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8" r:id="rId4"/>
  </p:sldMasterIdLst>
  <p:notesMasterIdLst>
    <p:notesMasterId r:id="rId17"/>
  </p:notesMasterIdLst>
  <p:handoutMasterIdLst>
    <p:handoutMasterId r:id="rId18"/>
  </p:handoutMasterIdLst>
  <p:sldIdLst>
    <p:sldId id="370" r:id="rId5"/>
    <p:sldId id="2076137559" r:id="rId6"/>
    <p:sldId id="2076137571" r:id="rId7"/>
    <p:sldId id="2076137569" r:id="rId8"/>
    <p:sldId id="2076137565" r:id="rId9"/>
    <p:sldId id="2076137561" r:id="rId10"/>
    <p:sldId id="2076137572" r:id="rId11"/>
    <p:sldId id="2076137573" r:id="rId12"/>
    <p:sldId id="2076137575" r:id="rId13"/>
    <p:sldId id="2076137577" r:id="rId14"/>
    <p:sldId id="2076137566" r:id="rId15"/>
    <p:sldId id="364" r:id="rId16"/>
  </p:sldIdLst>
  <p:sldSz cx="12204700" cy="6859588"/>
  <p:notesSz cx="6794500" cy="9931400"/>
  <p:defaultTextStyle>
    <a:defPPr>
      <a:defRPr lang="ja-JP"/>
    </a:defPPr>
    <a:lvl1pPr marL="0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1pPr>
    <a:lvl2pPr marL="544662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2pPr>
    <a:lvl3pPr marL="1089325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3pPr>
    <a:lvl4pPr marL="1633987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4pPr>
    <a:lvl5pPr marL="2178649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5pPr>
    <a:lvl6pPr marL="2723312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6pPr>
    <a:lvl7pPr marL="3267974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7pPr>
    <a:lvl8pPr marL="3812637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8pPr>
    <a:lvl9pPr marL="4357299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7C183872-DD4A-4B8B-B276-1E76D9311151}">
          <p14:sldIdLst>
            <p14:sldId id="370"/>
            <p14:sldId id="2076137559"/>
            <p14:sldId id="2076137571"/>
            <p14:sldId id="2076137569"/>
            <p14:sldId id="2076137565"/>
            <p14:sldId id="2076137561"/>
            <p14:sldId id="2076137572"/>
            <p14:sldId id="2076137573"/>
            <p14:sldId id="2076137575"/>
            <p14:sldId id="2076137577"/>
            <p14:sldId id="2076137566"/>
            <p14:sldId id="3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048">
          <p15:clr>
            <a:srgbClr val="A4A3A4"/>
          </p15:clr>
        </p15:guide>
        <p15:guide id="2" orient="horz" pos="227">
          <p15:clr>
            <a:srgbClr val="A4A3A4"/>
          </p15:clr>
        </p15:guide>
        <p15:guide id="3" orient="horz" pos="568">
          <p15:clr>
            <a:srgbClr val="A4A3A4"/>
          </p15:clr>
        </p15:guide>
        <p15:guide id="4" orient="horz" pos="3929">
          <p15:clr>
            <a:srgbClr val="A4A3A4"/>
          </p15:clr>
        </p15:guide>
        <p15:guide id="5" orient="horz" pos="682">
          <p15:clr>
            <a:srgbClr val="A4A3A4"/>
          </p15:clr>
        </p15:guide>
        <p15:guide id="6" orient="horz" pos="2160">
          <p15:clr>
            <a:srgbClr val="A4A3A4"/>
          </p15:clr>
        </p15:guide>
        <p15:guide id="7" pos="3844">
          <p15:clr>
            <a:srgbClr val="A4A3A4"/>
          </p15:clr>
        </p15:guide>
        <p15:guide id="8" pos="261">
          <p15:clr>
            <a:srgbClr val="A4A3A4"/>
          </p15:clr>
        </p15:guide>
        <p15:guide id="9" pos="442">
          <p15:clr>
            <a:srgbClr val="A4A3A4"/>
          </p15:clr>
        </p15:guide>
        <p15:guide id="10" pos="7234">
          <p15:clr>
            <a:srgbClr val="A4A3A4"/>
          </p15:clr>
        </p15:guide>
        <p15:guide id="11" pos="74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iri Kato" initials="D.K" lastIdx="3" clrIdx="0"/>
  <p:cmAuthor id="1" name="Maruyama, Shinya (Sony)" initials="MS(" lastIdx="1" clrIdx="1">
    <p:extLst>
      <p:ext uri="{19B8F6BF-5375-455C-9EA6-DF929625EA0E}">
        <p15:presenceInfo xmlns:p15="http://schemas.microsoft.com/office/powerpoint/2012/main" userId="S::Shinya.Maruyama@sony.com::00a56cfe-77cb-45b8-a2c8-6fdeb9ef391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46464"/>
    <a:srgbClr val="C8C8C8"/>
    <a:srgbClr val="003366"/>
    <a:srgbClr val="717171"/>
    <a:srgbClr val="B2B2B2"/>
    <a:srgbClr val="B3B3B3"/>
    <a:srgbClr val="B1B1B1"/>
    <a:srgbClr val="B0B0B0"/>
    <a:srgbClr val="AFAF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D283BE-2251-48D5-A7A7-D51298B0314C}" v="84" dt="2021-07-07T05:30:11.380"/>
  </p1510:revLst>
</p1510:revInfo>
</file>

<file path=ppt/tableStyles.xml><?xml version="1.0" encoding="utf-8"?>
<a:tblStyleLst xmlns:a="http://schemas.openxmlformats.org/drawingml/2006/main" def="{5C22544A-7EE6-4342-B048-85BDC9FD1C3A}">
  <a:tblStyle styleId="{37CE84F3-28C3-443E-9E96-99CF82512B78}" styleName="濃色スタイル 1 - アクセント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252" y="378"/>
      </p:cViewPr>
      <p:guideLst>
        <p:guide orient="horz" pos="4048"/>
        <p:guide orient="horz" pos="227"/>
        <p:guide orient="horz" pos="568"/>
        <p:guide orient="horz" pos="3929"/>
        <p:guide orient="horz" pos="682"/>
        <p:guide orient="horz" pos="2160"/>
        <p:guide pos="3844"/>
        <p:guide pos="261"/>
        <p:guide pos="442"/>
        <p:guide pos="7234"/>
        <p:guide pos="74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" d="2"/>
          <a:sy n="1" d="2"/>
        </p:scale>
        <p:origin x="0" y="0"/>
      </p:cViewPr>
      <p:guideLst>
        <p:guide orient="horz" pos="3128"/>
        <p:guide pos="2140"/>
      </p:guideLst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nji" userId="39c41c6a-b243-4aea-b9e3-f4f896c94d06" providerId="ADAL" clId="{FA5D99DE-C795-4A1A-BDAC-649E66D353CB}"/>
    <pc:docChg chg="addSld modSld sldOrd">
      <pc:chgData name="Kenji" userId="39c41c6a-b243-4aea-b9e3-f4f896c94d06" providerId="ADAL" clId="{FA5D99DE-C795-4A1A-BDAC-649E66D353CB}" dt="2021-01-07T05:25:58.891" v="60"/>
      <pc:docMkLst>
        <pc:docMk/>
      </pc:docMkLst>
      <pc:sldChg chg="addSp delSp modSp add">
        <pc:chgData name="Kenji" userId="39c41c6a-b243-4aea-b9e3-f4f896c94d06" providerId="ADAL" clId="{FA5D99DE-C795-4A1A-BDAC-649E66D353CB}" dt="2021-01-07T02:30:17.871" v="1"/>
        <pc:sldMkLst>
          <pc:docMk/>
          <pc:sldMk cId="3178382483" sldId="2076137560"/>
        </pc:sldMkLst>
        <pc:spChg chg="del">
          <ac:chgData name="Kenji" userId="39c41c6a-b243-4aea-b9e3-f4f896c94d06" providerId="ADAL" clId="{FA5D99DE-C795-4A1A-BDAC-649E66D353CB}" dt="2021-01-07T02:30:17.871" v="1"/>
          <ac:spMkLst>
            <pc:docMk/>
            <pc:sldMk cId="3178382483" sldId="2076137560"/>
            <ac:spMk id="2" creationId="{F8875D2D-2877-4B95-BAC6-DD1638C3FBD8}"/>
          </ac:spMkLst>
        </pc:spChg>
        <pc:graphicFrameChg chg="add mod">
          <ac:chgData name="Kenji" userId="39c41c6a-b243-4aea-b9e3-f4f896c94d06" providerId="ADAL" clId="{FA5D99DE-C795-4A1A-BDAC-649E66D353CB}" dt="2021-01-07T02:30:17.871" v="1"/>
          <ac:graphicFrameMkLst>
            <pc:docMk/>
            <pc:sldMk cId="3178382483" sldId="2076137560"/>
            <ac:graphicFrameMk id="4" creationId="{05EB026A-829B-4BE7-A340-BC711C992545}"/>
          </ac:graphicFrameMkLst>
        </pc:graphicFrameChg>
      </pc:sldChg>
      <pc:sldChg chg="addSp delSp modSp add">
        <pc:chgData name="Kenji" userId="39c41c6a-b243-4aea-b9e3-f4f896c94d06" providerId="ADAL" clId="{FA5D99DE-C795-4A1A-BDAC-649E66D353CB}" dt="2021-01-07T02:36:26.534" v="14" actId="798"/>
        <pc:sldMkLst>
          <pc:docMk/>
          <pc:sldMk cId="1757100696" sldId="2076137561"/>
        </pc:sldMkLst>
        <pc:spChg chg="del">
          <ac:chgData name="Kenji" userId="39c41c6a-b243-4aea-b9e3-f4f896c94d06" providerId="ADAL" clId="{FA5D99DE-C795-4A1A-BDAC-649E66D353CB}" dt="2021-01-07T02:30:30.573" v="3"/>
          <ac:spMkLst>
            <pc:docMk/>
            <pc:sldMk cId="1757100696" sldId="2076137561"/>
            <ac:spMk id="2" creationId="{DDC0D5AA-7C75-4BD5-850A-D3BEAED77DCD}"/>
          </ac:spMkLst>
        </pc:spChg>
        <pc:spChg chg="del">
          <ac:chgData name="Kenji" userId="39c41c6a-b243-4aea-b9e3-f4f896c94d06" providerId="ADAL" clId="{FA5D99DE-C795-4A1A-BDAC-649E66D353CB}" dt="2021-01-07T02:30:30.573" v="3"/>
          <ac:spMkLst>
            <pc:docMk/>
            <pc:sldMk cId="1757100696" sldId="2076137561"/>
            <ac:spMk id="3" creationId="{C25BF20F-5F39-4B3C-90E0-8067778C8C69}"/>
          </ac:spMkLst>
        </pc:spChg>
        <pc:spChg chg="add mod">
          <ac:chgData name="Kenji" userId="39c41c6a-b243-4aea-b9e3-f4f896c94d06" providerId="ADAL" clId="{FA5D99DE-C795-4A1A-BDAC-649E66D353CB}" dt="2021-01-07T02:30:30.573" v="3"/>
          <ac:spMkLst>
            <pc:docMk/>
            <pc:sldMk cId="1757100696" sldId="2076137561"/>
            <ac:spMk id="4" creationId="{BFC5F510-6E2B-425E-9A8D-2656105F4DCB}"/>
          </ac:spMkLst>
        </pc:spChg>
        <pc:graphicFrameChg chg="add mod">
          <ac:chgData name="Kenji" userId="39c41c6a-b243-4aea-b9e3-f4f896c94d06" providerId="ADAL" clId="{FA5D99DE-C795-4A1A-BDAC-649E66D353CB}" dt="2021-01-07T02:34:38.120" v="11" actId="798"/>
          <ac:graphicFrameMkLst>
            <pc:docMk/>
            <pc:sldMk cId="1757100696" sldId="2076137561"/>
            <ac:graphicFrameMk id="5" creationId="{E979B9AE-68EB-4C5B-AE54-C533E84CAB2E}"/>
          </ac:graphicFrameMkLst>
        </pc:graphicFrameChg>
        <pc:graphicFrameChg chg="add mod">
          <ac:chgData name="Kenji" userId="39c41c6a-b243-4aea-b9e3-f4f896c94d06" providerId="ADAL" clId="{FA5D99DE-C795-4A1A-BDAC-649E66D353CB}" dt="2021-01-07T02:36:26.534" v="14" actId="798"/>
          <ac:graphicFrameMkLst>
            <pc:docMk/>
            <pc:sldMk cId="1757100696" sldId="2076137561"/>
            <ac:graphicFrameMk id="6" creationId="{FF35ECBA-84E6-499E-A218-41FD8D97DE4B}"/>
          </ac:graphicFrameMkLst>
        </pc:graphicFrameChg>
      </pc:sldChg>
      <pc:sldChg chg="addSp delSp add ord">
        <pc:chgData name="Kenji" userId="39c41c6a-b243-4aea-b9e3-f4f896c94d06" providerId="ADAL" clId="{FA5D99DE-C795-4A1A-BDAC-649E66D353CB}" dt="2021-01-07T05:13:26.860" v="53"/>
        <pc:sldMkLst>
          <pc:docMk/>
          <pc:sldMk cId="1784789939" sldId="2076137562"/>
        </pc:sldMkLst>
        <pc:graphicFrameChg chg="add del">
          <ac:chgData name="Kenji" userId="39c41c6a-b243-4aea-b9e3-f4f896c94d06" providerId="ADAL" clId="{FA5D99DE-C795-4A1A-BDAC-649E66D353CB}" dt="2021-01-07T02:40:37.704" v="19"/>
          <ac:graphicFrameMkLst>
            <pc:docMk/>
            <pc:sldMk cId="1784789939" sldId="2076137562"/>
            <ac:graphicFrameMk id="3" creationId="{DFDB2D58-E613-4DAE-8D04-D803CF84E095}"/>
          </ac:graphicFrameMkLst>
        </pc:graphicFrameChg>
        <pc:graphicFrameChg chg="add">
          <ac:chgData name="Kenji" userId="39c41c6a-b243-4aea-b9e3-f4f896c94d06" providerId="ADAL" clId="{FA5D99DE-C795-4A1A-BDAC-649E66D353CB}" dt="2021-01-07T02:40:38.455" v="20"/>
          <ac:graphicFrameMkLst>
            <pc:docMk/>
            <pc:sldMk cId="1784789939" sldId="2076137562"/>
            <ac:graphicFrameMk id="4" creationId="{153D4106-46EE-47F1-81AB-2553D72E40E3}"/>
          </ac:graphicFrameMkLst>
        </pc:graphicFrameChg>
        <pc:graphicFrameChg chg="add">
          <ac:chgData name="Kenji" userId="39c41c6a-b243-4aea-b9e3-f4f896c94d06" providerId="ADAL" clId="{FA5D99DE-C795-4A1A-BDAC-649E66D353CB}" dt="2021-01-07T02:44:52.862" v="21"/>
          <ac:graphicFrameMkLst>
            <pc:docMk/>
            <pc:sldMk cId="1784789939" sldId="2076137562"/>
            <ac:graphicFrameMk id="5" creationId="{D9FA6A8F-2E0C-4526-8922-8734D512EEAB}"/>
          </ac:graphicFrameMkLst>
        </pc:graphicFrameChg>
        <pc:graphicFrameChg chg="add">
          <ac:chgData name="Kenji" userId="39c41c6a-b243-4aea-b9e3-f4f896c94d06" providerId="ADAL" clId="{FA5D99DE-C795-4A1A-BDAC-649E66D353CB}" dt="2021-01-07T02:46:25.821" v="22"/>
          <ac:graphicFrameMkLst>
            <pc:docMk/>
            <pc:sldMk cId="1784789939" sldId="2076137562"/>
            <ac:graphicFrameMk id="6" creationId="{A0B72BDE-3146-4C82-9E06-26767AFB8AAF}"/>
          </ac:graphicFrameMkLst>
        </pc:graphicFrameChg>
      </pc:sldChg>
      <pc:sldChg chg="addSp modSp add">
        <pc:chgData name="Kenji" userId="39c41c6a-b243-4aea-b9e3-f4f896c94d06" providerId="ADAL" clId="{FA5D99DE-C795-4A1A-BDAC-649E66D353CB}" dt="2021-01-07T03:08:57.181" v="27"/>
        <pc:sldMkLst>
          <pc:docMk/>
          <pc:sldMk cId="154955695" sldId="2076137563"/>
        </pc:sldMkLst>
        <pc:spChg chg="mod">
          <ac:chgData name="Kenji" userId="39c41c6a-b243-4aea-b9e3-f4f896c94d06" providerId="ADAL" clId="{FA5D99DE-C795-4A1A-BDAC-649E66D353CB}" dt="2021-01-07T03:07:45.374" v="25"/>
          <ac:spMkLst>
            <pc:docMk/>
            <pc:sldMk cId="154955695" sldId="2076137563"/>
            <ac:spMk id="2" creationId="{DD847F84-A61D-4EFB-863A-A387AD772298}"/>
          </ac:spMkLst>
        </pc:spChg>
        <pc:spChg chg="add mod">
          <ac:chgData name="Kenji" userId="39c41c6a-b243-4aea-b9e3-f4f896c94d06" providerId="ADAL" clId="{FA5D99DE-C795-4A1A-BDAC-649E66D353CB}" dt="2021-01-07T03:08:57.181" v="27"/>
          <ac:spMkLst>
            <pc:docMk/>
            <pc:sldMk cId="154955695" sldId="2076137563"/>
            <ac:spMk id="4" creationId="{80C14E6E-207E-4299-B150-40B6C4D9DB42}"/>
          </ac:spMkLst>
        </pc:spChg>
        <pc:graphicFrameChg chg="add">
          <ac:chgData name="Kenji" userId="39c41c6a-b243-4aea-b9e3-f4f896c94d06" providerId="ADAL" clId="{FA5D99DE-C795-4A1A-BDAC-649E66D353CB}" dt="2021-01-07T03:07:29.924" v="24"/>
          <ac:graphicFrameMkLst>
            <pc:docMk/>
            <pc:sldMk cId="154955695" sldId="2076137563"/>
            <ac:graphicFrameMk id="3" creationId="{56723599-9D80-483B-A957-734CCF547FB5}"/>
          </ac:graphicFrameMkLst>
        </pc:graphicFrameChg>
      </pc:sldChg>
      <pc:sldChg chg="addSp delSp modSp add">
        <pc:chgData name="Kenji" userId="39c41c6a-b243-4aea-b9e3-f4f896c94d06" providerId="ADAL" clId="{FA5D99DE-C795-4A1A-BDAC-649E66D353CB}" dt="2021-01-07T04:47:42.307" v="46"/>
        <pc:sldMkLst>
          <pc:docMk/>
          <pc:sldMk cId="3168436332" sldId="2076137564"/>
        </pc:sldMkLst>
        <pc:spChg chg="del">
          <ac:chgData name="Kenji" userId="39c41c6a-b243-4aea-b9e3-f4f896c94d06" providerId="ADAL" clId="{FA5D99DE-C795-4A1A-BDAC-649E66D353CB}" dt="2021-01-07T04:32:33.189" v="29"/>
          <ac:spMkLst>
            <pc:docMk/>
            <pc:sldMk cId="3168436332" sldId="2076137564"/>
            <ac:spMk id="2" creationId="{C59EC516-420C-4475-B1F1-B5135E3F0C0B}"/>
          </ac:spMkLst>
        </pc:spChg>
        <pc:spChg chg="add del mod">
          <ac:chgData name="Kenji" userId="39c41c6a-b243-4aea-b9e3-f4f896c94d06" providerId="ADAL" clId="{FA5D99DE-C795-4A1A-BDAC-649E66D353CB}" dt="2021-01-07T04:36:37.202" v="38"/>
          <ac:spMkLst>
            <pc:docMk/>
            <pc:sldMk cId="3168436332" sldId="2076137564"/>
            <ac:spMk id="4" creationId="{C20D7074-0063-4320-BF3A-66823F57B65B}"/>
          </ac:spMkLst>
        </pc:spChg>
        <pc:spChg chg="add del">
          <ac:chgData name="Kenji" userId="39c41c6a-b243-4aea-b9e3-f4f896c94d06" providerId="ADAL" clId="{FA5D99DE-C795-4A1A-BDAC-649E66D353CB}" dt="2021-01-07T04:36:37.202" v="38"/>
          <ac:spMkLst>
            <pc:docMk/>
            <pc:sldMk cId="3168436332" sldId="2076137564"/>
            <ac:spMk id="5" creationId="{347D1B6F-C36B-4A4E-BAEF-157F71B8964E}"/>
          </ac:spMkLst>
        </pc:spChg>
        <pc:spChg chg="add del">
          <ac:chgData name="Kenji" userId="39c41c6a-b243-4aea-b9e3-f4f896c94d06" providerId="ADAL" clId="{FA5D99DE-C795-4A1A-BDAC-649E66D353CB}" dt="2021-01-07T04:36:37.202" v="38"/>
          <ac:spMkLst>
            <pc:docMk/>
            <pc:sldMk cId="3168436332" sldId="2076137564"/>
            <ac:spMk id="6" creationId="{35AA19F2-522D-492C-BE26-B7EDFB3B5949}"/>
          </ac:spMkLst>
        </pc:spChg>
        <pc:spChg chg="add del">
          <ac:chgData name="Kenji" userId="39c41c6a-b243-4aea-b9e3-f4f896c94d06" providerId="ADAL" clId="{FA5D99DE-C795-4A1A-BDAC-649E66D353CB}" dt="2021-01-07T04:36:37.202" v="38"/>
          <ac:spMkLst>
            <pc:docMk/>
            <pc:sldMk cId="3168436332" sldId="2076137564"/>
            <ac:spMk id="7" creationId="{75218C80-69AC-415C-94ED-B551EC137B96}"/>
          </ac:spMkLst>
        </pc:spChg>
        <pc:spChg chg="add del">
          <ac:chgData name="Kenji" userId="39c41c6a-b243-4aea-b9e3-f4f896c94d06" providerId="ADAL" clId="{FA5D99DE-C795-4A1A-BDAC-649E66D353CB}" dt="2021-01-07T04:36:37.202" v="38"/>
          <ac:spMkLst>
            <pc:docMk/>
            <pc:sldMk cId="3168436332" sldId="2076137564"/>
            <ac:spMk id="8" creationId="{E9B5634C-2E21-40B9-B82A-1AC7A45D7481}"/>
          </ac:spMkLst>
        </pc:spChg>
        <pc:spChg chg="add del">
          <ac:chgData name="Kenji" userId="39c41c6a-b243-4aea-b9e3-f4f896c94d06" providerId="ADAL" clId="{FA5D99DE-C795-4A1A-BDAC-649E66D353CB}" dt="2021-01-07T04:36:37.202" v="38"/>
          <ac:spMkLst>
            <pc:docMk/>
            <pc:sldMk cId="3168436332" sldId="2076137564"/>
            <ac:spMk id="9" creationId="{AD020920-10C1-4C73-9F67-6DB44E7D1CA6}"/>
          </ac:spMkLst>
        </pc:spChg>
        <pc:spChg chg="add del">
          <ac:chgData name="Kenji" userId="39c41c6a-b243-4aea-b9e3-f4f896c94d06" providerId="ADAL" clId="{FA5D99DE-C795-4A1A-BDAC-649E66D353CB}" dt="2021-01-07T04:36:37.202" v="38"/>
          <ac:spMkLst>
            <pc:docMk/>
            <pc:sldMk cId="3168436332" sldId="2076137564"/>
            <ac:spMk id="10" creationId="{E8C906B9-A475-49FF-B8AD-66C46F79A624}"/>
          </ac:spMkLst>
        </pc:spChg>
        <pc:spChg chg="add">
          <ac:chgData name="Kenji" userId="39c41c6a-b243-4aea-b9e3-f4f896c94d06" providerId="ADAL" clId="{FA5D99DE-C795-4A1A-BDAC-649E66D353CB}" dt="2021-01-07T04:36:37.558" v="39"/>
          <ac:spMkLst>
            <pc:docMk/>
            <pc:sldMk cId="3168436332" sldId="2076137564"/>
            <ac:spMk id="13" creationId="{CBC3C828-1C3F-48E8-B4A2-B1DE5F83D39F}"/>
          </ac:spMkLst>
        </pc:spChg>
        <pc:spChg chg="add">
          <ac:chgData name="Kenji" userId="39c41c6a-b243-4aea-b9e3-f4f896c94d06" providerId="ADAL" clId="{FA5D99DE-C795-4A1A-BDAC-649E66D353CB}" dt="2021-01-07T04:36:37.558" v="39"/>
          <ac:spMkLst>
            <pc:docMk/>
            <pc:sldMk cId="3168436332" sldId="2076137564"/>
            <ac:spMk id="14" creationId="{F1E72ED7-D30F-4B8A-A656-6953D593122E}"/>
          </ac:spMkLst>
        </pc:spChg>
        <pc:spChg chg="add">
          <ac:chgData name="Kenji" userId="39c41c6a-b243-4aea-b9e3-f4f896c94d06" providerId="ADAL" clId="{FA5D99DE-C795-4A1A-BDAC-649E66D353CB}" dt="2021-01-07T04:36:37.558" v="39"/>
          <ac:spMkLst>
            <pc:docMk/>
            <pc:sldMk cId="3168436332" sldId="2076137564"/>
            <ac:spMk id="15" creationId="{BC131F4B-740D-48F2-BF58-75A873FF9D8C}"/>
          </ac:spMkLst>
        </pc:spChg>
        <pc:spChg chg="add">
          <ac:chgData name="Kenji" userId="39c41c6a-b243-4aea-b9e3-f4f896c94d06" providerId="ADAL" clId="{FA5D99DE-C795-4A1A-BDAC-649E66D353CB}" dt="2021-01-07T04:36:37.558" v="39"/>
          <ac:spMkLst>
            <pc:docMk/>
            <pc:sldMk cId="3168436332" sldId="2076137564"/>
            <ac:spMk id="16" creationId="{125D6F4B-310A-4D8F-A659-FE6B1BDF04B6}"/>
          </ac:spMkLst>
        </pc:spChg>
        <pc:spChg chg="add">
          <ac:chgData name="Kenji" userId="39c41c6a-b243-4aea-b9e3-f4f896c94d06" providerId="ADAL" clId="{FA5D99DE-C795-4A1A-BDAC-649E66D353CB}" dt="2021-01-07T04:36:37.558" v="39"/>
          <ac:spMkLst>
            <pc:docMk/>
            <pc:sldMk cId="3168436332" sldId="2076137564"/>
            <ac:spMk id="17" creationId="{6FE8993A-45E9-41CF-95C8-2F8FDF8F232B}"/>
          </ac:spMkLst>
        </pc:spChg>
        <pc:spChg chg="add">
          <ac:chgData name="Kenji" userId="39c41c6a-b243-4aea-b9e3-f4f896c94d06" providerId="ADAL" clId="{FA5D99DE-C795-4A1A-BDAC-649E66D353CB}" dt="2021-01-07T04:36:37.558" v="39"/>
          <ac:spMkLst>
            <pc:docMk/>
            <pc:sldMk cId="3168436332" sldId="2076137564"/>
            <ac:spMk id="18" creationId="{E753F937-983B-48F9-8A6E-6CB896F218F7}"/>
          </ac:spMkLst>
        </pc:spChg>
        <pc:spChg chg="add">
          <ac:chgData name="Kenji" userId="39c41c6a-b243-4aea-b9e3-f4f896c94d06" providerId="ADAL" clId="{FA5D99DE-C795-4A1A-BDAC-649E66D353CB}" dt="2021-01-07T04:36:37.558" v="39"/>
          <ac:spMkLst>
            <pc:docMk/>
            <pc:sldMk cId="3168436332" sldId="2076137564"/>
            <ac:spMk id="19" creationId="{BAEDE211-CC1B-4DC0-AE0A-84FFD20B0737}"/>
          </ac:spMkLst>
        </pc:spChg>
        <pc:spChg chg="add mod">
          <ac:chgData name="Kenji" userId="39c41c6a-b243-4aea-b9e3-f4f896c94d06" providerId="ADAL" clId="{FA5D99DE-C795-4A1A-BDAC-649E66D353CB}" dt="2021-01-07T04:37:57.768" v="40" actId="767"/>
          <ac:spMkLst>
            <pc:docMk/>
            <pc:sldMk cId="3168436332" sldId="2076137564"/>
            <ac:spMk id="20" creationId="{4189ACCB-44CB-4CAC-BEAB-F5630E10BFB4}"/>
          </ac:spMkLst>
        </pc:spChg>
        <pc:spChg chg="add mod">
          <ac:chgData name="Kenji" userId="39c41c6a-b243-4aea-b9e3-f4f896c94d06" providerId="ADAL" clId="{FA5D99DE-C795-4A1A-BDAC-649E66D353CB}" dt="2021-01-07T04:47:42.307" v="46"/>
          <ac:spMkLst>
            <pc:docMk/>
            <pc:sldMk cId="3168436332" sldId="2076137564"/>
            <ac:spMk id="21" creationId="{81EA4955-4A09-4727-860A-28E6E0F1F297}"/>
          </ac:spMkLst>
        </pc:spChg>
        <pc:cxnChg chg="add mod">
          <ac:chgData name="Kenji" userId="39c41c6a-b243-4aea-b9e3-f4f896c94d06" providerId="ADAL" clId="{FA5D99DE-C795-4A1A-BDAC-649E66D353CB}" dt="2021-01-07T04:36:32.608" v="37" actId="11529"/>
          <ac:cxnSpMkLst>
            <pc:docMk/>
            <pc:sldMk cId="3168436332" sldId="2076137564"/>
            <ac:cxnSpMk id="12" creationId="{D0D2C8B8-80B5-444B-BCB8-6EF71D46E2C1}"/>
          </ac:cxnSpMkLst>
        </pc:cxnChg>
      </pc:sldChg>
      <pc:sldChg chg="modSp add">
        <pc:chgData name="Kenji" userId="39c41c6a-b243-4aea-b9e3-f4f896c94d06" providerId="ADAL" clId="{FA5D99DE-C795-4A1A-BDAC-649E66D353CB}" dt="2021-01-07T05:25:58.891" v="60"/>
        <pc:sldMkLst>
          <pc:docMk/>
          <pc:sldMk cId="4105406865" sldId="2076137565"/>
        </pc:sldMkLst>
        <pc:spChg chg="mod">
          <ac:chgData name="Kenji" userId="39c41c6a-b243-4aea-b9e3-f4f896c94d06" providerId="ADAL" clId="{FA5D99DE-C795-4A1A-BDAC-649E66D353CB}" dt="2021-01-07T05:25:58.891" v="60"/>
          <ac:spMkLst>
            <pc:docMk/>
            <pc:sldMk cId="4105406865" sldId="2076137565"/>
            <ac:spMk id="2" creationId="{5EFFF8A8-CDA6-48FC-AF43-30CA856378E4}"/>
          </ac:spMkLst>
        </pc:spChg>
      </pc:sldChg>
      <pc:sldChg chg="addSp delSp modSp add">
        <pc:chgData name="Kenji" userId="39c41c6a-b243-4aea-b9e3-f4f896c94d06" providerId="ADAL" clId="{FA5D99DE-C795-4A1A-BDAC-649E66D353CB}" dt="2021-01-07T05:22:55.189" v="59"/>
        <pc:sldMkLst>
          <pc:docMk/>
          <pc:sldMk cId="2258870352" sldId="2076137566"/>
        </pc:sldMkLst>
        <pc:spChg chg="del">
          <ac:chgData name="Kenji" userId="39c41c6a-b243-4aea-b9e3-f4f896c94d06" providerId="ADAL" clId="{FA5D99DE-C795-4A1A-BDAC-649E66D353CB}" dt="2021-01-07T05:12:42.399" v="52"/>
          <ac:spMkLst>
            <pc:docMk/>
            <pc:sldMk cId="2258870352" sldId="2076137566"/>
            <ac:spMk id="2" creationId="{C3CA8D76-CC8F-4F9D-9CC2-EDB56A74FC60}"/>
          </ac:spMkLst>
        </pc:spChg>
        <pc:spChg chg="add mod">
          <ac:chgData name="Kenji" userId="39c41c6a-b243-4aea-b9e3-f4f896c94d06" providerId="ADAL" clId="{FA5D99DE-C795-4A1A-BDAC-649E66D353CB}" dt="2021-01-07T05:12:42.399" v="52"/>
          <ac:spMkLst>
            <pc:docMk/>
            <pc:sldMk cId="2258870352" sldId="2076137566"/>
            <ac:spMk id="3" creationId="{C33AD69E-BBAB-41D4-BA03-3A0226933310}"/>
          </ac:spMkLst>
        </pc:spChg>
        <pc:spChg chg="add mod">
          <ac:chgData name="Kenji" userId="39c41c6a-b243-4aea-b9e3-f4f896c94d06" providerId="ADAL" clId="{FA5D99DE-C795-4A1A-BDAC-649E66D353CB}" dt="2021-01-07T05:22:55.189" v="59"/>
          <ac:spMkLst>
            <pc:docMk/>
            <pc:sldMk cId="2258870352" sldId="2076137566"/>
            <ac:spMk id="4" creationId="{03A8A642-A9BD-4861-A81D-F8D346DEB4B3}"/>
          </ac:spMkLst>
        </pc:spChg>
        <pc:graphicFrameChg chg="add">
          <ac:chgData name="Kenji" userId="39c41c6a-b243-4aea-b9e3-f4f896c94d06" providerId="ADAL" clId="{FA5D99DE-C795-4A1A-BDAC-649E66D353CB}" dt="2021-01-07T05:20:01.776" v="55"/>
          <ac:graphicFrameMkLst>
            <pc:docMk/>
            <pc:sldMk cId="2258870352" sldId="2076137566"/>
            <ac:graphicFrameMk id="5" creationId="{75FE0260-8E38-42DF-8509-B55A3AD1DA20}"/>
          </ac:graphicFrameMkLst>
        </pc:graphicFrameChg>
        <pc:graphicFrameChg chg="add">
          <ac:chgData name="Kenji" userId="39c41c6a-b243-4aea-b9e3-f4f896c94d06" providerId="ADAL" clId="{FA5D99DE-C795-4A1A-BDAC-649E66D353CB}" dt="2021-01-07T05:20:13.697" v="56"/>
          <ac:graphicFrameMkLst>
            <pc:docMk/>
            <pc:sldMk cId="2258870352" sldId="2076137566"/>
            <ac:graphicFrameMk id="6" creationId="{050A1ED3-8B27-4814-BB11-CE32FFC3587D}"/>
          </ac:graphicFrameMkLst>
        </pc:graphicFrameChg>
        <pc:graphicFrameChg chg="add">
          <ac:chgData name="Kenji" userId="39c41c6a-b243-4aea-b9e3-f4f896c94d06" providerId="ADAL" clId="{FA5D99DE-C795-4A1A-BDAC-649E66D353CB}" dt="2021-01-07T05:20:39.345" v="57"/>
          <ac:graphicFrameMkLst>
            <pc:docMk/>
            <pc:sldMk cId="2258870352" sldId="2076137566"/>
            <ac:graphicFrameMk id="7" creationId="{682EA461-E7F0-4A70-9431-9A5F417BEB88}"/>
          </ac:graphicFrameMkLst>
        </pc:graphicFrameChg>
        <pc:graphicFrameChg chg="add">
          <ac:chgData name="Kenji" userId="39c41c6a-b243-4aea-b9e3-f4f896c94d06" providerId="ADAL" clId="{FA5D99DE-C795-4A1A-BDAC-649E66D353CB}" dt="2021-01-07T05:21:06.072" v="58"/>
          <ac:graphicFrameMkLst>
            <pc:docMk/>
            <pc:sldMk cId="2258870352" sldId="2076137566"/>
            <ac:graphicFrameMk id="8" creationId="{2D64892C-665A-4AEA-AE85-0D5138AFDBCA}"/>
          </ac:graphicFrameMkLst>
        </pc:graphicFrameChg>
      </pc:sldChg>
    </pc:docChg>
  </pc:docChgLst>
  <pc:docChgLst>
    <pc:chgData name="Kenji" userId="39c41c6a-b243-4aea-b9e3-f4f896c94d06" providerId="ADAL" clId="{86D283BE-2251-48D5-A7A7-D51298B0314C}"/>
    <pc:docChg chg="undo custSel addSld delSld modSld sldOrd modSection">
      <pc:chgData name="Kenji" userId="39c41c6a-b243-4aea-b9e3-f4f896c94d06" providerId="ADAL" clId="{86D283BE-2251-48D5-A7A7-D51298B0314C}" dt="2021-07-07T05:30:21.429" v="1193" actId="20577"/>
      <pc:docMkLst>
        <pc:docMk/>
      </pc:docMkLst>
      <pc:sldChg chg="modSp">
        <pc:chgData name="Kenji" userId="39c41c6a-b243-4aea-b9e3-f4f896c94d06" providerId="ADAL" clId="{86D283BE-2251-48D5-A7A7-D51298B0314C}" dt="2021-07-07T00:36:22.673" v="9"/>
        <pc:sldMkLst>
          <pc:docMk/>
          <pc:sldMk cId="2542336461" sldId="370"/>
        </pc:sldMkLst>
        <pc:spChg chg="mod">
          <ac:chgData name="Kenji" userId="39c41c6a-b243-4aea-b9e3-f4f896c94d06" providerId="ADAL" clId="{86D283BE-2251-48D5-A7A7-D51298B0314C}" dt="2021-07-07T00:36:22.673" v="9"/>
          <ac:spMkLst>
            <pc:docMk/>
            <pc:sldMk cId="2542336461" sldId="370"/>
            <ac:spMk id="6" creationId="{121A1F47-B37E-4B1D-AC27-99CABC46E332}"/>
          </ac:spMkLst>
        </pc:spChg>
      </pc:sldChg>
      <pc:sldChg chg="modSp">
        <pc:chgData name="Kenji" userId="39c41c6a-b243-4aea-b9e3-f4f896c94d06" providerId="ADAL" clId="{86D283BE-2251-48D5-A7A7-D51298B0314C}" dt="2021-07-07T03:07:11.947" v="789" actId="20577"/>
        <pc:sldMkLst>
          <pc:docMk/>
          <pc:sldMk cId="3224594843" sldId="2076137559"/>
        </pc:sldMkLst>
        <pc:spChg chg="mod">
          <ac:chgData name="Kenji" userId="39c41c6a-b243-4aea-b9e3-f4f896c94d06" providerId="ADAL" clId="{86D283BE-2251-48D5-A7A7-D51298B0314C}" dt="2021-07-07T03:07:11.947" v="789" actId="20577"/>
          <ac:spMkLst>
            <pc:docMk/>
            <pc:sldMk cId="3224594843" sldId="2076137559"/>
            <ac:spMk id="2" creationId="{75A37C54-553D-4902-93C0-0624BB12A77D}"/>
          </ac:spMkLst>
        </pc:spChg>
      </pc:sldChg>
      <pc:sldChg chg="addSp delSp modSp">
        <pc:chgData name="Kenji" userId="39c41c6a-b243-4aea-b9e3-f4f896c94d06" providerId="ADAL" clId="{86D283BE-2251-48D5-A7A7-D51298B0314C}" dt="2021-07-07T02:19:32.048" v="528" actId="403"/>
        <pc:sldMkLst>
          <pc:docMk/>
          <pc:sldMk cId="1757100696" sldId="2076137561"/>
        </pc:sldMkLst>
        <pc:spChg chg="mod">
          <ac:chgData name="Kenji" userId="39c41c6a-b243-4aea-b9e3-f4f896c94d06" providerId="ADAL" clId="{86D283BE-2251-48D5-A7A7-D51298B0314C}" dt="2021-07-07T02:04:38.099" v="445" actId="20577"/>
          <ac:spMkLst>
            <pc:docMk/>
            <pc:sldMk cId="1757100696" sldId="2076137561"/>
            <ac:spMk id="4" creationId="{BFC5F510-6E2B-425E-9A8D-2656105F4DCB}"/>
          </ac:spMkLst>
        </pc:spChg>
        <pc:spChg chg="add del mod">
          <ac:chgData name="Kenji" userId="39c41c6a-b243-4aea-b9e3-f4f896c94d06" providerId="ADAL" clId="{86D283BE-2251-48D5-A7A7-D51298B0314C}" dt="2021-07-07T01:53:21.697" v="348" actId="478"/>
          <ac:spMkLst>
            <pc:docMk/>
            <pc:sldMk cId="1757100696" sldId="2076137561"/>
            <ac:spMk id="9" creationId="{1491C146-B7AE-44E9-9672-ADD347FBCD5E}"/>
          </ac:spMkLst>
        </pc:spChg>
        <pc:spChg chg="add mod">
          <ac:chgData name="Kenji" userId="39c41c6a-b243-4aea-b9e3-f4f896c94d06" providerId="ADAL" clId="{86D283BE-2251-48D5-A7A7-D51298B0314C}" dt="2021-07-07T01:54:15.599" v="385" actId="1076"/>
          <ac:spMkLst>
            <pc:docMk/>
            <pc:sldMk cId="1757100696" sldId="2076137561"/>
            <ac:spMk id="10" creationId="{0CBAA10B-89A1-440E-BCCC-476FBD3EA34F}"/>
          </ac:spMkLst>
        </pc:spChg>
        <pc:spChg chg="add mod">
          <ac:chgData name="Kenji" userId="39c41c6a-b243-4aea-b9e3-f4f896c94d06" providerId="ADAL" clId="{86D283BE-2251-48D5-A7A7-D51298B0314C}" dt="2021-07-07T01:54:42.140" v="400" actId="20577"/>
          <ac:spMkLst>
            <pc:docMk/>
            <pc:sldMk cId="1757100696" sldId="2076137561"/>
            <ac:spMk id="11" creationId="{0141D4DF-F5C6-42CE-97C5-EDFA37CE8350}"/>
          </ac:spMkLst>
        </pc:spChg>
        <pc:graphicFrameChg chg="del">
          <ac:chgData name="Kenji" userId="39c41c6a-b243-4aea-b9e3-f4f896c94d06" providerId="ADAL" clId="{86D283BE-2251-48D5-A7A7-D51298B0314C}" dt="2021-07-07T01:44:28.462" v="320" actId="478"/>
          <ac:graphicFrameMkLst>
            <pc:docMk/>
            <pc:sldMk cId="1757100696" sldId="2076137561"/>
            <ac:graphicFrameMk id="2" creationId="{CB8A66BB-00CF-4549-B74A-03897BDE49F2}"/>
          </ac:graphicFrameMkLst>
        </pc:graphicFrameChg>
        <pc:graphicFrameChg chg="del">
          <ac:chgData name="Kenji" userId="39c41c6a-b243-4aea-b9e3-f4f896c94d06" providerId="ADAL" clId="{86D283BE-2251-48D5-A7A7-D51298B0314C}" dt="2021-07-07T01:44:30.136" v="321" actId="478"/>
          <ac:graphicFrameMkLst>
            <pc:docMk/>
            <pc:sldMk cId="1757100696" sldId="2076137561"/>
            <ac:graphicFrameMk id="3" creationId="{B404665A-2D4B-49EA-98A5-5D3FEDE26045}"/>
          </ac:graphicFrameMkLst>
        </pc:graphicFrameChg>
        <pc:graphicFrameChg chg="add del">
          <ac:chgData name="Kenji" userId="39c41c6a-b243-4aea-b9e3-f4f896c94d06" providerId="ADAL" clId="{86D283BE-2251-48D5-A7A7-D51298B0314C}" dt="2021-07-07T01:51:04.617" v="323"/>
          <ac:graphicFrameMkLst>
            <pc:docMk/>
            <pc:sldMk cId="1757100696" sldId="2076137561"/>
            <ac:graphicFrameMk id="5" creationId="{311FD762-9FD3-4FEF-9BD2-C376F7C09284}"/>
          </ac:graphicFrameMkLst>
        </pc:graphicFrameChg>
        <pc:graphicFrameChg chg="add mod modGraphic">
          <ac:chgData name="Kenji" userId="39c41c6a-b243-4aea-b9e3-f4f896c94d06" providerId="ADAL" clId="{86D283BE-2251-48D5-A7A7-D51298B0314C}" dt="2021-07-07T02:19:28.204" v="527" actId="403"/>
          <ac:graphicFrameMkLst>
            <pc:docMk/>
            <pc:sldMk cId="1757100696" sldId="2076137561"/>
            <ac:graphicFrameMk id="6" creationId="{68C6EBF6-1C1E-4676-B6E5-3A0782A83622}"/>
          </ac:graphicFrameMkLst>
        </pc:graphicFrameChg>
        <pc:graphicFrameChg chg="add del">
          <ac:chgData name="Kenji" userId="39c41c6a-b243-4aea-b9e3-f4f896c94d06" providerId="ADAL" clId="{86D283BE-2251-48D5-A7A7-D51298B0314C}" dt="2021-07-07T01:52:18.959" v="327"/>
          <ac:graphicFrameMkLst>
            <pc:docMk/>
            <pc:sldMk cId="1757100696" sldId="2076137561"/>
            <ac:graphicFrameMk id="7" creationId="{DB715D35-C839-4CA0-A147-7B505AABE75F}"/>
          </ac:graphicFrameMkLst>
        </pc:graphicFrameChg>
        <pc:graphicFrameChg chg="add mod modGraphic">
          <ac:chgData name="Kenji" userId="39c41c6a-b243-4aea-b9e3-f4f896c94d06" providerId="ADAL" clId="{86D283BE-2251-48D5-A7A7-D51298B0314C}" dt="2021-07-07T02:19:32.048" v="528" actId="403"/>
          <ac:graphicFrameMkLst>
            <pc:docMk/>
            <pc:sldMk cId="1757100696" sldId="2076137561"/>
            <ac:graphicFrameMk id="8" creationId="{FE7C47E4-A699-42C3-AE7A-860BAF8E116E}"/>
          </ac:graphicFrameMkLst>
        </pc:graphicFrameChg>
      </pc:sldChg>
      <pc:sldChg chg="addSp delSp modSp del">
        <pc:chgData name="Kenji" userId="39c41c6a-b243-4aea-b9e3-f4f896c94d06" providerId="ADAL" clId="{86D283BE-2251-48D5-A7A7-D51298B0314C}" dt="2021-07-07T02:45:16.399" v="615" actId="2696"/>
        <pc:sldMkLst>
          <pc:docMk/>
          <pc:sldMk cId="154955695" sldId="2076137563"/>
        </pc:sldMkLst>
        <pc:graphicFrameChg chg="add mod modGraphic">
          <ac:chgData name="Kenji" userId="39c41c6a-b243-4aea-b9e3-f4f896c94d06" providerId="ADAL" clId="{86D283BE-2251-48D5-A7A7-D51298B0314C}" dt="2021-07-07T02:41:19.484" v="581" actId="20577"/>
          <ac:graphicFrameMkLst>
            <pc:docMk/>
            <pc:sldMk cId="154955695" sldId="2076137563"/>
            <ac:graphicFrameMk id="3" creationId="{0E9FB98B-7200-4FEE-8310-1F7977768CFC}"/>
          </ac:graphicFrameMkLst>
        </pc:graphicFrameChg>
        <pc:graphicFrameChg chg="del">
          <ac:chgData name="Kenji" userId="39c41c6a-b243-4aea-b9e3-f4f896c94d06" providerId="ADAL" clId="{86D283BE-2251-48D5-A7A7-D51298B0314C}" dt="2021-07-07T02:32:57.933" v="531" actId="478"/>
          <ac:graphicFrameMkLst>
            <pc:docMk/>
            <pc:sldMk cId="154955695" sldId="2076137563"/>
            <ac:graphicFrameMk id="5" creationId="{43F8BE56-C36D-4DD7-BD17-7F90FA7E5E34}"/>
          </ac:graphicFrameMkLst>
        </pc:graphicFrameChg>
      </pc:sldChg>
      <pc:sldChg chg="addSp delSp modSp">
        <pc:chgData name="Kenji" userId="39c41c6a-b243-4aea-b9e3-f4f896c94d06" providerId="ADAL" clId="{86D283BE-2251-48D5-A7A7-D51298B0314C}" dt="2021-07-07T04:58:26.805" v="1166" actId="1076"/>
        <pc:sldMkLst>
          <pc:docMk/>
          <pc:sldMk cId="4105406865" sldId="2076137565"/>
        </pc:sldMkLst>
        <pc:spChg chg="mod">
          <ac:chgData name="Kenji" userId="39c41c6a-b243-4aea-b9e3-f4f896c94d06" providerId="ADAL" clId="{86D283BE-2251-48D5-A7A7-D51298B0314C}" dt="2021-07-07T04:57:06.455" v="1165" actId="20577"/>
          <ac:spMkLst>
            <pc:docMk/>
            <pc:sldMk cId="4105406865" sldId="2076137565"/>
            <ac:spMk id="2" creationId="{5EFFF8A8-CDA6-48FC-AF43-30CA856378E4}"/>
          </ac:spMkLst>
        </pc:spChg>
        <pc:graphicFrameChg chg="add del mod">
          <ac:chgData name="Kenji" userId="39c41c6a-b243-4aea-b9e3-f4f896c94d06" providerId="ADAL" clId="{86D283BE-2251-48D5-A7A7-D51298B0314C}" dt="2021-07-07T04:53:15.054" v="1025" actId="478"/>
          <ac:graphicFrameMkLst>
            <pc:docMk/>
            <pc:sldMk cId="4105406865" sldId="2076137565"/>
            <ac:graphicFrameMk id="5" creationId="{BB84CA54-1F46-4B66-9243-CB7D2B70DD53}"/>
          </ac:graphicFrameMkLst>
        </pc:graphicFrameChg>
        <pc:graphicFrameChg chg="add mod">
          <ac:chgData name="Kenji" userId="39c41c6a-b243-4aea-b9e3-f4f896c94d06" providerId="ADAL" clId="{86D283BE-2251-48D5-A7A7-D51298B0314C}" dt="2021-07-07T04:58:26.805" v="1166" actId="1076"/>
          <ac:graphicFrameMkLst>
            <pc:docMk/>
            <pc:sldMk cId="4105406865" sldId="2076137565"/>
            <ac:graphicFrameMk id="6" creationId="{DB9275D1-1BB8-41A8-AC6D-D07B343FD2B4}"/>
          </ac:graphicFrameMkLst>
        </pc:graphicFrameChg>
        <pc:picChg chg="add mod">
          <ac:chgData name="Kenji" userId="39c41c6a-b243-4aea-b9e3-f4f896c94d06" providerId="ADAL" clId="{86D283BE-2251-48D5-A7A7-D51298B0314C}" dt="2021-07-07T04:45:17.566" v="1021" actId="1076"/>
          <ac:picMkLst>
            <pc:docMk/>
            <pc:sldMk cId="4105406865" sldId="2076137565"/>
            <ac:picMk id="4" creationId="{316D6F53-BC40-4643-A645-64F8102F57FA}"/>
          </ac:picMkLst>
        </pc:picChg>
      </pc:sldChg>
      <pc:sldChg chg="delSp modSp">
        <pc:chgData name="Kenji" userId="39c41c6a-b243-4aea-b9e3-f4f896c94d06" providerId="ADAL" clId="{86D283BE-2251-48D5-A7A7-D51298B0314C}" dt="2021-07-07T05:30:21.429" v="1193" actId="20577"/>
        <pc:sldMkLst>
          <pc:docMk/>
          <pc:sldMk cId="2258870352" sldId="2076137566"/>
        </pc:sldMkLst>
        <pc:spChg chg="mod">
          <ac:chgData name="Kenji" userId="39c41c6a-b243-4aea-b9e3-f4f896c94d06" providerId="ADAL" clId="{86D283BE-2251-48D5-A7A7-D51298B0314C}" dt="2021-07-07T05:30:21.429" v="1193" actId="20577"/>
          <ac:spMkLst>
            <pc:docMk/>
            <pc:sldMk cId="2258870352" sldId="2076137566"/>
            <ac:spMk id="4" creationId="{03A8A642-A9BD-4861-A81D-F8D346DEB4B3}"/>
          </ac:spMkLst>
        </pc:spChg>
        <pc:graphicFrameChg chg="del">
          <ac:chgData name="Kenji" userId="39c41c6a-b243-4aea-b9e3-f4f896c94d06" providerId="ADAL" clId="{86D283BE-2251-48D5-A7A7-D51298B0314C}" dt="2021-07-07T02:59:47.489" v="667" actId="478"/>
          <ac:graphicFrameMkLst>
            <pc:docMk/>
            <pc:sldMk cId="2258870352" sldId="2076137566"/>
            <ac:graphicFrameMk id="11" creationId="{D46BE16C-71DF-4C1F-AB06-F04A00CEF9F9}"/>
          </ac:graphicFrameMkLst>
        </pc:graphicFrameChg>
        <pc:graphicFrameChg chg="del">
          <ac:chgData name="Kenji" userId="39c41c6a-b243-4aea-b9e3-f4f896c94d06" providerId="ADAL" clId="{86D283BE-2251-48D5-A7A7-D51298B0314C}" dt="2021-07-07T02:59:50.849" v="669" actId="478"/>
          <ac:graphicFrameMkLst>
            <pc:docMk/>
            <pc:sldMk cId="2258870352" sldId="2076137566"/>
            <ac:graphicFrameMk id="12" creationId="{D3A1938F-3C01-4A82-A82E-1C5C1899F44C}"/>
          </ac:graphicFrameMkLst>
        </pc:graphicFrameChg>
        <pc:graphicFrameChg chg="del">
          <ac:chgData name="Kenji" userId="39c41c6a-b243-4aea-b9e3-f4f896c94d06" providerId="ADAL" clId="{86D283BE-2251-48D5-A7A7-D51298B0314C}" dt="2021-07-07T02:59:49.462" v="668" actId="478"/>
          <ac:graphicFrameMkLst>
            <pc:docMk/>
            <pc:sldMk cId="2258870352" sldId="2076137566"/>
            <ac:graphicFrameMk id="13" creationId="{5F367FCD-2A2F-42AF-9EED-EE9A0C3EAB6F}"/>
          </ac:graphicFrameMkLst>
        </pc:graphicFrameChg>
      </pc:sldChg>
      <pc:sldChg chg="del">
        <pc:chgData name="Kenji" userId="39c41c6a-b243-4aea-b9e3-f4f896c94d06" providerId="ADAL" clId="{86D283BE-2251-48D5-A7A7-D51298B0314C}" dt="2021-07-07T02:33:02.031" v="532" actId="2696"/>
        <pc:sldMkLst>
          <pc:docMk/>
          <pc:sldMk cId="667978832" sldId="2076137570"/>
        </pc:sldMkLst>
      </pc:sldChg>
      <pc:sldChg chg="addSp delSp modSp add">
        <pc:chgData name="Kenji" userId="39c41c6a-b243-4aea-b9e3-f4f896c94d06" providerId="ADAL" clId="{86D283BE-2251-48D5-A7A7-D51298B0314C}" dt="2021-07-07T04:28:30.604" v="964" actId="20577"/>
        <pc:sldMkLst>
          <pc:docMk/>
          <pc:sldMk cId="1489781206" sldId="2076137571"/>
        </pc:sldMkLst>
        <pc:spChg chg="del">
          <ac:chgData name="Kenji" userId="39c41c6a-b243-4aea-b9e3-f4f896c94d06" providerId="ADAL" clId="{86D283BE-2251-48D5-A7A7-D51298B0314C}" dt="2021-07-07T01:15:23.740" v="14"/>
          <ac:spMkLst>
            <pc:docMk/>
            <pc:sldMk cId="1489781206" sldId="2076137571"/>
            <ac:spMk id="2" creationId="{EA62AC7F-991F-4864-91E8-F5A662521307}"/>
          </ac:spMkLst>
        </pc:spChg>
        <pc:spChg chg="del">
          <ac:chgData name="Kenji" userId="39c41c6a-b243-4aea-b9e3-f4f896c94d06" providerId="ADAL" clId="{86D283BE-2251-48D5-A7A7-D51298B0314C}" dt="2021-07-07T01:15:23.740" v="14"/>
          <ac:spMkLst>
            <pc:docMk/>
            <pc:sldMk cId="1489781206" sldId="2076137571"/>
            <ac:spMk id="3" creationId="{04988AC3-C88E-4691-9BB0-F5614DA9BF45}"/>
          </ac:spMkLst>
        </pc:spChg>
        <pc:spChg chg="add mod">
          <ac:chgData name="Kenji" userId="39c41c6a-b243-4aea-b9e3-f4f896c94d06" providerId="ADAL" clId="{86D283BE-2251-48D5-A7A7-D51298B0314C}" dt="2021-07-07T04:28:30.604" v="964" actId="20577"/>
          <ac:spMkLst>
            <pc:docMk/>
            <pc:sldMk cId="1489781206" sldId="2076137571"/>
            <ac:spMk id="5" creationId="{710B5B86-CF0C-48D4-9664-BD519B3699A9}"/>
          </ac:spMkLst>
        </pc:spChg>
        <pc:spChg chg="add mod">
          <ac:chgData name="Kenji" userId="39c41c6a-b243-4aea-b9e3-f4f896c94d06" providerId="ADAL" clId="{86D283BE-2251-48D5-A7A7-D51298B0314C}" dt="2021-07-07T03:15:07.063" v="900" actId="20577"/>
          <ac:spMkLst>
            <pc:docMk/>
            <pc:sldMk cId="1489781206" sldId="2076137571"/>
            <ac:spMk id="8" creationId="{1C3BBDEF-0BDA-44AD-AFEE-7F2E02D31D2B}"/>
          </ac:spMkLst>
        </pc:spChg>
        <pc:spChg chg="add del mod">
          <ac:chgData name="Kenji" userId="39c41c6a-b243-4aea-b9e3-f4f896c94d06" providerId="ADAL" clId="{86D283BE-2251-48D5-A7A7-D51298B0314C}" dt="2021-07-07T01:21:58.152" v="132" actId="478"/>
          <ac:spMkLst>
            <pc:docMk/>
            <pc:sldMk cId="1489781206" sldId="2076137571"/>
            <ac:spMk id="9" creationId="{78A3922B-D278-43CF-8B3B-67BF1BACEE15}"/>
          </ac:spMkLst>
        </pc:spChg>
        <pc:spChg chg="add del mod">
          <ac:chgData name="Kenji" userId="39c41c6a-b243-4aea-b9e3-f4f896c94d06" providerId="ADAL" clId="{86D283BE-2251-48D5-A7A7-D51298B0314C}" dt="2021-07-07T01:21:58.152" v="132" actId="478"/>
          <ac:spMkLst>
            <pc:docMk/>
            <pc:sldMk cId="1489781206" sldId="2076137571"/>
            <ac:spMk id="10" creationId="{2E964E15-8268-4ED6-AE94-0CDF5C457E07}"/>
          </ac:spMkLst>
        </pc:spChg>
        <pc:spChg chg="add mod">
          <ac:chgData name="Kenji" userId="39c41c6a-b243-4aea-b9e3-f4f896c94d06" providerId="ADAL" clId="{86D283BE-2251-48D5-A7A7-D51298B0314C}" dt="2021-07-07T01:22:22.702" v="139" actId="14100"/>
          <ac:spMkLst>
            <pc:docMk/>
            <pc:sldMk cId="1489781206" sldId="2076137571"/>
            <ac:spMk id="11" creationId="{70ED4001-67AB-4779-95D5-7DF97384884C}"/>
          </ac:spMkLst>
        </pc:spChg>
        <pc:spChg chg="add mod">
          <ac:chgData name="Kenji" userId="39c41c6a-b243-4aea-b9e3-f4f896c94d06" providerId="ADAL" clId="{86D283BE-2251-48D5-A7A7-D51298B0314C}" dt="2021-07-07T01:22:33.239" v="141" actId="14100"/>
          <ac:spMkLst>
            <pc:docMk/>
            <pc:sldMk cId="1489781206" sldId="2076137571"/>
            <ac:spMk id="12" creationId="{52839CFB-7BB4-42A1-9A7A-A26FE54BF73D}"/>
          </ac:spMkLst>
        </pc:spChg>
        <pc:spChg chg="add mod">
          <ac:chgData name="Kenji" userId="39c41c6a-b243-4aea-b9e3-f4f896c94d06" providerId="ADAL" clId="{86D283BE-2251-48D5-A7A7-D51298B0314C}" dt="2021-07-07T03:15:35.681" v="905" actId="20577"/>
          <ac:spMkLst>
            <pc:docMk/>
            <pc:sldMk cId="1489781206" sldId="2076137571"/>
            <ac:spMk id="13" creationId="{51272278-BCF3-4094-B341-BE1C6D701A55}"/>
          </ac:spMkLst>
        </pc:spChg>
        <pc:spChg chg="add mod">
          <ac:chgData name="Kenji" userId="39c41c6a-b243-4aea-b9e3-f4f896c94d06" providerId="ADAL" clId="{86D283BE-2251-48D5-A7A7-D51298B0314C}" dt="2021-07-07T01:31:01.865" v="319" actId="11529"/>
          <ac:spMkLst>
            <pc:docMk/>
            <pc:sldMk cId="1489781206" sldId="2076137571"/>
            <ac:spMk id="14" creationId="{B748C0DC-889F-4B51-80F0-13A663570597}"/>
          </ac:spMkLst>
        </pc:spChg>
        <pc:spChg chg="add mod">
          <ac:chgData name="Kenji" userId="39c41c6a-b243-4aea-b9e3-f4f896c94d06" providerId="ADAL" clId="{86D283BE-2251-48D5-A7A7-D51298B0314C}" dt="2021-07-07T04:26:54.996" v="913" actId="1076"/>
          <ac:spMkLst>
            <pc:docMk/>
            <pc:sldMk cId="1489781206" sldId="2076137571"/>
            <ac:spMk id="15" creationId="{68ED1AEE-9D31-433E-8DDA-95AB30AA7872}"/>
          </ac:spMkLst>
        </pc:spChg>
        <pc:graphicFrameChg chg="add mod modGraphic">
          <ac:chgData name="Kenji" userId="39c41c6a-b243-4aea-b9e3-f4f896c94d06" providerId="ADAL" clId="{86D283BE-2251-48D5-A7A7-D51298B0314C}" dt="2021-07-07T01:27:51.292" v="308" actId="20577"/>
          <ac:graphicFrameMkLst>
            <pc:docMk/>
            <pc:sldMk cId="1489781206" sldId="2076137571"/>
            <ac:graphicFrameMk id="6" creationId="{77871063-DD69-4FF7-9307-327BB020D25F}"/>
          </ac:graphicFrameMkLst>
        </pc:graphicFrameChg>
        <pc:graphicFrameChg chg="add mod modGraphic">
          <ac:chgData name="Kenji" userId="39c41c6a-b243-4aea-b9e3-f4f896c94d06" providerId="ADAL" clId="{86D283BE-2251-48D5-A7A7-D51298B0314C}" dt="2021-07-07T01:27:08.239" v="293" actId="1076"/>
          <ac:graphicFrameMkLst>
            <pc:docMk/>
            <pc:sldMk cId="1489781206" sldId="2076137571"/>
            <ac:graphicFrameMk id="7" creationId="{4F79EF23-3C03-4292-A0E7-FFDA23BBF35F}"/>
          </ac:graphicFrameMkLst>
        </pc:graphicFrameChg>
        <pc:picChg chg="add mod">
          <ac:chgData name="Kenji" userId="39c41c6a-b243-4aea-b9e3-f4f896c94d06" providerId="ADAL" clId="{86D283BE-2251-48D5-A7A7-D51298B0314C}" dt="2021-07-07T01:16:59.040" v="21" actId="1076"/>
          <ac:picMkLst>
            <pc:docMk/>
            <pc:sldMk cId="1489781206" sldId="2076137571"/>
            <ac:picMk id="4" creationId="{D771F120-1B2F-459C-BE00-A38F40F9B975}"/>
          </ac:picMkLst>
        </pc:picChg>
      </pc:sldChg>
      <pc:sldChg chg="addSp delSp modSp add">
        <pc:chgData name="Kenji" userId="39c41c6a-b243-4aea-b9e3-f4f896c94d06" providerId="ADAL" clId="{86D283BE-2251-48D5-A7A7-D51298B0314C}" dt="2021-07-07T02:19:36.278" v="529" actId="403"/>
        <pc:sldMkLst>
          <pc:docMk/>
          <pc:sldMk cId="2570778846" sldId="2076137572"/>
        </pc:sldMkLst>
        <pc:spChg chg="mod">
          <ac:chgData name="Kenji" userId="39c41c6a-b243-4aea-b9e3-f4f896c94d06" providerId="ADAL" clId="{86D283BE-2251-48D5-A7A7-D51298B0314C}" dt="2021-07-07T02:04:48.493" v="446"/>
          <ac:spMkLst>
            <pc:docMk/>
            <pc:sldMk cId="2570778846" sldId="2076137572"/>
            <ac:spMk id="4" creationId="{BFC5F510-6E2B-425E-9A8D-2656105F4DCB}"/>
          </ac:spMkLst>
        </pc:spChg>
        <pc:spChg chg="mod">
          <ac:chgData name="Kenji" userId="39c41c6a-b243-4aea-b9e3-f4f896c94d06" providerId="ADAL" clId="{86D283BE-2251-48D5-A7A7-D51298B0314C}" dt="2021-07-07T01:55:34.508" v="415" actId="20577"/>
          <ac:spMkLst>
            <pc:docMk/>
            <pc:sldMk cId="2570778846" sldId="2076137572"/>
            <ac:spMk id="10" creationId="{0CBAA10B-89A1-440E-BCCC-476FBD3EA34F}"/>
          </ac:spMkLst>
        </pc:spChg>
        <pc:spChg chg="del">
          <ac:chgData name="Kenji" userId="39c41c6a-b243-4aea-b9e3-f4f896c94d06" providerId="ADAL" clId="{86D283BE-2251-48D5-A7A7-D51298B0314C}" dt="2021-07-07T02:01:03.599" v="423" actId="478"/>
          <ac:spMkLst>
            <pc:docMk/>
            <pc:sldMk cId="2570778846" sldId="2076137572"/>
            <ac:spMk id="11" creationId="{0141D4DF-F5C6-42CE-97C5-EDFA37CE8350}"/>
          </ac:spMkLst>
        </pc:spChg>
        <pc:graphicFrameChg chg="add del">
          <ac:chgData name="Kenji" userId="39c41c6a-b243-4aea-b9e3-f4f896c94d06" providerId="ADAL" clId="{86D283BE-2251-48D5-A7A7-D51298B0314C}" dt="2021-07-07T01:59:13.504" v="418"/>
          <ac:graphicFrameMkLst>
            <pc:docMk/>
            <pc:sldMk cId="2570778846" sldId="2076137572"/>
            <ac:graphicFrameMk id="2" creationId="{A4B101EB-B602-48D3-940D-D39D08B19470}"/>
          </ac:graphicFrameMkLst>
        </pc:graphicFrameChg>
        <pc:graphicFrameChg chg="add mod modGraphic">
          <ac:chgData name="Kenji" userId="39c41c6a-b243-4aea-b9e3-f4f896c94d06" providerId="ADAL" clId="{86D283BE-2251-48D5-A7A7-D51298B0314C}" dt="2021-07-07T02:19:36.278" v="529" actId="403"/>
          <ac:graphicFrameMkLst>
            <pc:docMk/>
            <pc:sldMk cId="2570778846" sldId="2076137572"/>
            <ac:graphicFrameMk id="3" creationId="{BCA0DB5A-054A-44AB-B19A-B39E81E62519}"/>
          </ac:graphicFrameMkLst>
        </pc:graphicFrameChg>
        <pc:graphicFrameChg chg="del">
          <ac:chgData name="Kenji" userId="39c41c6a-b243-4aea-b9e3-f4f896c94d06" providerId="ADAL" clId="{86D283BE-2251-48D5-A7A7-D51298B0314C}" dt="2021-07-07T01:59:02.512" v="416" actId="478"/>
          <ac:graphicFrameMkLst>
            <pc:docMk/>
            <pc:sldMk cId="2570778846" sldId="2076137572"/>
            <ac:graphicFrameMk id="6" creationId="{68C6EBF6-1C1E-4676-B6E5-3A0782A83622}"/>
          </ac:graphicFrameMkLst>
        </pc:graphicFrameChg>
        <pc:graphicFrameChg chg="del">
          <ac:chgData name="Kenji" userId="39c41c6a-b243-4aea-b9e3-f4f896c94d06" providerId="ADAL" clId="{86D283BE-2251-48D5-A7A7-D51298B0314C}" dt="2021-07-07T01:55:13.518" v="404" actId="478"/>
          <ac:graphicFrameMkLst>
            <pc:docMk/>
            <pc:sldMk cId="2570778846" sldId="2076137572"/>
            <ac:graphicFrameMk id="8" creationId="{FE7C47E4-A699-42C3-AE7A-860BAF8E116E}"/>
          </ac:graphicFrameMkLst>
        </pc:graphicFrameChg>
      </pc:sldChg>
      <pc:sldChg chg="addSp delSp modSp add">
        <pc:chgData name="Kenji" userId="39c41c6a-b243-4aea-b9e3-f4f896c94d06" providerId="ADAL" clId="{86D283BE-2251-48D5-A7A7-D51298B0314C}" dt="2021-07-07T02:16:52.380" v="502" actId="1076"/>
        <pc:sldMkLst>
          <pc:docMk/>
          <pc:sldMk cId="2646469647" sldId="2076137573"/>
        </pc:sldMkLst>
        <pc:spChg chg="mod">
          <ac:chgData name="Kenji" userId="39c41c6a-b243-4aea-b9e3-f4f896c94d06" providerId="ADAL" clId="{86D283BE-2251-48D5-A7A7-D51298B0314C}" dt="2021-07-07T02:04:54.494" v="454" actId="20577"/>
          <ac:spMkLst>
            <pc:docMk/>
            <pc:sldMk cId="2646469647" sldId="2076137573"/>
            <ac:spMk id="4" creationId="{BFC5F510-6E2B-425E-9A8D-2656105F4DCB}"/>
          </ac:spMkLst>
        </pc:spChg>
        <pc:spChg chg="mod">
          <ac:chgData name="Kenji" userId="39c41c6a-b243-4aea-b9e3-f4f896c94d06" providerId="ADAL" clId="{86D283BE-2251-48D5-A7A7-D51298B0314C}" dt="2021-07-07T02:16:39.242" v="499" actId="1076"/>
          <ac:spMkLst>
            <pc:docMk/>
            <pc:sldMk cId="2646469647" sldId="2076137573"/>
            <ac:spMk id="10" creationId="{0CBAA10B-89A1-440E-BCCC-476FBD3EA34F}"/>
          </ac:spMkLst>
        </pc:spChg>
        <pc:spChg chg="mod">
          <ac:chgData name="Kenji" userId="39c41c6a-b243-4aea-b9e3-f4f896c94d06" providerId="ADAL" clId="{86D283BE-2251-48D5-A7A7-D51298B0314C}" dt="2021-07-07T02:16:42.869" v="500" actId="1076"/>
          <ac:spMkLst>
            <pc:docMk/>
            <pc:sldMk cId="2646469647" sldId="2076137573"/>
            <ac:spMk id="11" creationId="{0141D4DF-F5C6-42CE-97C5-EDFA37CE8350}"/>
          </ac:spMkLst>
        </pc:spChg>
        <pc:spChg chg="add mod">
          <ac:chgData name="Kenji" userId="39c41c6a-b243-4aea-b9e3-f4f896c94d06" providerId="ADAL" clId="{86D283BE-2251-48D5-A7A7-D51298B0314C}" dt="2021-07-07T02:16:52.380" v="502" actId="1076"/>
          <ac:spMkLst>
            <pc:docMk/>
            <pc:sldMk cId="2646469647" sldId="2076137573"/>
            <ac:spMk id="13" creationId="{BCFC01F8-546F-428F-A0F4-DEA7B1C62A87}"/>
          </ac:spMkLst>
        </pc:spChg>
        <pc:graphicFrameChg chg="add del">
          <ac:chgData name="Kenji" userId="39c41c6a-b243-4aea-b9e3-f4f896c94d06" providerId="ADAL" clId="{86D283BE-2251-48D5-A7A7-D51298B0314C}" dt="2021-07-07T02:14:09.891" v="476"/>
          <ac:graphicFrameMkLst>
            <pc:docMk/>
            <pc:sldMk cId="2646469647" sldId="2076137573"/>
            <ac:graphicFrameMk id="2" creationId="{ED270256-0691-4200-A140-7C8115E7ADC9}"/>
          </ac:graphicFrameMkLst>
        </pc:graphicFrameChg>
        <pc:graphicFrameChg chg="add mod modGraphic">
          <ac:chgData name="Kenji" userId="39c41c6a-b243-4aea-b9e3-f4f896c94d06" providerId="ADAL" clId="{86D283BE-2251-48D5-A7A7-D51298B0314C}" dt="2021-07-07T02:16:29.287" v="498" actId="1076"/>
          <ac:graphicFrameMkLst>
            <pc:docMk/>
            <pc:sldMk cId="2646469647" sldId="2076137573"/>
            <ac:graphicFrameMk id="3" creationId="{5F42C9D0-277D-4816-A66A-8C1EFD153ACE}"/>
          </ac:graphicFrameMkLst>
        </pc:graphicFrameChg>
        <pc:graphicFrameChg chg="add del">
          <ac:chgData name="Kenji" userId="39c41c6a-b243-4aea-b9e3-f4f896c94d06" providerId="ADAL" clId="{86D283BE-2251-48D5-A7A7-D51298B0314C}" dt="2021-07-07T02:14:37.006" v="480"/>
          <ac:graphicFrameMkLst>
            <pc:docMk/>
            <pc:sldMk cId="2646469647" sldId="2076137573"/>
            <ac:graphicFrameMk id="5" creationId="{F3A46C0D-7363-4ABC-A69E-2C29D36FB3F6}"/>
          </ac:graphicFrameMkLst>
        </pc:graphicFrameChg>
        <pc:graphicFrameChg chg="del">
          <ac:chgData name="Kenji" userId="39c41c6a-b243-4aea-b9e3-f4f896c94d06" providerId="ADAL" clId="{86D283BE-2251-48D5-A7A7-D51298B0314C}" dt="2021-07-07T02:05:29.577" v="456" actId="478"/>
          <ac:graphicFrameMkLst>
            <pc:docMk/>
            <pc:sldMk cId="2646469647" sldId="2076137573"/>
            <ac:graphicFrameMk id="6" creationId="{68C6EBF6-1C1E-4676-B6E5-3A0782A83622}"/>
          </ac:graphicFrameMkLst>
        </pc:graphicFrameChg>
        <pc:graphicFrameChg chg="add mod modGraphic">
          <ac:chgData name="Kenji" userId="39c41c6a-b243-4aea-b9e3-f4f896c94d06" providerId="ADAL" clId="{86D283BE-2251-48D5-A7A7-D51298B0314C}" dt="2021-07-07T02:16:20.425" v="497" actId="1076"/>
          <ac:graphicFrameMkLst>
            <pc:docMk/>
            <pc:sldMk cId="2646469647" sldId="2076137573"/>
            <ac:graphicFrameMk id="7" creationId="{84A839C0-819F-482B-ABE3-1752860828B0}"/>
          </ac:graphicFrameMkLst>
        </pc:graphicFrameChg>
        <pc:graphicFrameChg chg="del">
          <ac:chgData name="Kenji" userId="39c41c6a-b243-4aea-b9e3-f4f896c94d06" providerId="ADAL" clId="{86D283BE-2251-48D5-A7A7-D51298B0314C}" dt="2021-07-07T02:05:31.576" v="457" actId="478"/>
          <ac:graphicFrameMkLst>
            <pc:docMk/>
            <pc:sldMk cId="2646469647" sldId="2076137573"/>
            <ac:graphicFrameMk id="8" creationId="{FE7C47E4-A699-42C3-AE7A-860BAF8E116E}"/>
          </ac:graphicFrameMkLst>
        </pc:graphicFrameChg>
        <pc:graphicFrameChg chg="add del">
          <ac:chgData name="Kenji" userId="39c41c6a-b243-4aea-b9e3-f4f896c94d06" providerId="ADAL" clId="{86D283BE-2251-48D5-A7A7-D51298B0314C}" dt="2021-07-07T02:14:55.703" v="484"/>
          <ac:graphicFrameMkLst>
            <pc:docMk/>
            <pc:sldMk cId="2646469647" sldId="2076137573"/>
            <ac:graphicFrameMk id="9" creationId="{2A4BC6D7-F8D9-40EC-93CA-C479904A8D26}"/>
          </ac:graphicFrameMkLst>
        </pc:graphicFrameChg>
        <pc:graphicFrameChg chg="add mod modGraphic">
          <ac:chgData name="Kenji" userId="39c41c6a-b243-4aea-b9e3-f4f896c94d06" providerId="ADAL" clId="{86D283BE-2251-48D5-A7A7-D51298B0314C}" dt="2021-07-07T02:16:11.687" v="496" actId="403"/>
          <ac:graphicFrameMkLst>
            <pc:docMk/>
            <pc:sldMk cId="2646469647" sldId="2076137573"/>
            <ac:graphicFrameMk id="12" creationId="{81D86723-F5EC-4761-9D5B-777FCC198EA0}"/>
          </ac:graphicFrameMkLst>
        </pc:graphicFrameChg>
      </pc:sldChg>
      <pc:sldChg chg="delSp modSp add del">
        <pc:chgData name="Kenji" userId="39c41c6a-b243-4aea-b9e3-f4f896c94d06" providerId="ADAL" clId="{86D283BE-2251-48D5-A7A7-D51298B0314C}" dt="2021-07-07T02:16:55.470" v="503" actId="2696"/>
        <pc:sldMkLst>
          <pc:docMk/>
          <pc:sldMk cId="649724724" sldId="2076137574"/>
        </pc:sldMkLst>
        <pc:spChg chg="mod">
          <ac:chgData name="Kenji" userId="39c41c6a-b243-4aea-b9e3-f4f896c94d06" providerId="ADAL" clId="{86D283BE-2251-48D5-A7A7-D51298B0314C}" dt="2021-07-07T02:04:59.945" v="455"/>
          <ac:spMkLst>
            <pc:docMk/>
            <pc:sldMk cId="649724724" sldId="2076137574"/>
            <ac:spMk id="4" creationId="{BFC5F510-6E2B-425E-9A8D-2656105F4DCB}"/>
          </ac:spMkLst>
        </pc:spChg>
        <pc:graphicFrameChg chg="del">
          <ac:chgData name="Kenji" userId="39c41c6a-b243-4aea-b9e3-f4f896c94d06" providerId="ADAL" clId="{86D283BE-2251-48D5-A7A7-D51298B0314C}" dt="2021-07-07T02:05:35.406" v="458" actId="478"/>
          <ac:graphicFrameMkLst>
            <pc:docMk/>
            <pc:sldMk cId="649724724" sldId="2076137574"/>
            <ac:graphicFrameMk id="3" creationId="{BCA0DB5A-054A-44AB-B19A-B39E81E62519}"/>
          </ac:graphicFrameMkLst>
        </pc:graphicFrameChg>
      </pc:sldChg>
      <pc:sldChg chg="addSp delSp modSp add">
        <pc:chgData name="Kenji" userId="39c41c6a-b243-4aea-b9e3-f4f896c94d06" providerId="ADAL" clId="{86D283BE-2251-48D5-A7A7-D51298B0314C}" dt="2021-07-07T02:19:20.413" v="526" actId="1076"/>
        <pc:sldMkLst>
          <pc:docMk/>
          <pc:sldMk cId="692649128" sldId="2076137575"/>
        </pc:sldMkLst>
        <pc:spChg chg="mod">
          <ac:chgData name="Kenji" userId="39c41c6a-b243-4aea-b9e3-f4f896c94d06" providerId="ADAL" clId="{86D283BE-2251-48D5-A7A7-D51298B0314C}" dt="2021-07-07T02:05:44.111" v="470" actId="20577"/>
          <ac:spMkLst>
            <pc:docMk/>
            <pc:sldMk cId="692649128" sldId="2076137575"/>
            <ac:spMk id="4" creationId="{BFC5F510-6E2B-425E-9A8D-2656105F4DCB}"/>
          </ac:spMkLst>
        </pc:spChg>
        <pc:spChg chg="mod">
          <ac:chgData name="Kenji" userId="39c41c6a-b243-4aea-b9e3-f4f896c94d06" providerId="ADAL" clId="{86D283BE-2251-48D5-A7A7-D51298B0314C}" dt="2021-07-07T02:19:07.321" v="523" actId="1076"/>
          <ac:spMkLst>
            <pc:docMk/>
            <pc:sldMk cId="692649128" sldId="2076137575"/>
            <ac:spMk id="10" creationId="{0CBAA10B-89A1-440E-BCCC-476FBD3EA34F}"/>
          </ac:spMkLst>
        </pc:spChg>
        <pc:spChg chg="mod">
          <ac:chgData name="Kenji" userId="39c41c6a-b243-4aea-b9e3-f4f896c94d06" providerId="ADAL" clId="{86D283BE-2251-48D5-A7A7-D51298B0314C}" dt="2021-07-07T02:19:10.605" v="524" actId="1076"/>
          <ac:spMkLst>
            <pc:docMk/>
            <pc:sldMk cId="692649128" sldId="2076137575"/>
            <ac:spMk id="11" creationId="{0141D4DF-F5C6-42CE-97C5-EDFA37CE8350}"/>
          </ac:spMkLst>
        </pc:spChg>
        <pc:spChg chg="add mod">
          <ac:chgData name="Kenji" userId="39c41c6a-b243-4aea-b9e3-f4f896c94d06" providerId="ADAL" clId="{86D283BE-2251-48D5-A7A7-D51298B0314C}" dt="2021-07-07T02:19:20.413" v="526" actId="1076"/>
          <ac:spMkLst>
            <pc:docMk/>
            <pc:sldMk cId="692649128" sldId="2076137575"/>
            <ac:spMk id="12" creationId="{BCE486C4-F835-4379-BDEA-DCD5D53566D5}"/>
          </ac:spMkLst>
        </pc:spChg>
        <pc:graphicFrameChg chg="add mod modGraphic">
          <ac:chgData name="Kenji" userId="39c41c6a-b243-4aea-b9e3-f4f896c94d06" providerId="ADAL" clId="{86D283BE-2251-48D5-A7A7-D51298B0314C}" dt="2021-07-07T02:18:40.992" v="520" actId="1076"/>
          <ac:graphicFrameMkLst>
            <pc:docMk/>
            <pc:sldMk cId="692649128" sldId="2076137575"/>
            <ac:graphicFrameMk id="2" creationId="{168E2E50-E26B-474E-A8BF-2D3EFE9D7847}"/>
          </ac:graphicFrameMkLst>
        </pc:graphicFrameChg>
        <pc:graphicFrameChg chg="add mod modGraphic">
          <ac:chgData name="Kenji" userId="39c41c6a-b243-4aea-b9e3-f4f896c94d06" providerId="ADAL" clId="{86D283BE-2251-48D5-A7A7-D51298B0314C}" dt="2021-07-07T02:18:47.277" v="521" actId="1076"/>
          <ac:graphicFrameMkLst>
            <pc:docMk/>
            <pc:sldMk cId="692649128" sldId="2076137575"/>
            <ac:graphicFrameMk id="3" creationId="{88859FE9-D7CE-4004-899D-2601E7F876CD}"/>
          </ac:graphicFrameMkLst>
        </pc:graphicFrameChg>
        <pc:graphicFrameChg chg="add mod modGraphic">
          <ac:chgData name="Kenji" userId="39c41c6a-b243-4aea-b9e3-f4f896c94d06" providerId="ADAL" clId="{86D283BE-2251-48D5-A7A7-D51298B0314C}" dt="2021-07-07T02:18:53.268" v="522" actId="1076"/>
          <ac:graphicFrameMkLst>
            <pc:docMk/>
            <pc:sldMk cId="692649128" sldId="2076137575"/>
            <ac:graphicFrameMk id="5" creationId="{86831304-39C7-477C-9039-660719A6E8FB}"/>
          </ac:graphicFrameMkLst>
        </pc:graphicFrameChg>
        <pc:graphicFrameChg chg="del">
          <ac:chgData name="Kenji" userId="39c41c6a-b243-4aea-b9e3-f4f896c94d06" providerId="ADAL" clId="{86D283BE-2251-48D5-A7A7-D51298B0314C}" dt="2021-07-07T02:05:57.616" v="472" actId="478"/>
          <ac:graphicFrameMkLst>
            <pc:docMk/>
            <pc:sldMk cId="692649128" sldId="2076137575"/>
            <ac:graphicFrameMk id="6" creationId="{68C6EBF6-1C1E-4676-B6E5-3A0782A83622}"/>
          </ac:graphicFrameMkLst>
        </pc:graphicFrameChg>
        <pc:graphicFrameChg chg="del">
          <ac:chgData name="Kenji" userId="39c41c6a-b243-4aea-b9e3-f4f896c94d06" providerId="ADAL" clId="{86D283BE-2251-48D5-A7A7-D51298B0314C}" dt="2021-07-07T02:06:00.772" v="473" actId="478"/>
          <ac:graphicFrameMkLst>
            <pc:docMk/>
            <pc:sldMk cId="692649128" sldId="2076137575"/>
            <ac:graphicFrameMk id="8" creationId="{FE7C47E4-A699-42C3-AE7A-860BAF8E116E}"/>
          </ac:graphicFrameMkLst>
        </pc:graphicFrameChg>
      </pc:sldChg>
      <pc:sldChg chg="addSp delSp modSp add del ord">
        <pc:chgData name="Kenji" userId="39c41c6a-b243-4aea-b9e3-f4f896c94d06" providerId="ADAL" clId="{86D283BE-2251-48D5-A7A7-D51298B0314C}" dt="2021-07-07T02:50:09.445" v="641" actId="2696"/>
        <pc:sldMkLst>
          <pc:docMk/>
          <pc:sldMk cId="1437890955" sldId="2076137576"/>
        </pc:sldMkLst>
        <pc:spChg chg="mod">
          <ac:chgData name="Kenji" userId="39c41c6a-b243-4aea-b9e3-f4f896c94d06" providerId="ADAL" clId="{86D283BE-2251-48D5-A7A7-D51298B0314C}" dt="2021-07-07T02:44:57.472" v="613" actId="20577"/>
          <ac:spMkLst>
            <pc:docMk/>
            <pc:sldMk cId="1437890955" sldId="2076137576"/>
            <ac:spMk id="4" creationId="{BFC5F510-6E2B-425E-9A8D-2656105F4DCB}"/>
          </ac:spMkLst>
        </pc:spChg>
        <pc:spChg chg="del">
          <ac:chgData name="Kenji" userId="39c41c6a-b243-4aea-b9e3-f4f896c94d06" providerId="ADAL" clId="{86D283BE-2251-48D5-A7A7-D51298B0314C}" dt="2021-07-07T02:43:41.702" v="595" actId="478"/>
          <ac:spMkLst>
            <pc:docMk/>
            <pc:sldMk cId="1437890955" sldId="2076137576"/>
            <ac:spMk id="10" creationId="{0CBAA10B-89A1-440E-BCCC-476FBD3EA34F}"/>
          </ac:spMkLst>
        </pc:spChg>
        <pc:spChg chg="del">
          <ac:chgData name="Kenji" userId="39c41c6a-b243-4aea-b9e3-f4f896c94d06" providerId="ADAL" clId="{86D283BE-2251-48D5-A7A7-D51298B0314C}" dt="2021-07-07T02:43:43.500" v="596" actId="478"/>
          <ac:spMkLst>
            <pc:docMk/>
            <pc:sldMk cId="1437890955" sldId="2076137576"/>
            <ac:spMk id="11" creationId="{0141D4DF-F5C6-42CE-97C5-EDFA37CE8350}"/>
          </ac:spMkLst>
        </pc:spChg>
        <pc:graphicFrameChg chg="add del">
          <ac:chgData name="Kenji" userId="39c41c6a-b243-4aea-b9e3-f4f896c94d06" providerId="ADAL" clId="{86D283BE-2251-48D5-A7A7-D51298B0314C}" dt="2021-07-07T02:42:37.008" v="586"/>
          <ac:graphicFrameMkLst>
            <pc:docMk/>
            <pc:sldMk cId="1437890955" sldId="2076137576"/>
            <ac:graphicFrameMk id="2" creationId="{C4F7F0A8-7A2A-4EC3-AB59-34F513032733}"/>
          </ac:graphicFrameMkLst>
        </pc:graphicFrameChg>
        <pc:graphicFrameChg chg="add del">
          <ac:chgData name="Kenji" userId="39c41c6a-b243-4aea-b9e3-f4f896c94d06" providerId="ADAL" clId="{86D283BE-2251-48D5-A7A7-D51298B0314C}" dt="2021-07-07T02:42:41.175" v="588"/>
          <ac:graphicFrameMkLst>
            <pc:docMk/>
            <pc:sldMk cId="1437890955" sldId="2076137576"/>
            <ac:graphicFrameMk id="3" creationId="{921A999E-E49A-4CB5-A765-0F088153E73A}"/>
          </ac:graphicFrameMkLst>
        </pc:graphicFrameChg>
        <pc:graphicFrameChg chg="add del">
          <ac:chgData name="Kenji" userId="39c41c6a-b243-4aea-b9e3-f4f896c94d06" providerId="ADAL" clId="{86D283BE-2251-48D5-A7A7-D51298B0314C}" dt="2021-07-07T02:43:24.066" v="591" actId="478"/>
          <ac:graphicFrameMkLst>
            <pc:docMk/>
            <pc:sldMk cId="1437890955" sldId="2076137576"/>
            <ac:graphicFrameMk id="5" creationId="{E81CF90C-DF1B-4F17-B01A-EC8C2A94926B}"/>
          </ac:graphicFrameMkLst>
        </pc:graphicFrameChg>
        <pc:graphicFrameChg chg="del">
          <ac:chgData name="Kenji" userId="39c41c6a-b243-4aea-b9e3-f4f896c94d06" providerId="ADAL" clId="{86D283BE-2251-48D5-A7A7-D51298B0314C}" dt="2021-07-07T02:42:04.563" v="583" actId="478"/>
          <ac:graphicFrameMkLst>
            <pc:docMk/>
            <pc:sldMk cId="1437890955" sldId="2076137576"/>
            <ac:graphicFrameMk id="6" creationId="{68C6EBF6-1C1E-4676-B6E5-3A0782A83622}"/>
          </ac:graphicFrameMkLst>
        </pc:graphicFrameChg>
        <pc:graphicFrameChg chg="add mod modGraphic">
          <ac:chgData name="Kenji" userId="39c41c6a-b243-4aea-b9e3-f4f896c94d06" providerId="ADAL" clId="{86D283BE-2251-48D5-A7A7-D51298B0314C}" dt="2021-07-07T02:43:46.687" v="597" actId="1076"/>
          <ac:graphicFrameMkLst>
            <pc:docMk/>
            <pc:sldMk cId="1437890955" sldId="2076137576"/>
            <ac:graphicFrameMk id="7" creationId="{30086A8D-58CC-4E51-AB54-213F988D8224}"/>
          </ac:graphicFrameMkLst>
        </pc:graphicFrameChg>
        <pc:graphicFrameChg chg="del">
          <ac:chgData name="Kenji" userId="39c41c6a-b243-4aea-b9e3-f4f896c94d06" providerId="ADAL" clId="{86D283BE-2251-48D5-A7A7-D51298B0314C}" dt="2021-07-07T02:42:06.607" v="584" actId="478"/>
          <ac:graphicFrameMkLst>
            <pc:docMk/>
            <pc:sldMk cId="1437890955" sldId="2076137576"/>
            <ac:graphicFrameMk id="8" creationId="{FE7C47E4-A699-42C3-AE7A-860BAF8E116E}"/>
          </ac:graphicFrameMkLst>
        </pc:graphicFrameChg>
      </pc:sldChg>
      <pc:sldChg chg="delSp modSp add del">
        <pc:chgData name="Kenji" userId="39c41c6a-b243-4aea-b9e3-f4f896c94d06" providerId="ADAL" clId="{86D283BE-2251-48D5-A7A7-D51298B0314C}" dt="2021-07-07T02:19:44.085" v="530" actId="2696"/>
        <pc:sldMkLst>
          <pc:docMk/>
          <pc:sldMk cId="2698550478" sldId="2076137576"/>
        </pc:sldMkLst>
        <pc:spChg chg="mod">
          <ac:chgData name="Kenji" userId="39c41c6a-b243-4aea-b9e3-f4f896c94d06" providerId="ADAL" clId="{86D283BE-2251-48D5-A7A7-D51298B0314C}" dt="2021-07-07T02:05:51.448" v="471"/>
          <ac:spMkLst>
            <pc:docMk/>
            <pc:sldMk cId="2698550478" sldId="2076137576"/>
            <ac:spMk id="4" creationId="{BFC5F510-6E2B-425E-9A8D-2656105F4DCB}"/>
          </ac:spMkLst>
        </pc:spChg>
        <pc:graphicFrameChg chg="del">
          <ac:chgData name="Kenji" userId="39c41c6a-b243-4aea-b9e3-f4f896c94d06" providerId="ADAL" clId="{86D283BE-2251-48D5-A7A7-D51298B0314C}" dt="2021-07-07T02:06:05.726" v="474" actId="478"/>
          <ac:graphicFrameMkLst>
            <pc:docMk/>
            <pc:sldMk cId="2698550478" sldId="2076137576"/>
            <ac:graphicFrameMk id="3" creationId="{BCA0DB5A-054A-44AB-B19A-B39E81E62519}"/>
          </ac:graphicFrameMkLst>
        </pc:graphicFrameChg>
      </pc:sldChg>
      <pc:sldChg chg="addSp modSp add">
        <pc:chgData name="Kenji" userId="39c41c6a-b243-4aea-b9e3-f4f896c94d06" providerId="ADAL" clId="{86D283BE-2251-48D5-A7A7-D51298B0314C}" dt="2021-07-07T02:59:37.928" v="666" actId="20577"/>
        <pc:sldMkLst>
          <pc:docMk/>
          <pc:sldMk cId="262004255" sldId="2076137577"/>
        </pc:sldMkLst>
        <pc:spChg chg="mod">
          <ac:chgData name="Kenji" userId="39c41c6a-b243-4aea-b9e3-f4f896c94d06" providerId="ADAL" clId="{86D283BE-2251-48D5-A7A7-D51298B0314C}" dt="2021-07-07T02:49:33.696" v="638" actId="20577"/>
          <ac:spMkLst>
            <pc:docMk/>
            <pc:sldMk cId="262004255" sldId="2076137577"/>
            <ac:spMk id="2" creationId="{E11CB830-7CF8-4CE5-B4FE-ADA789BE5364}"/>
          </ac:spMkLst>
        </pc:spChg>
        <pc:spChg chg="add mod">
          <ac:chgData name="Kenji" userId="39c41c6a-b243-4aea-b9e3-f4f896c94d06" providerId="ADAL" clId="{86D283BE-2251-48D5-A7A7-D51298B0314C}" dt="2021-07-07T02:59:15.226" v="654" actId="1076"/>
          <ac:spMkLst>
            <pc:docMk/>
            <pc:sldMk cId="262004255" sldId="2076137577"/>
            <ac:spMk id="4" creationId="{AE28E4DE-716D-49CF-9AA4-74F291305B65}"/>
          </ac:spMkLst>
        </pc:spChg>
        <pc:spChg chg="add mod">
          <ac:chgData name="Kenji" userId="39c41c6a-b243-4aea-b9e3-f4f896c94d06" providerId="ADAL" clId="{86D283BE-2251-48D5-A7A7-D51298B0314C}" dt="2021-07-07T02:59:28.488" v="661" actId="1076"/>
          <ac:spMkLst>
            <pc:docMk/>
            <pc:sldMk cId="262004255" sldId="2076137577"/>
            <ac:spMk id="5" creationId="{AA4A2DAC-49A4-4458-849E-95C9F5606DF6}"/>
          </ac:spMkLst>
        </pc:spChg>
        <pc:spChg chg="add mod">
          <ac:chgData name="Kenji" userId="39c41c6a-b243-4aea-b9e3-f4f896c94d06" providerId="ADAL" clId="{86D283BE-2251-48D5-A7A7-D51298B0314C}" dt="2021-07-07T02:59:37.928" v="666" actId="20577"/>
          <ac:spMkLst>
            <pc:docMk/>
            <pc:sldMk cId="262004255" sldId="2076137577"/>
            <ac:spMk id="6" creationId="{8740DA1E-3930-4ED1-A096-5A26D75BA442}"/>
          </ac:spMkLst>
        </pc:spChg>
        <pc:graphicFrameChg chg="add mod modGraphic">
          <ac:chgData name="Kenji" userId="39c41c6a-b243-4aea-b9e3-f4f896c94d06" providerId="ADAL" clId="{86D283BE-2251-48D5-A7A7-D51298B0314C}" dt="2021-07-07T02:50:02.102" v="640" actId="14734"/>
          <ac:graphicFrameMkLst>
            <pc:docMk/>
            <pc:sldMk cId="262004255" sldId="2076137577"/>
            <ac:graphicFrameMk id="3" creationId="{8B91B388-3F0F-47CB-A439-7ADE9B997BA1}"/>
          </ac:graphicFrameMkLst>
        </pc:graphicFrameChg>
      </pc:sldChg>
      <pc:sldChg chg="add del">
        <pc:chgData name="Kenji" userId="39c41c6a-b243-4aea-b9e3-f4f896c94d06" providerId="ADAL" clId="{86D283BE-2251-48D5-A7A7-D51298B0314C}" dt="2021-07-07T02:44:02.925" v="598" actId="2696"/>
        <pc:sldMkLst>
          <pc:docMk/>
          <pc:sldMk cId="2663501582" sldId="2076137577"/>
        </pc:sldMkLst>
      </pc:sldChg>
      <pc:sldChg chg="add del">
        <pc:chgData name="Kenji" userId="39c41c6a-b243-4aea-b9e3-f4f896c94d06" providerId="ADAL" clId="{86D283BE-2251-48D5-A7A7-D51298B0314C}" dt="2021-07-07T02:44:04.013" v="599" actId="2696"/>
        <pc:sldMkLst>
          <pc:docMk/>
          <pc:sldMk cId="2542204187" sldId="2076137578"/>
        </pc:sldMkLst>
      </pc:sldChg>
      <pc:sldChg chg="add del">
        <pc:chgData name="Kenji" userId="39c41c6a-b243-4aea-b9e3-f4f896c94d06" providerId="ADAL" clId="{86D283BE-2251-48D5-A7A7-D51298B0314C}" dt="2021-07-07T02:44:05.218" v="600" actId="2696"/>
        <pc:sldMkLst>
          <pc:docMk/>
          <pc:sldMk cId="3312810128" sldId="2076137579"/>
        </pc:sldMkLst>
      </pc:sldChg>
    </pc:docChg>
  </pc:docChgLst>
  <pc:docChgLst>
    <pc:chgData name="Kondo, Kenji (SGC)" userId="39c41c6a-b243-4aea-b9e3-f4f896c94d06" providerId="ADAL" clId="{17DF38F3-9D02-436A-933A-EA4CFB8F632C}"/>
    <pc:docChg chg="undo custSel addSld delSld modSld modSection">
      <pc:chgData name="Kondo, Kenji (SGC)" userId="39c41c6a-b243-4aea-b9e3-f4f896c94d06" providerId="ADAL" clId="{17DF38F3-9D02-436A-933A-EA4CFB8F632C}" dt="2021-04-20T16:20:45.303" v="848" actId="20577"/>
      <pc:docMkLst>
        <pc:docMk/>
      </pc:docMkLst>
      <pc:sldChg chg="modSp add del">
        <pc:chgData name="Kondo, Kenji (SGC)" userId="39c41c6a-b243-4aea-b9e3-f4f896c94d06" providerId="ADAL" clId="{17DF38F3-9D02-436A-933A-EA4CFB8F632C}" dt="2021-04-20T15:10:43.867" v="20"/>
        <pc:sldMkLst>
          <pc:docMk/>
          <pc:sldMk cId="243824050" sldId="267"/>
        </pc:sldMkLst>
        <pc:spChg chg="mod">
          <ac:chgData name="Kondo, Kenji (SGC)" userId="39c41c6a-b243-4aea-b9e3-f4f896c94d06" providerId="ADAL" clId="{17DF38F3-9D02-436A-933A-EA4CFB8F632C}" dt="2021-04-20T15:10:43.867" v="20"/>
          <ac:spMkLst>
            <pc:docMk/>
            <pc:sldMk cId="243824050" sldId="267"/>
            <ac:spMk id="2" creationId="{B93EA1A6-AD71-486D-BBE6-417F9F4EF563}"/>
          </ac:spMkLst>
        </pc:spChg>
      </pc:sldChg>
      <pc:sldChg chg="modSp add del">
        <pc:chgData name="Kondo, Kenji (SGC)" userId="39c41c6a-b243-4aea-b9e3-f4f896c94d06" providerId="ADAL" clId="{17DF38F3-9D02-436A-933A-EA4CFB8F632C}" dt="2021-04-20T15:10:30.791" v="16"/>
        <pc:sldMkLst>
          <pc:docMk/>
          <pc:sldMk cId="4264360744" sldId="268"/>
        </pc:sldMkLst>
        <pc:spChg chg="mod">
          <ac:chgData name="Kondo, Kenji (SGC)" userId="39c41c6a-b243-4aea-b9e3-f4f896c94d06" providerId="ADAL" clId="{17DF38F3-9D02-436A-933A-EA4CFB8F632C}" dt="2021-04-20T15:10:30.791" v="16"/>
          <ac:spMkLst>
            <pc:docMk/>
            <pc:sldMk cId="4264360744" sldId="268"/>
            <ac:spMk id="2" creationId="{B93EA1A6-AD71-486D-BBE6-417F9F4EF563}"/>
          </ac:spMkLst>
        </pc:spChg>
      </pc:sldChg>
      <pc:sldChg chg="modSp add del">
        <pc:chgData name="Kondo, Kenji (SGC)" userId="39c41c6a-b243-4aea-b9e3-f4f896c94d06" providerId="ADAL" clId="{17DF38F3-9D02-436A-933A-EA4CFB8F632C}" dt="2021-04-20T15:10:30.791" v="16"/>
        <pc:sldMkLst>
          <pc:docMk/>
          <pc:sldMk cId="1211685645" sldId="321"/>
        </pc:sldMkLst>
        <pc:spChg chg="mod">
          <ac:chgData name="Kondo, Kenji (SGC)" userId="39c41c6a-b243-4aea-b9e3-f4f896c94d06" providerId="ADAL" clId="{17DF38F3-9D02-436A-933A-EA4CFB8F632C}" dt="2021-04-20T15:10:30.791" v="16"/>
          <ac:spMkLst>
            <pc:docMk/>
            <pc:sldMk cId="1211685645" sldId="321"/>
            <ac:spMk id="2" creationId="{B93EA1A6-AD71-486D-BBE6-417F9F4EF563}"/>
          </ac:spMkLst>
        </pc:spChg>
      </pc:sldChg>
      <pc:sldChg chg="add del">
        <pc:chgData name="Kondo, Kenji (SGC)" userId="39c41c6a-b243-4aea-b9e3-f4f896c94d06" providerId="ADAL" clId="{17DF38F3-9D02-436A-933A-EA4CFB8F632C}" dt="2021-04-20T15:10:30.791" v="16"/>
        <pc:sldMkLst>
          <pc:docMk/>
          <pc:sldMk cId="2006339675" sldId="322"/>
        </pc:sldMkLst>
      </pc:sldChg>
      <pc:sldChg chg="modSp">
        <pc:chgData name="Kondo, Kenji (SGC)" userId="39c41c6a-b243-4aea-b9e3-f4f896c94d06" providerId="ADAL" clId="{17DF38F3-9D02-436A-933A-EA4CFB8F632C}" dt="2021-04-20T13:29:17.686" v="7"/>
        <pc:sldMkLst>
          <pc:docMk/>
          <pc:sldMk cId="2542336461" sldId="370"/>
        </pc:sldMkLst>
        <pc:spChg chg="mod">
          <ac:chgData name="Kondo, Kenji (SGC)" userId="39c41c6a-b243-4aea-b9e3-f4f896c94d06" providerId="ADAL" clId="{17DF38F3-9D02-436A-933A-EA4CFB8F632C}" dt="2021-04-20T13:29:17.686" v="7"/>
          <ac:spMkLst>
            <pc:docMk/>
            <pc:sldMk cId="2542336461" sldId="370"/>
            <ac:spMk id="6" creationId="{121A1F47-B37E-4B1D-AC27-99CABC46E332}"/>
          </ac:spMkLst>
        </pc:spChg>
      </pc:sldChg>
      <pc:sldChg chg="modSp">
        <pc:chgData name="Kondo, Kenji (SGC)" userId="39c41c6a-b243-4aea-b9e3-f4f896c94d06" providerId="ADAL" clId="{17DF38F3-9D02-436A-933A-EA4CFB8F632C}" dt="2021-04-20T15:51:06.867" v="744" actId="20577"/>
        <pc:sldMkLst>
          <pc:docMk/>
          <pc:sldMk cId="3224594843" sldId="2076137559"/>
        </pc:sldMkLst>
        <pc:spChg chg="mod">
          <ac:chgData name="Kondo, Kenji (SGC)" userId="39c41c6a-b243-4aea-b9e3-f4f896c94d06" providerId="ADAL" clId="{17DF38F3-9D02-436A-933A-EA4CFB8F632C}" dt="2021-04-20T15:51:06.867" v="744" actId="20577"/>
          <ac:spMkLst>
            <pc:docMk/>
            <pc:sldMk cId="3224594843" sldId="2076137559"/>
            <ac:spMk id="2" creationId="{75A37C54-553D-4902-93C0-0624BB12A77D}"/>
          </ac:spMkLst>
        </pc:spChg>
        <pc:spChg chg="mod">
          <ac:chgData name="Kondo, Kenji (SGC)" userId="39c41c6a-b243-4aea-b9e3-f4f896c94d06" providerId="ADAL" clId="{17DF38F3-9D02-436A-933A-EA4CFB8F632C}" dt="2021-04-20T15:44:52.587" v="589" actId="20577"/>
          <ac:spMkLst>
            <pc:docMk/>
            <pc:sldMk cId="3224594843" sldId="2076137559"/>
            <ac:spMk id="3" creationId="{8AF3CB12-6599-45C1-8F6E-AC0F3E157ED0}"/>
          </ac:spMkLst>
        </pc:spChg>
      </pc:sldChg>
      <pc:sldChg chg="addSp delSp modSp">
        <pc:chgData name="Kondo, Kenji (SGC)" userId="39c41c6a-b243-4aea-b9e3-f4f896c94d06" providerId="ADAL" clId="{17DF38F3-9D02-436A-933A-EA4CFB8F632C}" dt="2021-04-20T15:23:18.134" v="228" actId="20577"/>
        <pc:sldMkLst>
          <pc:docMk/>
          <pc:sldMk cId="1757100696" sldId="2076137561"/>
        </pc:sldMkLst>
        <pc:spChg chg="mod">
          <ac:chgData name="Kondo, Kenji (SGC)" userId="39c41c6a-b243-4aea-b9e3-f4f896c94d06" providerId="ADAL" clId="{17DF38F3-9D02-436A-933A-EA4CFB8F632C}" dt="2021-04-20T15:23:18.134" v="228" actId="20577"/>
          <ac:spMkLst>
            <pc:docMk/>
            <pc:sldMk cId="1757100696" sldId="2076137561"/>
            <ac:spMk id="4" creationId="{BFC5F510-6E2B-425E-9A8D-2656105F4DCB}"/>
          </ac:spMkLst>
        </pc:spChg>
        <pc:graphicFrameChg chg="add mod modGraphic">
          <ac:chgData name="Kondo, Kenji (SGC)" userId="39c41c6a-b243-4aea-b9e3-f4f896c94d06" providerId="ADAL" clId="{17DF38F3-9D02-436A-933A-EA4CFB8F632C}" dt="2021-04-20T15:21:55.448" v="203" actId="1076"/>
          <ac:graphicFrameMkLst>
            <pc:docMk/>
            <pc:sldMk cId="1757100696" sldId="2076137561"/>
            <ac:graphicFrameMk id="2" creationId="{CB8A66BB-00CF-4549-B74A-03897BDE49F2}"/>
          </ac:graphicFrameMkLst>
        </pc:graphicFrameChg>
        <pc:graphicFrameChg chg="add mod modGraphic">
          <ac:chgData name="Kondo, Kenji (SGC)" userId="39c41c6a-b243-4aea-b9e3-f4f896c94d06" providerId="ADAL" clId="{17DF38F3-9D02-436A-933A-EA4CFB8F632C}" dt="2021-04-20T15:21:59.775" v="204" actId="14100"/>
          <ac:graphicFrameMkLst>
            <pc:docMk/>
            <pc:sldMk cId="1757100696" sldId="2076137561"/>
            <ac:graphicFrameMk id="3" creationId="{B404665A-2D4B-49EA-98A5-5D3FEDE26045}"/>
          </ac:graphicFrameMkLst>
        </pc:graphicFrameChg>
        <pc:graphicFrameChg chg="del">
          <ac:chgData name="Kondo, Kenji (SGC)" userId="39c41c6a-b243-4aea-b9e3-f4f896c94d06" providerId="ADAL" clId="{17DF38F3-9D02-436A-933A-EA4CFB8F632C}" dt="2021-04-20T15:21:05.347" v="193" actId="478"/>
          <ac:graphicFrameMkLst>
            <pc:docMk/>
            <pc:sldMk cId="1757100696" sldId="2076137561"/>
            <ac:graphicFrameMk id="5" creationId="{E979B9AE-68EB-4C5B-AE54-C533E84CAB2E}"/>
          </ac:graphicFrameMkLst>
        </pc:graphicFrameChg>
        <pc:graphicFrameChg chg="del">
          <ac:chgData name="Kondo, Kenji (SGC)" userId="39c41c6a-b243-4aea-b9e3-f4f896c94d06" providerId="ADAL" clId="{17DF38F3-9D02-436A-933A-EA4CFB8F632C}" dt="2021-04-20T15:21:08.444" v="194" actId="478"/>
          <ac:graphicFrameMkLst>
            <pc:docMk/>
            <pc:sldMk cId="1757100696" sldId="2076137561"/>
            <ac:graphicFrameMk id="6" creationId="{FF35ECBA-84E6-499E-A218-41FD8D97DE4B}"/>
          </ac:graphicFrameMkLst>
        </pc:graphicFrameChg>
      </pc:sldChg>
      <pc:sldChg chg="addSp delSp modSp">
        <pc:chgData name="Kondo, Kenji (SGC)" userId="39c41c6a-b243-4aea-b9e3-f4f896c94d06" providerId="ADAL" clId="{17DF38F3-9D02-436A-933A-EA4CFB8F632C}" dt="2021-04-20T15:23:36.112" v="232"/>
        <pc:sldMkLst>
          <pc:docMk/>
          <pc:sldMk cId="154955695" sldId="2076137563"/>
        </pc:sldMkLst>
        <pc:spChg chg="mod">
          <ac:chgData name="Kondo, Kenji (SGC)" userId="39c41c6a-b243-4aea-b9e3-f4f896c94d06" providerId="ADAL" clId="{17DF38F3-9D02-436A-933A-EA4CFB8F632C}" dt="2021-04-20T15:23:36.112" v="232"/>
          <ac:spMkLst>
            <pc:docMk/>
            <pc:sldMk cId="154955695" sldId="2076137563"/>
            <ac:spMk id="2" creationId="{DD847F84-A61D-4EFB-863A-A387AD772298}"/>
          </ac:spMkLst>
        </pc:spChg>
        <pc:spChg chg="del">
          <ac:chgData name="Kondo, Kenji (SGC)" userId="39c41c6a-b243-4aea-b9e3-f4f896c94d06" providerId="ADAL" clId="{17DF38F3-9D02-436A-933A-EA4CFB8F632C}" dt="2021-04-20T15:22:30.072" v="206" actId="478"/>
          <ac:spMkLst>
            <pc:docMk/>
            <pc:sldMk cId="154955695" sldId="2076137563"/>
            <ac:spMk id="4" creationId="{80C14E6E-207E-4299-B150-40B6C4D9DB42}"/>
          </ac:spMkLst>
        </pc:spChg>
        <pc:graphicFrameChg chg="del">
          <ac:chgData name="Kondo, Kenji (SGC)" userId="39c41c6a-b243-4aea-b9e3-f4f896c94d06" providerId="ADAL" clId="{17DF38F3-9D02-436A-933A-EA4CFB8F632C}" dt="2021-04-20T15:22:28.417" v="205" actId="478"/>
          <ac:graphicFrameMkLst>
            <pc:docMk/>
            <pc:sldMk cId="154955695" sldId="2076137563"/>
            <ac:graphicFrameMk id="3" creationId="{56723599-9D80-483B-A957-734CCF547FB5}"/>
          </ac:graphicFrameMkLst>
        </pc:graphicFrameChg>
        <pc:graphicFrameChg chg="add mod modGraphic">
          <ac:chgData name="Kondo, Kenji (SGC)" userId="39c41c6a-b243-4aea-b9e3-f4f896c94d06" providerId="ADAL" clId="{17DF38F3-9D02-436A-933A-EA4CFB8F632C}" dt="2021-04-20T15:22:54.138" v="209" actId="1076"/>
          <ac:graphicFrameMkLst>
            <pc:docMk/>
            <pc:sldMk cId="154955695" sldId="2076137563"/>
            <ac:graphicFrameMk id="5" creationId="{43F8BE56-C36D-4DD7-BD17-7F90FA7E5E34}"/>
          </ac:graphicFrameMkLst>
        </pc:graphicFrameChg>
      </pc:sldChg>
      <pc:sldChg chg="del">
        <pc:chgData name="Kondo, Kenji (SGC)" userId="39c41c6a-b243-4aea-b9e3-f4f896c94d06" providerId="ADAL" clId="{17DF38F3-9D02-436A-933A-EA4CFB8F632C}" dt="2021-04-20T13:29:30.594" v="8" actId="2696"/>
        <pc:sldMkLst>
          <pc:docMk/>
          <pc:sldMk cId="3168436332" sldId="2076137564"/>
        </pc:sldMkLst>
      </pc:sldChg>
      <pc:sldChg chg="modSp">
        <pc:chgData name="Kondo, Kenji (SGC)" userId="39c41c6a-b243-4aea-b9e3-f4f896c94d06" providerId="ADAL" clId="{17DF38F3-9D02-436A-933A-EA4CFB8F632C}" dt="2021-04-20T15:53:15.371" v="802" actId="20577"/>
        <pc:sldMkLst>
          <pc:docMk/>
          <pc:sldMk cId="4105406865" sldId="2076137565"/>
        </pc:sldMkLst>
        <pc:spChg chg="mod">
          <ac:chgData name="Kondo, Kenji (SGC)" userId="39c41c6a-b243-4aea-b9e3-f4f896c94d06" providerId="ADAL" clId="{17DF38F3-9D02-436A-933A-EA4CFB8F632C}" dt="2021-04-20T15:53:15.371" v="802" actId="20577"/>
          <ac:spMkLst>
            <pc:docMk/>
            <pc:sldMk cId="4105406865" sldId="2076137565"/>
            <ac:spMk id="2" creationId="{5EFFF8A8-CDA6-48FC-AF43-30CA856378E4}"/>
          </ac:spMkLst>
        </pc:spChg>
      </pc:sldChg>
      <pc:sldChg chg="addSp delSp modSp">
        <pc:chgData name="Kondo, Kenji (SGC)" userId="39c41c6a-b243-4aea-b9e3-f4f896c94d06" providerId="ADAL" clId="{17DF38F3-9D02-436A-933A-EA4CFB8F632C}" dt="2021-04-20T16:20:45.303" v="848" actId="20577"/>
        <pc:sldMkLst>
          <pc:docMk/>
          <pc:sldMk cId="2258870352" sldId="2076137566"/>
        </pc:sldMkLst>
        <pc:spChg chg="mod">
          <ac:chgData name="Kondo, Kenji (SGC)" userId="39c41c6a-b243-4aea-b9e3-f4f896c94d06" providerId="ADAL" clId="{17DF38F3-9D02-436A-933A-EA4CFB8F632C}" dt="2021-04-20T16:20:45.303" v="848" actId="20577"/>
          <ac:spMkLst>
            <pc:docMk/>
            <pc:sldMk cId="2258870352" sldId="2076137566"/>
            <ac:spMk id="4" creationId="{03A8A642-A9BD-4861-A81D-F8D346DEB4B3}"/>
          </ac:spMkLst>
        </pc:spChg>
        <pc:graphicFrameChg chg="add del mod modGraphic">
          <ac:chgData name="Kondo, Kenji (SGC)" userId="39c41c6a-b243-4aea-b9e3-f4f896c94d06" providerId="ADAL" clId="{17DF38F3-9D02-436A-933A-EA4CFB8F632C}" dt="2021-04-20T15:35:07.601" v="426"/>
          <ac:graphicFrameMkLst>
            <pc:docMk/>
            <pc:sldMk cId="2258870352" sldId="2076137566"/>
            <ac:graphicFrameMk id="2" creationId="{F5A2E585-51C7-4B4C-9D01-D03394160B94}"/>
          </ac:graphicFrameMkLst>
        </pc:graphicFrameChg>
        <pc:graphicFrameChg chg="del">
          <ac:chgData name="Kondo, Kenji (SGC)" userId="39c41c6a-b243-4aea-b9e3-f4f896c94d06" providerId="ADAL" clId="{17DF38F3-9D02-436A-933A-EA4CFB8F632C}" dt="2021-04-20T15:24:45.712" v="250" actId="478"/>
          <ac:graphicFrameMkLst>
            <pc:docMk/>
            <pc:sldMk cId="2258870352" sldId="2076137566"/>
            <ac:graphicFrameMk id="7" creationId="{682EA461-E7F0-4A70-9431-9A5F417BEB88}"/>
          </ac:graphicFrameMkLst>
        </pc:graphicFrameChg>
        <pc:graphicFrameChg chg="del">
          <ac:chgData name="Kondo, Kenji (SGC)" userId="39c41c6a-b243-4aea-b9e3-f4f896c94d06" providerId="ADAL" clId="{17DF38F3-9D02-436A-933A-EA4CFB8F632C}" dt="2021-04-20T15:24:47.128" v="251" actId="478"/>
          <ac:graphicFrameMkLst>
            <pc:docMk/>
            <pc:sldMk cId="2258870352" sldId="2076137566"/>
            <ac:graphicFrameMk id="8" creationId="{2D64892C-665A-4AEA-AE85-0D5138AFDBCA}"/>
          </ac:graphicFrameMkLst>
        </pc:graphicFrameChg>
        <pc:graphicFrameChg chg="del">
          <ac:chgData name="Kondo, Kenji (SGC)" userId="39c41c6a-b243-4aea-b9e3-f4f896c94d06" providerId="ADAL" clId="{17DF38F3-9D02-436A-933A-EA4CFB8F632C}" dt="2021-04-20T15:24:50.076" v="252" actId="478"/>
          <ac:graphicFrameMkLst>
            <pc:docMk/>
            <pc:sldMk cId="2258870352" sldId="2076137566"/>
            <ac:graphicFrameMk id="9" creationId="{1DEC471C-8FEE-4A07-9C89-6409745A5F8D}"/>
          </ac:graphicFrameMkLst>
        </pc:graphicFrameChg>
        <pc:graphicFrameChg chg="add del mod modGraphic">
          <ac:chgData name="Kondo, Kenji (SGC)" userId="39c41c6a-b243-4aea-b9e3-f4f896c94d06" providerId="ADAL" clId="{17DF38F3-9D02-436A-933A-EA4CFB8F632C}" dt="2021-04-20T15:29:31.933" v="395" actId="478"/>
          <ac:graphicFrameMkLst>
            <pc:docMk/>
            <pc:sldMk cId="2258870352" sldId="2076137566"/>
            <ac:graphicFrameMk id="10" creationId="{CF23832B-5BF6-4979-8D19-ADCD380592BB}"/>
          </ac:graphicFrameMkLst>
        </pc:graphicFrameChg>
        <pc:graphicFrameChg chg="add mod modGraphic">
          <ac:chgData name="Kondo, Kenji (SGC)" userId="39c41c6a-b243-4aea-b9e3-f4f896c94d06" providerId="ADAL" clId="{17DF38F3-9D02-436A-933A-EA4CFB8F632C}" dt="2021-04-20T15:35:36.869" v="430" actId="1076"/>
          <ac:graphicFrameMkLst>
            <pc:docMk/>
            <pc:sldMk cId="2258870352" sldId="2076137566"/>
            <ac:graphicFrameMk id="11" creationId="{D46BE16C-71DF-4C1F-AB06-F04A00CEF9F9}"/>
          </ac:graphicFrameMkLst>
        </pc:graphicFrameChg>
        <pc:graphicFrameChg chg="add mod modGraphic">
          <ac:chgData name="Kondo, Kenji (SGC)" userId="39c41c6a-b243-4aea-b9e3-f4f896c94d06" providerId="ADAL" clId="{17DF38F3-9D02-436A-933A-EA4CFB8F632C}" dt="2021-04-20T15:35:20.051" v="427"/>
          <ac:graphicFrameMkLst>
            <pc:docMk/>
            <pc:sldMk cId="2258870352" sldId="2076137566"/>
            <ac:graphicFrameMk id="12" creationId="{D3A1938F-3C01-4A82-A82E-1C5C1899F44C}"/>
          </ac:graphicFrameMkLst>
        </pc:graphicFrameChg>
        <pc:graphicFrameChg chg="add mod modGraphic">
          <ac:chgData name="Kondo, Kenji (SGC)" userId="39c41c6a-b243-4aea-b9e3-f4f896c94d06" providerId="ADAL" clId="{17DF38F3-9D02-436A-933A-EA4CFB8F632C}" dt="2021-04-20T15:35:36.869" v="430" actId="1076"/>
          <ac:graphicFrameMkLst>
            <pc:docMk/>
            <pc:sldMk cId="2258870352" sldId="2076137566"/>
            <ac:graphicFrameMk id="13" creationId="{5F367FCD-2A2F-42AF-9EED-EE9A0C3EAB6F}"/>
          </ac:graphicFrameMkLst>
        </pc:graphicFrameChg>
      </pc:sldChg>
      <pc:sldChg chg="del">
        <pc:chgData name="Kondo, Kenji (SGC)" userId="39c41c6a-b243-4aea-b9e3-f4f896c94d06" providerId="ADAL" clId="{17DF38F3-9D02-436A-933A-EA4CFB8F632C}" dt="2021-04-20T13:29:31.890" v="9" actId="2696"/>
        <pc:sldMkLst>
          <pc:docMk/>
          <pc:sldMk cId="2591898636" sldId="2076137567"/>
        </pc:sldMkLst>
      </pc:sldChg>
      <pc:sldChg chg="del">
        <pc:chgData name="Kondo, Kenji (SGC)" userId="39c41c6a-b243-4aea-b9e3-f4f896c94d06" providerId="ADAL" clId="{17DF38F3-9D02-436A-933A-EA4CFB8F632C}" dt="2021-04-20T15:23:56.289" v="244" actId="2696"/>
        <pc:sldMkLst>
          <pc:docMk/>
          <pc:sldMk cId="4047191437" sldId="2076137568"/>
        </pc:sldMkLst>
      </pc:sldChg>
      <pc:sldChg chg="del">
        <pc:chgData name="Kondo, Kenji (SGC)" userId="39c41c6a-b243-4aea-b9e3-f4f896c94d06" providerId="ADAL" clId="{17DF38F3-9D02-436A-933A-EA4CFB8F632C}" dt="2021-04-20T13:29:32.687" v="10" actId="2696"/>
        <pc:sldMkLst>
          <pc:docMk/>
          <pc:sldMk cId="1515313077" sldId="2076137569"/>
        </pc:sldMkLst>
      </pc:sldChg>
      <pc:sldChg chg="addSp delSp modSp add">
        <pc:chgData name="Kondo, Kenji (SGC)" userId="39c41c6a-b243-4aea-b9e3-f4f896c94d06" providerId="ADAL" clId="{17DF38F3-9D02-436A-933A-EA4CFB8F632C}" dt="2021-04-20T16:05:46.667" v="830" actId="20577"/>
        <pc:sldMkLst>
          <pc:docMk/>
          <pc:sldMk cId="2957193246" sldId="2076137569"/>
        </pc:sldMkLst>
        <pc:spChg chg="mod">
          <ac:chgData name="Kondo, Kenji (SGC)" userId="39c41c6a-b243-4aea-b9e3-f4f896c94d06" providerId="ADAL" clId="{17DF38F3-9D02-436A-933A-EA4CFB8F632C}" dt="2021-04-20T16:05:46.667" v="830" actId="20577"/>
          <ac:spMkLst>
            <pc:docMk/>
            <pc:sldMk cId="2957193246" sldId="2076137569"/>
            <ac:spMk id="2" creationId="{5EB52775-E6EC-444E-9C9D-56FDEEE55540}"/>
          </ac:spMkLst>
        </pc:spChg>
        <pc:spChg chg="mod">
          <ac:chgData name="Kondo, Kenji (SGC)" userId="39c41c6a-b243-4aea-b9e3-f4f896c94d06" providerId="ADAL" clId="{17DF38F3-9D02-436A-933A-EA4CFB8F632C}" dt="2021-04-20T15:13:01.142" v="75" actId="20577"/>
          <ac:spMkLst>
            <pc:docMk/>
            <pc:sldMk cId="2957193246" sldId="2076137569"/>
            <ac:spMk id="3" creationId="{23703AEE-B17D-4D8A-86B9-D2D0696FC239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4" creationId="{125E3F96-667E-4A92-99A7-C84DFA389FA8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5" creationId="{6FCF3365-D5E1-41BE-BD6C-20AFF4524A33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6" creationId="{A0E59928-6008-43CC-B201-B5064383DE0D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7" creationId="{FD8F49C2-A399-43B8-B4B4-543BA1B4F40F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8" creationId="{319561C1-CDC1-4AFF-97C1-9D5D60B2648C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9" creationId="{36C634A5-D6B8-4DEC-92E2-E318C20CFBBC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10" creationId="{A95C85EC-9C5A-40DD-A481-B75BA264BB9D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11" creationId="{EE15A81D-3FBC-436D-A637-230D6C99156E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12" creationId="{8424509B-B4A0-4A8D-9BD7-FF46685FAC30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13" creationId="{4BF11FC6-F3BE-4F5D-90F1-753529052689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14" creationId="{77A252B4-07C9-43CD-B5BD-4B028264A316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15" creationId="{E1E68D46-33CC-4DB6-82B4-BD5E506991B7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16" creationId="{1E044FF9-F7FE-449E-8EBE-0FEEC3970077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17" creationId="{6153C578-7418-4155-91DA-394295D7A6BE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18" creationId="{A6313F7C-7B0C-46B6-8DD7-62B332B4FE93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19" creationId="{2085A4D0-94EE-4BED-A32F-C690D74431A0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20" creationId="{20A13D65-47FB-43FE-8092-AE08C44556CC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21" creationId="{D5AA33EA-F9C6-4813-A3F6-22008D2D89AF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22" creationId="{7BB1C55D-F7B1-44D3-94A6-6FCF7771A57D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23" creationId="{978A587C-0F13-4C5B-81C1-D3E2A9F13232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24" creationId="{B63E9B3B-50E4-4090-B77C-2DFAB12B986F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25" creationId="{CA140D94-DCC0-4D01-951D-AED564B92392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26" creationId="{180F80FB-FAA6-41DA-A16A-8AC4D1CC037E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27" creationId="{4144994E-34C0-4503-8B07-E862A425AA3A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28" creationId="{459C12A6-59B0-4E7C-98E2-377FCE1F0599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29" creationId="{CFBF8A12-2DFE-4CB3-818D-30EE5F088FD7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30" creationId="{A82151F8-B8B0-4CA5-AFE4-50EBC57B3AAC}"/>
          </ac:spMkLst>
        </pc:spChg>
        <pc:spChg chg="add del mod">
          <ac:chgData name="Kondo, Kenji (SGC)" userId="39c41c6a-b243-4aea-b9e3-f4f896c94d06" providerId="ADAL" clId="{17DF38F3-9D02-436A-933A-EA4CFB8F632C}" dt="2021-04-20T15:12:02.272" v="66" actId="11529"/>
          <ac:spMkLst>
            <pc:docMk/>
            <pc:sldMk cId="2957193246" sldId="2076137569"/>
            <ac:spMk id="31" creationId="{808A75BC-E91C-4CC6-AE0B-E21F66465E11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32" creationId="{2A95E852-4C38-42FF-A0D7-6FEF28E12676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33" creationId="{10052183-0A41-4B54-84DD-F5F5B05E721F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34" creationId="{E370ADDF-573D-4144-A215-39D9A76AE72F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35" creationId="{A65B7DD0-C6D5-498A-8EAC-DA7109606B14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36" creationId="{3416B8BD-D00C-4506-9B76-9B4F50CB793B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37" creationId="{5BF776FE-B91F-46AC-84E2-BDB2F81998BD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38" creationId="{F5DE4B96-485A-42E8-A395-13A97C3273E9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39" creationId="{1626BF91-3643-45AC-8406-1A91619E9AA5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40" creationId="{E832F47E-D84F-4EDD-BFD3-0054B6F8D95B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41" creationId="{C5050742-5BD1-4AF0-B27B-70B91F28650D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42" creationId="{55C98475-1F71-4DC3-9E42-637DB4876EF3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43" creationId="{5409F6DB-8EB0-45D4-9760-F916E92B89E7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44" creationId="{84E7791B-7472-4580-BECB-9859EEED349C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45" creationId="{B7AF2864-A84D-43AD-A68D-50FFF8BCB9C6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46" creationId="{4823DD79-6A49-4674-9062-951FC81FC392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47" creationId="{C73284B3-FF94-4EAD-B7D1-FE9E67AB8F0D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48" creationId="{2E2B996A-84AE-4C03-9133-A915B8D272F6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49" creationId="{882556F5-96C7-4142-BB67-476AB879FD99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50" creationId="{16A72086-9EA1-48C0-9014-89A2EA1739C9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51" creationId="{6AF6DFC7-3CF9-4367-A902-CBF567867241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52" creationId="{E2D92AA0-B7C8-4666-AC7B-1D4D2C7A81FC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53" creationId="{307121B9-C9F1-4887-8FDF-C8B8705FFE02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54" creationId="{2A1316EA-4903-4EC7-B488-21EFC29595C2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55" creationId="{033AE351-E264-48F6-8C7F-43867FD9F5F0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56" creationId="{FF3467A1-B132-4459-99A3-745C3986C125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57" creationId="{60863E50-4294-4677-9261-6FCA1FE6036D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58" creationId="{E7D06C1C-CD7F-4AD6-B655-74E41A83058E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59" creationId="{65A137A5-D375-4B98-B196-C150B9860D3A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60" creationId="{1BB9FD02-B5A3-4AEA-B86B-6D982AA0A738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61" creationId="{F91AFB3F-FD89-488B-915A-89332EE3671B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62" creationId="{D78B1E8D-2F33-4320-B77B-C1F2B448267E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63" creationId="{630D9E30-0C43-4F63-8553-D94B4D66B997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64" creationId="{60513FE6-3E31-4455-837A-75CF7567A19D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65" creationId="{5BE9F7BD-D6A3-46B7-A436-65F04CF7EAEF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66" creationId="{2C5DB081-DF55-4C41-8481-69A470178688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67" creationId="{1B37641B-0782-4A1F-B8AF-874975787DB8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68" creationId="{B9EF14E0-92C2-4241-8965-24A69AD61137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69" creationId="{7A50EFD7-609B-45F1-B0B0-109F8E36695A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70" creationId="{EF6E4BF3-A618-4EAD-881F-B78BE29C9013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71" creationId="{E363C15B-367F-442B-906E-B725F234383B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72" creationId="{BCF74E9D-B596-46B5-A352-C2151F1FAAF7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73" creationId="{10B1A826-40C4-40B2-AB85-FA02D0D706DA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74" creationId="{67CF19B8-E45A-4EFD-82C6-B21BD6CFF5D1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75" creationId="{B8E7850F-280E-468F-B191-2A03573CE40D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76" creationId="{64176EE3-2A37-4C4A-90F1-BA5EA5E20307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77" creationId="{F62F0582-FBDD-4F9B-AE98-B2D6AC57078D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78" creationId="{F5D67A6D-71F8-442F-8D5A-752997E184AB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79" creationId="{64ED31C4-DA75-4E31-BE50-F5EE77BFBAAD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80" creationId="{707A259F-6E0A-4097-BD44-42E46D795921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81" creationId="{7B5AAFBA-FA17-4677-9A8A-55601FFB504A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82" creationId="{5701B72E-2FEF-49E5-BD20-D296DF9BF3C7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83" creationId="{2E34B7AF-DA70-4228-99CE-1D38131B4A5D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84" creationId="{283F1646-0589-4E9E-96F9-1870D0392520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85" creationId="{9B19FBC6-9B22-45AA-B19B-20E902B4B1B7}"/>
          </ac:spMkLst>
        </pc:spChg>
      </pc:sldChg>
      <pc:sldChg chg="addSp delSp modSp add">
        <pc:chgData name="Kondo, Kenji (SGC)" userId="39c41c6a-b243-4aea-b9e3-f4f896c94d06" providerId="ADAL" clId="{17DF38F3-9D02-436A-933A-EA4CFB8F632C}" dt="2021-04-20T15:37:00.506" v="490" actId="14100"/>
        <pc:sldMkLst>
          <pc:docMk/>
          <pc:sldMk cId="667978832" sldId="2076137570"/>
        </pc:sldMkLst>
        <pc:spChg chg="mod">
          <ac:chgData name="Kondo, Kenji (SGC)" userId="39c41c6a-b243-4aea-b9e3-f4f896c94d06" providerId="ADAL" clId="{17DF38F3-9D02-436A-933A-EA4CFB8F632C}" dt="2021-04-20T15:23:48.011" v="242" actId="20577"/>
          <ac:spMkLst>
            <pc:docMk/>
            <pc:sldMk cId="667978832" sldId="2076137570"/>
            <ac:spMk id="2" creationId="{DD847F84-A61D-4EFB-863A-A387AD772298}"/>
          </ac:spMkLst>
        </pc:spChg>
        <pc:graphicFrameChg chg="add mod modGraphic">
          <ac:chgData name="Kondo, Kenji (SGC)" userId="39c41c6a-b243-4aea-b9e3-f4f896c94d06" providerId="ADAL" clId="{17DF38F3-9D02-436A-933A-EA4CFB8F632C}" dt="2021-04-20T15:37:00.506" v="490" actId="14100"/>
          <ac:graphicFrameMkLst>
            <pc:docMk/>
            <pc:sldMk cId="667978832" sldId="2076137570"/>
            <ac:graphicFrameMk id="3" creationId="{B3B4528D-CFD4-46D1-912D-63E20FB42FE2}"/>
          </ac:graphicFrameMkLst>
        </pc:graphicFrameChg>
        <pc:graphicFrameChg chg="del">
          <ac:chgData name="Kondo, Kenji (SGC)" userId="39c41c6a-b243-4aea-b9e3-f4f896c94d06" providerId="ADAL" clId="{17DF38F3-9D02-436A-933A-EA4CFB8F632C}" dt="2021-04-20T15:23:50.977" v="243" actId="478"/>
          <ac:graphicFrameMkLst>
            <pc:docMk/>
            <pc:sldMk cId="667978832" sldId="2076137570"/>
            <ac:graphicFrameMk id="5" creationId="{43F8BE56-C36D-4DD7-BD17-7F90FA7E5E34}"/>
          </ac:graphicFrameMkLst>
        </pc:graphicFrameChg>
      </pc:sldChg>
    </pc:docChg>
  </pc:docChgLst>
  <pc:docChgLst>
    <pc:chgData name="Ikeda, Masaru (Sony)" userId="182f623e-8ebb-4587-beb4-2de199569fff" providerId="ADAL" clId="{1C4DABFA-02CD-4E0E-8279-0824B730AA68}"/>
    <pc:docChg chg="custSel modSld modMainMaster">
      <pc:chgData name="Ikeda, Masaru (Sony)" userId="182f623e-8ebb-4587-beb4-2de199569fff" providerId="ADAL" clId="{1C4DABFA-02CD-4E0E-8279-0824B730AA68}" dt="2021-01-07T09:59:31.575" v="138" actId="20577"/>
      <pc:docMkLst>
        <pc:docMk/>
      </pc:docMkLst>
      <pc:sldChg chg="modSp">
        <pc:chgData name="Ikeda, Masaru (Sony)" userId="182f623e-8ebb-4587-beb4-2de199569fff" providerId="ADAL" clId="{1C4DABFA-02CD-4E0E-8279-0824B730AA68}" dt="2021-01-07T09:34:29.503" v="15" actId="20577"/>
        <pc:sldMkLst>
          <pc:docMk/>
          <pc:sldMk cId="3224594843" sldId="2076137559"/>
        </pc:sldMkLst>
        <pc:spChg chg="mod">
          <ac:chgData name="Ikeda, Masaru (Sony)" userId="182f623e-8ebb-4587-beb4-2de199569fff" providerId="ADAL" clId="{1C4DABFA-02CD-4E0E-8279-0824B730AA68}" dt="2021-01-07T09:34:29.503" v="15" actId="20577"/>
          <ac:spMkLst>
            <pc:docMk/>
            <pc:sldMk cId="3224594843" sldId="2076137559"/>
            <ac:spMk id="2" creationId="{75A37C54-553D-4902-93C0-0624BB12A77D}"/>
          </ac:spMkLst>
        </pc:spChg>
      </pc:sldChg>
      <pc:sldChg chg="modSp">
        <pc:chgData name="Ikeda, Masaru (Sony)" userId="182f623e-8ebb-4587-beb4-2de199569fff" providerId="ADAL" clId="{1C4DABFA-02CD-4E0E-8279-0824B730AA68}" dt="2021-01-07T09:55:16.795" v="129" actId="20577"/>
        <pc:sldMkLst>
          <pc:docMk/>
          <pc:sldMk cId="3168436332" sldId="2076137564"/>
        </pc:sldMkLst>
        <pc:spChg chg="mod">
          <ac:chgData name="Ikeda, Masaru (Sony)" userId="182f623e-8ebb-4587-beb4-2de199569fff" providerId="ADAL" clId="{1C4DABFA-02CD-4E0E-8279-0824B730AA68}" dt="2021-01-07T09:55:16.795" v="129" actId="20577"/>
          <ac:spMkLst>
            <pc:docMk/>
            <pc:sldMk cId="3168436332" sldId="2076137564"/>
            <ac:spMk id="3" creationId="{288201E5-2023-4CC4-A86A-C7C29BD0C32E}"/>
          </ac:spMkLst>
        </pc:spChg>
        <pc:spChg chg="mod">
          <ac:chgData name="Ikeda, Masaru (Sony)" userId="182f623e-8ebb-4587-beb4-2de199569fff" providerId="ADAL" clId="{1C4DABFA-02CD-4E0E-8279-0824B730AA68}" dt="2021-01-07T09:55:05.364" v="122" actId="20577"/>
          <ac:spMkLst>
            <pc:docMk/>
            <pc:sldMk cId="3168436332" sldId="2076137564"/>
            <ac:spMk id="21" creationId="{81EA4955-4A09-4727-860A-28E6E0F1F297}"/>
          </ac:spMkLst>
        </pc:spChg>
      </pc:sldChg>
      <pc:sldChg chg="modSp">
        <pc:chgData name="Ikeda, Masaru (Sony)" userId="182f623e-8ebb-4587-beb4-2de199569fff" providerId="ADAL" clId="{1C4DABFA-02CD-4E0E-8279-0824B730AA68}" dt="2021-01-07T09:59:31.575" v="138" actId="20577"/>
        <pc:sldMkLst>
          <pc:docMk/>
          <pc:sldMk cId="4105406865" sldId="2076137565"/>
        </pc:sldMkLst>
        <pc:spChg chg="mod">
          <ac:chgData name="Ikeda, Masaru (Sony)" userId="182f623e-8ebb-4587-beb4-2de199569fff" providerId="ADAL" clId="{1C4DABFA-02CD-4E0E-8279-0824B730AA68}" dt="2021-01-07T09:59:31.575" v="138" actId="20577"/>
          <ac:spMkLst>
            <pc:docMk/>
            <pc:sldMk cId="4105406865" sldId="2076137565"/>
            <ac:spMk id="3" creationId="{95671EE5-D1E5-4BE4-A3A6-D7F686A9C433}"/>
          </ac:spMkLst>
        </pc:spChg>
      </pc:sldChg>
      <pc:sldMasterChg chg="modSldLayout">
        <pc:chgData name="Ikeda, Masaru (Sony)" userId="182f623e-8ebb-4587-beb4-2de199569fff" providerId="ADAL" clId="{1C4DABFA-02CD-4E0E-8279-0824B730AA68}" dt="2021-01-07T05:48:03.147" v="4" actId="478"/>
        <pc:sldMasterMkLst>
          <pc:docMk/>
          <pc:sldMasterMk cId="2001744522" sldId="2147483688"/>
        </pc:sldMasterMkLst>
        <pc:sldLayoutChg chg="delSp">
          <pc:chgData name="Ikeda, Masaru (Sony)" userId="182f623e-8ebb-4587-beb4-2de199569fff" providerId="ADAL" clId="{1C4DABFA-02CD-4E0E-8279-0824B730AA68}" dt="2021-01-07T05:47:46.381" v="0" actId="478"/>
          <pc:sldLayoutMkLst>
            <pc:docMk/>
            <pc:sldMasterMk cId="2001744522" sldId="2147483688"/>
            <pc:sldLayoutMk cId="508017147" sldId="2147483693"/>
          </pc:sldLayoutMkLst>
          <pc:picChg chg="del">
            <ac:chgData name="Ikeda, Masaru (Sony)" userId="182f623e-8ebb-4587-beb4-2de199569fff" providerId="ADAL" clId="{1C4DABFA-02CD-4E0E-8279-0824B730AA68}" dt="2021-01-07T05:47:46.381" v="0" actId="478"/>
            <ac:picMkLst>
              <pc:docMk/>
              <pc:sldMasterMk cId="2001744522" sldId="2147483688"/>
              <pc:sldLayoutMk cId="508017147" sldId="2147483693"/>
              <ac:picMk id="11" creationId="{786F3075-A1AE-44B4-A731-076B575465D1}"/>
            </ac:picMkLst>
          </pc:picChg>
        </pc:sldLayoutChg>
        <pc:sldLayoutChg chg="delSp">
          <pc:chgData name="Ikeda, Masaru (Sony)" userId="182f623e-8ebb-4587-beb4-2de199569fff" providerId="ADAL" clId="{1C4DABFA-02CD-4E0E-8279-0824B730AA68}" dt="2021-01-07T05:47:50.679" v="1" actId="478"/>
          <pc:sldLayoutMkLst>
            <pc:docMk/>
            <pc:sldMasterMk cId="2001744522" sldId="2147483688"/>
            <pc:sldLayoutMk cId="3221482302" sldId="2147483771"/>
          </pc:sldLayoutMkLst>
          <pc:picChg chg="del">
            <ac:chgData name="Ikeda, Masaru (Sony)" userId="182f623e-8ebb-4587-beb4-2de199569fff" providerId="ADAL" clId="{1C4DABFA-02CD-4E0E-8279-0824B730AA68}" dt="2021-01-07T05:47:50.679" v="1" actId="478"/>
            <ac:picMkLst>
              <pc:docMk/>
              <pc:sldMasterMk cId="2001744522" sldId="2147483688"/>
              <pc:sldLayoutMk cId="3221482302" sldId="2147483771"/>
              <ac:picMk id="12" creationId="{D994C204-ED12-447A-9DBB-83165274BEBB}"/>
            </ac:picMkLst>
          </pc:picChg>
        </pc:sldLayoutChg>
        <pc:sldLayoutChg chg="delSp">
          <pc:chgData name="Ikeda, Masaru (Sony)" userId="182f623e-8ebb-4587-beb4-2de199569fff" providerId="ADAL" clId="{1C4DABFA-02CD-4E0E-8279-0824B730AA68}" dt="2021-01-07T05:47:59.517" v="3" actId="478"/>
          <pc:sldLayoutMkLst>
            <pc:docMk/>
            <pc:sldMasterMk cId="2001744522" sldId="2147483688"/>
            <pc:sldLayoutMk cId="1024243644" sldId="2147483773"/>
          </pc:sldLayoutMkLst>
          <pc:picChg chg="del">
            <ac:chgData name="Ikeda, Masaru (Sony)" userId="182f623e-8ebb-4587-beb4-2de199569fff" providerId="ADAL" clId="{1C4DABFA-02CD-4E0E-8279-0824B730AA68}" dt="2021-01-07T05:47:59.517" v="3" actId="478"/>
            <ac:picMkLst>
              <pc:docMk/>
              <pc:sldMasterMk cId="2001744522" sldId="2147483688"/>
              <pc:sldLayoutMk cId="1024243644" sldId="2147483773"/>
              <ac:picMk id="11" creationId="{786F3075-A1AE-44B4-A731-076B575465D1}"/>
            </ac:picMkLst>
          </pc:picChg>
        </pc:sldLayoutChg>
        <pc:sldLayoutChg chg="delSp">
          <pc:chgData name="Ikeda, Masaru (Sony)" userId="182f623e-8ebb-4587-beb4-2de199569fff" providerId="ADAL" clId="{1C4DABFA-02CD-4E0E-8279-0824B730AA68}" dt="2021-01-07T05:47:54.941" v="2" actId="478"/>
          <pc:sldLayoutMkLst>
            <pc:docMk/>
            <pc:sldMasterMk cId="2001744522" sldId="2147483688"/>
            <pc:sldLayoutMk cId="734307354" sldId="2147483774"/>
          </pc:sldLayoutMkLst>
          <pc:picChg chg="del">
            <ac:chgData name="Ikeda, Masaru (Sony)" userId="182f623e-8ebb-4587-beb4-2de199569fff" providerId="ADAL" clId="{1C4DABFA-02CD-4E0E-8279-0824B730AA68}" dt="2021-01-07T05:47:54.941" v="2" actId="478"/>
            <ac:picMkLst>
              <pc:docMk/>
              <pc:sldMasterMk cId="2001744522" sldId="2147483688"/>
              <pc:sldLayoutMk cId="734307354" sldId="2147483774"/>
              <ac:picMk id="12" creationId="{D994C204-ED12-447A-9DBB-83165274BEBB}"/>
            </ac:picMkLst>
          </pc:picChg>
        </pc:sldLayoutChg>
        <pc:sldLayoutChg chg="delSp">
          <pc:chgData name="Ikeda, Masaru (Sony)" userId="182f623e-8ebb-4587-beb4-2de199569fff" providerId="ADAL" clId="{1C4DABFA-02CD-4E0E-8279-0824B730AA68}" dt="2021-01-07T05:48:03.147" v="4" actId="478"/>
          <pc:sldLayoutMkLst>
            <pc:docMk/>
            <pc:sldMasterMk cId="2001744522" sldId="2147483688"/>
            <pc:sldLayoutMk cId="1091625289" sldId="2147483775"/>
          </pc:sldLayoutMkLst>
          <pc:picChg chg="del">
            <ac:chgData name="Ikeda, Masaru (Sony)" userId="182f623e-8ebb-4587-beb4-2de199569fff" providerId="ADAL" clId="{1C4DABFA-02CD-4E0E-8279-0824B730AA68}" dt="2021-01-07T05:48:03.147" v="4" actId="478"/>
            <ac:picMkLst>
              <pc:docMk/>
              <pc:sldMasterMk cId="2001744522" sldId="2147483688"/>
              <pc:sldLayoutMk cId="1091625289" sldId="2147483775"/>
              <ac:picMk id="11" creationId="{DC6AB8F9-9745-40F1-A0F8-4698A87C6AFE}"/>
            </ac:picMkLst>
          </pc:picChg>
        </pc:sldLayoutChg>
      </pc:sldMasterChg>
    </pc:docChg>
  </pc:docChgLst>
  <pc:docChgLst>
    <pc:chgData name="Kondo, Kenji (Sony)" userId="39c41c6a-b243-4aea-b9e3-f4f896c94d06" providerId="ADAL" clId="{5B54C24E-8B2A-4552-BF0B-C22C4E378347}"/>
    <pc:docChg chg="undo custSel addSld delSld modSld modSection">
      <pc:chgData name="Kondo, Kenji (Sony)" userId="39c41c6a-b243-4aea-b9e3-f4f896c94d06" providerId="ADAL" clId="{5B54C24E-8B2A-4552-BF0B-C22C4E378347}" dt="2021-01-08T07:11:53.954" v="1259"/>
      <pc:docMkLst>
        <pc:docMk/>
      </pc:docMkLst>
      <pc:sldChg chg="modSp">
        <pc:chgData name="Kondo, Kenji (Sony)" userId="39c41c6a-b243-4aea-b9e3-f4f896c94d06" providerId="ADAL" clId="{5B54C24E-8B2A-4552-BF0B-C22C4E378347}" dt="2021-01-08T03:01:34.404" v="826" actId="20577"/>
        <pc:sldMkLst>
          <pc:docMk/>
          <pc:sldMk cId="3224594843" sldId="2076137559"/>
        </pc:sldMkLst>
        <pc:spChg chg="mod">
          <ac:chgData name="Kondo, Kenji (Sony)" userId="39c41c6a-b243-4aea-b9e3-f4f896c94d06" providerId="ADAL" clId="{5B54C24E-8B2A-4552-BF0B-C22C4E378347}" dt="2021-01-08T03:01:34.404" v="826" actId="20577"/>
          <ac:spMkLst>
            <pc:docMk/>
            <pc:sldMk cId="3224594843" sldId="2076137559"/>
            <ac:spMk id="2" creationId="{75A37C54-553D-4902-93C0-0624BB12A77D}"/>
          </ac:spMkLst>
        </pc:spChg>
      </pc:sldChg>
      <pc:sldChg chg="addSp modSp">
        <pc:chgData name="Kondo, Kenji (Sony)" userId="39c41c6a-b243-4aea-b9e3-f4f896c94d06" providerId="ADAL" clId="{5B54C24E-8B2A-4552-BF0B-C22C4E378347}" dt="2021-01-08T06:49:43.426" v="1258" actId="20577"/>
        <pc:sldMkLst>
          <pc:docMk/>
          <pc:sldMk cId="3168436332" sldId="2076137564"/>
        </pc:sldMkLst>
        <pc:spChg chg="add mod">
          <ac:chgData name="Kondo, Kenji (Sony)" userId="39c41c6a-b243-4aea-b9e3-f4f896c94d06" providerId="ADAL" clId="{5B54C24E-8B2A-4552-BF0B-C22C4E378347}" dt="2021-01-08T04:08:51.295" v="935" actId="1076"/>
          <ac:spMkLst>
            <pc:docMk/>
            <pc:sldMk cId="3168436332" sldId="2076137564"/>
            <ac:spMk id="2" creationId="{C6B94994-983E-4559-8520-268B9E853306}"/>
          </ac:spMkLst>
        </pc:spChg>
        <pc:spChg chg="mod">
          <ac:chgData name="Kondo, Kenji (Sony)" userId="39c41c6a-b243-4aea-b9e3-f4f896c94d06" providerId="ADAL" clId="{5B54C24E-8B2A-4552-BF0B-C22C4E378347}" dt="2021-01-08T03:34:41.223" v="832" actId="1076"/>
          <ac:spMkLst>
            <pc:docMk/>
            <pc:sldMk cId="3168436332" sldId="2076137564"/>
            <ac:spMk id="14" creationId="{F1E72ED7-D30F-4B8A-A656-6953D593122E}"/>
          </ac:spMkLst>
        </pc:spChg>
        <pc:spChg chg="mod">
          <ac:chgData name="Kondo, Kenji (Sony)" userId="39c41c6a-b243-4aea-b9e3-f4f896c94d06" providerId="ADAL" clId="{5B54C24E-8B2A-4552-BF0B-C22C4E378347}" dt="2021-01-08T03:34:41.223" v="832" actId="1076"/>
          <ac:spMkLst>
            <pc:docMk/>
            <pc:sldMk cId="3168436332" sldId="2076137564"/>
            <ac:spMk id="15" creationId="{BC131F4B-740D-48F2-BF58-75A873FF9D8C}"/>
          </ac:spMkLst>
        </pc:spChg>
        <pc:spChg chg="mod">
          <ac:chgData name="Kondo, Kenji (Sony)" userId="39c41c6a-b243-4aea-b9e3-f4f896c94d06" providerId="ADAL" clId="{5B54C24E-8B2A-4552-BF0B-C22C4E378347}" dt="2021-01-08T03:51:26.319" v="879" actId="20577"/>
          <ac:spMkLst>
            <pc:docMk/>
            <pc:sldMk cId="3168436332" sldId="2076137564"/>
            <ac:spMk id="17" creationId="{6FE8993A-45E9-41CF-95C8-2F8FDF8F232B}"/>
          </ac:spMkLst>
        </pc:spChg>
        <pc:spChg chg="mod">
          <ac:chgData name="Kondo, Kenji (Sony)" userId="39c41c6a-b243-4aea-b9e3-f4f896c94d06" providerId="ADAL" clId="{5B54C24E-8B2A-4552-BF0B-C22C4E378347}" dt="2021-01-08T03:51:22.581" v="877" actId="20577"/>
          <ac:spMkLst>
            <pc:docMk/>
            <pc:sldMk cId="3168436332" sldId="2076137564"/>
            <ac:spMk id="18" creationId="{E753F937-983B-48F9-8A6E-6CB896F218F7}"/>
          </ac:spMkLst>
        </pc:spChg>
        <pc:spChg chg="add mod">
          <ac:chgData name="Kondo, Kenji (Sony)" userId="39c41c6a-b243-4aea-b9e3-f4f896c94d06" providerId="ADAL" clId="{5B54C24E-8B2A-4552-BF0B-C22C4E378347}" dt="2021-01-08T03:51:14.971" v="875" actId="20577"/>
          <ac:spMkLst>
            <pc:docMk/>
            <pc:sldMk cId="3168436332" sldId="2076137564"/>
            <ac:spMk id="20" creationId="{9EF7E300-9932-4D1D-980F-A5C354B76E13}"/>
          </ac:spMkLst>
        </pc:spChg>
        <pc:spChg chg="mod">
          <ac:chgData name="Kondo, Kenji (Sony)" userId="39c41c6a-b243-4aea-b9e3-f4f896c94d06" providerId="ADAL" clId="{5B54C24E-8B2A-4552-BF0B-C22C4E378347}" dt="2021-01-08T06:49:43.426" v="1258" actId="20577"/>
          <ac:spMkLst>
            <pc:docMk/>
            <pc:sldMk cId="3168436332" sldId="2076137564"/>
            <ac:spMk id="21" creationId="{81EA4955-4A09-4727-860A-28E6E0F1F297}"/>
          </ac:spMkLst>
        </pc:spChg>
        <pc:spChg chg="add mod">
          <ac:chgData name="Kondo, Kenji (Sony)" userId="39c41c6a-b243-4aea-b9e3-f4f896c94d06" providerId="ADAL" clId="{5B54C24E-8B2A-4552-BF0B-C22C4E378347}" dt="2021-01-08T04:08:58.260" v="939" actId="20577"/>
          <ac:spMkLst>
            <pc:docMk/>
            <pc:sldMk cId="3168436332" sldId="2076137564"/>
            <ac:spMk id="22" creationId="{980F6122-027D-4589-83E2-E966C07D14E7}"/>
          </ac:spMkLst>
        </pc:spChg>
        <pc:spChg chg="add mod">
          <ac:chgData name="Kondo, Kenji (Sony)" userId="39c41c6a-b243-4aea-b9e3-f4f896c94d06" providerId="ADAL" clId="{5B54C24E-8B2A-4552-BF0B-C22C4E378347}" dt="2021-01-08T04:10:00.157" v="946" actId="1076"/>
          <ac:spMkLst>
            <pc:docMk/>
            <pc:sldMk cId="3168436332" sldId="2076137564"/>
            <ac:spMk id="23" creationId="{9B7A2FEA-FC19-438A-A8DD-6C8311EF3BF5}"/>
          </ac:spMkLst>
        </pc:spChg>
      </pc:sldChg>
      <pc:sldChg chg="addSp delSp modSp add">
        <pc:chgData name="Kondo, Kenji (Sony)" userId="39c41c6a-b243-4aea-b9e3-f4f896c94d06" providerId="ADAL" clId="{5B54C24E-8B2A-4552-BF0B-C22C4E378347}" dt="2021-01-08T05:46:56.629" v="1069" actId="1076"/>
        <pc:sldMkLst>
          <pc:docMk/>
          <pc:sldMk cId="2591898636" sldId="2076137567"/>
        </pc:sldMkLst>
        <pc:spChg chg="mod">
          <ac:chgData name="Kondo, Kenji (Sony)" userId="39c41c6a-b243-4aea-b9e3-f4f896c94d06" providerId="ADAL" clId="{5B54C24E-8B2A-4552-BF0B-C22C4E378347}" dt="2021-01-08T03:49:48.666" v="874" actId="20577"/>
          <ac:spMkLst>
            <pc:docMk/>
            <pc:sldMk cId="2591898636" sldId="2076137567"/>
            <ac:spMk id="2" creationId="{7559CF8A-DCA7-4C01-87B2-E47D6EFF4805}"/>
          </ac:spMkLst>
        </pc:spChg>
        <pc:spChg chg="mod">
          <ac:chgData name="Kondo, Kenji (Sony)" userId="39c41c6a-b243-4aea-b9e3-f4f896c94d06" providerId="ADAL" clId="{5B54C24E-8B2A-4552-BF0B-C22C4E378347}" dt="2021-01-08T04:05:42.753" v="921" actId="20577"/>
          <ac:spMkLst>
            <pc:docMk/>
            <pc:sldMk cId="2591898636" sldId="2076137567"/>
            <ac:spMk id="3" creationId="{B37965FA-E9D8-4220-AEBD-CA1C06AF1735}"/>
          </ac:spMkLst>
        </pc:spChg>
        <pc:spChg chg="add mod">
          <ac:chgData name="Kondo, Kenji (Sony)" userId="39c41c6a-b243-4aea-b9e3-f4f896c94d06" providerId="ADAL" clId="{5B54C24E-8B2A-4552-BF0B-C22C4E378347}" dt="2021-01-08T02:29:51.580" v="304" actId="403"/>
          <ac:spMkLst>
            <pc:docMk/>
            <pc:sldMk cId="2591898636" sldId="2076137567"/>
            <ac:spMk id="4" creationId="{10265E98-7DE6-4C1E-8B33-7E2162852D55}"/>
          </ac:spMkLst>
        </pc:spChg>
        <pc:spChg chg="add del mod">
          <ac:chgData name="Kondo, Kenji (Sony)" userId="39c41c6a-b243-4aea-b9e3-f4f896c94d06" providerId="ADAL" clId="{5B54C24E-8B2A-4552-BF0B-C22C4E378347}" dt="2021-01-08T02:09:19.197" v="94"/>
          <ac:spMkLst>
            <pc:docMk/>
            <pc:sldMk cId="2591898636" sldId="2076137567"/>
            <ac:spMk id="5" creationId="{8D20353A-D975-4923-BC3D-05D034AE8F4A}"/>
          </ac:spMkLst>
        </pc:spChg>
        <pc:spChg chg="add del mod">
          <ac:chgData name="Kondo, Kenji (Sony)" userId="39c41c6a-b243-4aea-b9e3-f4f896c94d06" providerId="ADAL" clId="{5B54C24E-8B2A-4552-BF0B-C22C4E378347}" dt="2021-01-08T02:09:19.196" v="92" actId="478"/>
          <ac:spMkLst>
            <pc:docMk/>
            <pc:sldMk cId="2591898636" sldId="2076137567"/>
            <ac:spMk id="6" creationId="{619D986D-F1E6-4856-9E24-EF34D0B22C77}"/>
          </ac:spMkLst>
        </pc:spChg>
        <pc:spChg chg="add mod">
          <ac:chgData name="Kondo, Kenji (Sony)" userId="39c41c6a-b243-4aea-b9e3-f4f896c94d06" providerId="ADAL" clId="{5B54C24E-8B2A-4552-BF0B-C22C4E378347}" dt="2021-01-08T03:16:18.131" v="830" actId="20577"/>
          <ac:spMkLst>
            <pc:docMk/>
            <pc:sldMk cId="2591898636" sldId="2076137567"/>
            <ac:spMk id="7" creationId="{C5E6299E-C24A-4700-B56D-D86A122E0719}"/>
          </ac:spMkLst>
        </pc:spChg>
        <pc:spChg chg="add del mod">
          <ac:chgData name="Kondo, Kenji (Sony)" userId="39c41c6a-b243-4aea-b9e3-f4f896c94d06" providerId="ADAL" clId="{5B54C24E-8B2A-4552-BF0B-C22C4E378347}" dt="2021-01-08T02:43:48.531" v="473" actId="478"/>
          <ac:spMkLst>
            <pc:docMk/>
            <pc:sldMk cId="2591898636" sldId="2076137567"/>
            <ac:spMk id="8" creationId="{06E1CF3B-A658-40DD-A4DA-5828620A3E83}"/>
          </ac:spMkLst>
        </pc:spChg>
        <pc:spChg chg="add del mod">
          <ac:chgData name="Kondo, Kenji (Sony)" userId="39c41c6a-b243-4aea-b9e3-f4f896c94d06" providerId="ADAL" clId="{5B54C24E-8B2A-4552-BF0B-C22C4E378347}" dt="2021-01-08T02:48:54.201" v="557" actId="478"/>
          <ac:spMkLst>
            <pc:docMk/>
            <pc:sldMk cId="2591898636" sldId="2076137567"/>
            <ac:spMk id="9" creationId="{78A6F078-6311-4243-AC77-D842EC2BF1A8}"/>
          </ac:spMkLst>
        </pc:spChg>
        <pc:picChg chg="add mod">
          <ac:chgData name="Kondo, Kenji (Sony)" userId="39c41c6a-b243-4aea-b9e3-f4f896c94d06" providerId="ADAL" clId="{5B54C24E-8B2A-4552-BF0B-C22C4E378347}" dt="2021-01-08T05:46:56.629" v="1069" actId="1076"/>
          <ac:picMkLst>
            <pc:docMk/>
            <pc:sldMk cId="2591898636" sldId="2076137567"/>
            <ac:picMk id="10" creationId="{5E7A302B-DE6A-444F-A492-71D2286C2236}"/>
          </ac:picMkLst>
        </pc:picChg>
      </pc:sldChg>
      <pc:sldChg chg="addSp modSp add">
        <pc:chgData name="Kondo, Kenji (Sony)" userId="39c41c6a-b243-4aea-b9e3-f4f896c94d06" providerId="ADAL" clId="{5B54C24E-8B2A-4552-BF0B-C22C4E378347}" dt="2021-01-08T02:55:14.409" v="705" actId="20577"/>
        <pc:sldMkLst>
          <pc:docMk/>
          <pc:sldMk cId="4047191437" sldId="2076137568"/>
        </pc:sldMkLst>
        <pc:spChg chg="mod">
          <ac:chgData name="Kondo, Kenji (Sony)" userId="39c41c6a-b243-4aea-b9e3-f4f896c94d06" providerId="ADAL" clId="{5B54C24E-8B2A-4552-BF0B-C22C4E378347}" dt="2021-01-08T02:51:40.792" v="640" actId="20577"/>
          <ac:spMkLst>
            <pc:docMk/>
            <pc:sldMk cId="4047191437" sldId="2076137568"/>
            <ac:spMk id="2" creationId="{266AF0AE-21BA-43F3-B5C8-FFC37FE91C98}"/>
          </ac:spMkLst>
        </pc:spChg>
        <pc:spChg chg="add mod">
          <ac:chgData name="Kondo, Kenji (Sony)" userId="39c41c6a-b243-4aea-b9e3-f4f896c94d06" providerId="ADAL" clId="{5B54C24E-8B2A-4552-BF0B-C22C4E378347}" dt="2021-01-08T02:55:14.409" v="705" actId="20577"/>
          <ac:spMkLst>
            <pc:docMk/>
            <pc:sldMk cId="4047191437" sldId="2076137568"/>
            <ac:spMk id="3" creationId="{3FD9DB9D-9F59-45BA-B021-801BC200A802}"/>
          </ac:spMkLst>
        </pc:spChg>
      </pc:sldChg>
      <pc:sldChg chg="addSp delSp modSp add">
        <pc:chgData name="Kondo, Kenji (Sony)" userId="39c41c6a-b243-4aea-b9e3-f4f896c94d06" providerId="ADAL" clId="{5B54C24E-8B2A-4552-BF0B-C22C4E378347}" dt="2021-01-08T07:11:53.954" v="1259"/>
        <pc:sldMkLst>
          <pc:docMk/>
          <pc:sldMk cId="1515313077" sldId="2076137569"/>
        </pc:sldMkLst>
        <pc:spChg chg="mod">
          <ac:chgData name="Kondo, Kenji (Sony)" userId="39c41c6a-b243-4aea-b9e3-f4f896c94d06" providerId="ADAL" clId="{5B54C24E-8B2A-4552-BF0B-C22C4E378347}" dt="2021-01-08T04:06:56.072" v="926" actId="207"/>
          <ac:spMkLst>
            <pc:docMk/>
            <pc:sldMk cId="1515313077" sldId="2076137569"/>
            <ac:spMk id="2" creationId="{7559CF8A-DCA7-4C01-87B2-E47D6EFF4805}"/>
          </ac:spMkLst>
        </pc:spChg>
        <pc:spChg chg="mod">
          <ac:chgData name="Kondo, Kenji (Sony)" userId="39c41c6a-b243-4aea-b9e3-f4f896c94d06" providerId="ADAL" clId="{5B54C24E-8B2A-4552-BF0B-C22C4E378347}" dt="2021-01-08T04:05:46.261" v="922" actId="20577"/>
          <ac:spMkLst>
            <pc:docMk/>
            <pc:sldMk cId="1515313077" sldId="2076137569"/>
            <ac:spMk id="3" creationId="{B37965FA-E9D8-4220-AEBD-CA1C06AF1735}"/>
          </ac:spMkLst>
        </pc:spChg>
        <pc:spChg chg="del">
          <ac:chgData name="Kondo, Kenji (Sony)" userId="39c41c6a-b243-4aea-b9e3-f4f896c94d06" providerId="ADAL" clId="{5B54C24E-8B2A-4552-BF0B-C22C4E378347}" dt="2021-01-08T03:59:15.586" v="897" actId="478"/>
          <ac:spMkLst>
            <pc:docMk/>
            <pc:sldMk cId="1515313077" sldId="2076137569"/>
            <ac:spMk id="4" creationId="{10265E98-7DE6-4C1E-8B33-7E2162852D55}"/>
          </ac:spMkLst>
        </pc:spChg>
        <pc:spChg chg="del">
          <ac:chgData name="Kondo, Kenji (Sony)" userId="39c41c6a-b243-4aea-b9e3-f4f896c94d06" providerId="ADAL" clId="{5B54C24E-8B2A-4552-BF0B-C22C4E378347}" dt="2021-01-08T04:32:26.988" v="981" actId="478"/>
          <ac:spMkLst>
            <pc:docMk/>
            <pc:sldMk cId="1515313077" sldId="2076137569"/>
            <ac:spMk id="7" creationId="{C5E6299E-C24A-4700-B56D-D86A122E0719}"/>
          </ac:spMkLst>
        </pc:spChg>
        <pc:spChg chg="add">
          <ac:chgData name="Kondo, Kenji (Sony)" userId="39c41c6a-b243-4aea-b9e3-f4f896c94d06" providerId="ADAL" clId="{5B54C24E-8B2A-4552-BF0B-C22C4E378347}" dt="2021-01-08T07:11:53.954" v="1259"/>
          <ac:spMkLst>
            <pc:docMk/>
            <pc:sldMk cId="1515313077" sldId="2076137569"/>
            <ac:spMk id="8" creationId="{71D3D5D1-EC06-4B1B-B4FB-C9DE82F8E2C2}"/>
          </ac:spMkLst>
        </pc:spChg>
        <pc:picChg chg="add">
          <ac:chgData name="Kondo, Kenji (Sony)" userId="39c41c6a-b243-4aea-b9e3-f4f896c94d06" providerId="ADAL" clId="{5B54C24E-8B2A-4552-BF0B-C22C4E378347}" dt="2021-01-08T05:46:59.701" v="1070"/>
          <ac:picMkLst>
            <pc:docMk/>
            <pc:sldMk cId="1515313077" sldId="2076137569"/>
            <ac:picMk id="6" creationId="{56A97343-E7E4-4677-8EC4-70961779DD62}"/>
          </ac:picMkLst>
        </pc:picChg>
      </pc:sldChg>
      <pc:sldChg chg="add del">
        <pc:chgData name="Kondo, Kenji (Sony)" userId="39c41c6a-b243-4aea-b9e3-f4f896c94d06" providerId="ADAL" clId="{5B54C24E-8B2A-4552-BF0B-C22C4E378347}" dt="2021-01-08T04:52:21.505" v="982" actId="2696"/>
        <pc:sldMkLst>
          <pc:docMk/>
          <pc:sldMk cId="80512455" sldId="2076137570"/>
        </pc:sldMkLst>
      </pc:sldChg>
    </pc:docChg>
  </pc:docChgLst>
  <pc:docChgLst>
    <pc:chgData name="Kondo, Kenji (Sony)" userId="39c41c6a-b243-4aea-b9e3-f4f896c94d06" providerId="ADAL" clId="{36596FB8-A29E-4B8E-A669-AD79E0A16DB4}"/>
    <pc:docChg chg="modSld">
      <pc:chgData name="Kondo, Kenji (Sony)" userId="39c41c6a-b243-4aea-b9e3-f4f896c94d06" providerId="ADAL" clId="{36596FB8-A29E-4B8E-A669-AD79E0A16DB4}" dt="2021-01-06T08:44:07.616" v="54"/>
      <pc:docMkLst>
        <pc:docMk/>
      </pc:docMkLst>
      <pc:sldChg chg="modSp">
        <pc:chgData name="Kondo, Kenji (Sony)" userId="39c41c6a-b243-4aea-b9e3-f4f896c94d06" providerId="ADAL" clId="{36596FB8-A29E-4B8E-A669-AD79E0A16DB4}" dt="2021-01-06T08:43:00.128" v="53" actId="20577"/>
        <pc:sldMkLst>
          <pc:docMk/>
          <pc:sldMk cId="2542336461" sldId="370"/>
        </pc:sldMkLst>
        <pc:spChg chg="mod">
          <ac:chgData name="Kondo, Kenji (Sony)" userId="39c41c6a-b243-4aea-b9e3-f4f896c94d06" providerId="ADAL" clId="{36596FB8-A29E-4B8E-A669-AD79E0A16DB4}" dt="2021-01-06T08:42:45.270" v="35" actId="20577"/>
          <ac:spMkLst>
            <pc:docMk/>
            <pc:sldMk cId="2542336461" sldId="370"/>
            <ac:spMk id="6" creationId="{121A1F47-B37E-4B1D-AC27-99CABC46E332}"/>
          </ac:spMkLst>
        </pc:spChg>
        <pc:spChg chg="mod">
          <ac:chgData name="Kondo, Kenji (Sony)" userId="39c41c6a-b243-4aea-b9e3-f4f896c94d06" providerId="ADAL" clId="{36596FB8-A29E-4B8E-A669-AD79E0A16DB4}" dt="2021-01-06T08:43:00.128" v="53" actId="20577"/>
          <ac:spMkLst>
            <pc:docMk/>
            <pc:sldMk cId="2542336461" sldId="370"/>
            <ac:spMk id="7" creationId="{A427A4C9-1F4F-42B2-8655-80AB621C65FE}"/>
          </ac:spMkLst>
        </pc:spChg>
      </pc:sldChg>
      <pc:sldChg chg="modSp">
        <pc:chgData name="Kondo, Kenji (Sony)" userId="39c41c6a-b243-4aea-b9e3-f4f896c94d06" providerId="ADAL" clId="{36596FB8-A29E-4B8E-A669-AD79E0A16DB4}" dt="2021-01-06T08:44:07.616" v="54"/>
        <pc:sldMkLst>
          <pc:docMk/>
          <pc:sldMk cId="3224594843" sldId="2076137559"/>
        </pc:sldMkLst>
        <pc:spChg chg="mod">
          <ac:chgData name="Kondo, Kenji (Sony)" userId="39c41c6a-b243-4aea-b9e3-f4f896c94d06" providerId="ADAL" clId="{36596FB8-A29E-4B8E-A669-AD79E0A16DB4}" dt="2021-01-06T08:44:07.616" v="54"/>
          <ac:spMkLst>
            <pc:docMk/>
            <pc:sldMk cId="3224594843" sldId="2076137559"/>
            <ac:spMk id="2" creationId="{75A37C54-553D-4902-93C0-0624BB12A77D}"/>
          </ac:spMkLst>
        </pc:spChg>
      </pc:sldChg>
    </pc:docChg>
  </pc:docChgLst>
  <pc:docChgLst>
    <pc:chgData name="Kenji" userId="39c41c6a-b243-4aea-b9e3-f4f896c94d06" providerId="ADAL" clId="{5B54C24E-8B2A-4552-BF0B-C22C4E378347}"/>
    <pc:docChg chg="modSld">
      <pc:chgData name="Kenji" userId="39c41c6a-b243-4aea-b9e3-f4f896c94d06" providerId="ADAL" clId="{5B54C24E-8B2A-4552-BF0B-C22C4E378347}" dt="2021-01-10T04:35:41.951" v="7"/>
      <pc:docMkLst>
        <pc:docMk/>
      </pc:docMkLst>
      <pc:sldChg chg="addSp delSp">
        <pc:chgData name="Kenji" userId="39c41c6a-b243-4aea-b9e3-f4f896c94d06" providerId="ADAL" clId="{5B54C24E-8B2A-4552-BF0B-C22C4E378347}" dt="2021-01-10T04:35:41.951" v="7"/>
        <pc:sldMkLst>
          <pc:docMk/>
          <pc:sldMk cId="2258870352" sldId="2076137566"/>
        </pc:sldMkLst>
        <pc:graphicFrameChg chg="add del">
          <ac:chgData name="Kenji" userId="39c41c6a-b243-4aea-b9e3-f4f896c94d06" providerId="ADAL" clId="{5B54C24E-8B2A-4552-BF0B-C22C4E378347}" dt="2021-01-10T04:34:29.005" v="5"/>
          <ac:graphicFrameMkLst>
            <pc:docMk/>
            <pc:sldMk cId="2258870352" sldId="2076137566"/>
            <ac:graphicFrameMk id="2" creationId="{A821B9BB-46E9-4B9A-BE18-7047752A0806}"/>
          </ac:graphicFrameMkLst>
        </pc:graphicFrameChg>
        <pc:graphicFrameChg chg="add">
          <ac:chgData name="Kenji" userId="39c41c6a-b243-4aea-b9e3-f4f896c94d06" providerId="ADAL" clId="{5B54C24E-8B2A-4552-BF0B-C22C4E378347}" dt="2021-01-10T04:34:51.687" v="6"/>
          <ac:graphicFrameMkLst>
            <pc:docMk/>
            <pc:sldMk cId="2258870352" sldId="2076137566"/>
            <ac:graphicFrameMk id="5" creationId="{47047171-B561-4C55-B743-0317A140ABE4}"/>
          </ac:graphicFrameMkLst>
        </pc:graphicFrameChg>
        <pc:graphicFrameChg chg="add">
          <ac:chgData name="Kenji" userId="39c41c6a-b243-4aea-b9e3-f4f896c94d06" providerId="ADAL" clId="{5B54C24E-8B2A-4552-BF0B-C22C4E378347}" dt="2021-01-10T04:35:41.951" v="7"/>
          <ac:graphicFrameMkLst>
            <pc:docMk/>
            <pc:sldMk cId="2258870352" sldId="2076137566"/>
            <ac:graphicFrameMk id="9" creationId="{1DEC471C-8FEE-4A07-9C89-6409745A5F8D}"/>
          </ac:graphicFrameMkLst>
        </pc:graphicFrameChg>
      </pc:sldChg>
      <pc:sldChg chg="addSp modSp">
        <pc:chgData name="Kenji" userId="39c41c6a-b243-4aea-b9e3-f4f896c94d06" providerId="ADAL" clId="{5B54C24E-8B2A-4552-BF0B-C22C4E378347}" dt="2021-01-10T04:06:35.914" v="3" actId="798"/>
        <pc:sldMkLst>
          <pc:docMk/>
          <pc:sldMk cId="4047191437" sldId="2076137568"/>
        </pc:sldMkLst>
        <pc:graphicFrameChg chg="add mod">
          <ac:chgData name="Kenji" userId="39c41c6a-b243-4aea-b9e3-f4f896c94d06" providerId="ADAL" clId="{5B54C24E-8B2A-4552-BF0B-C22C4E378347}" dt="2021-01-10T04:06:35.914" v="3" actId="798"/>
          <ac:graphicFrameMkLst>
            <pc:docMk/>
            <pc:sldMk cId="4047191437" sldId="2076137568"/>
            <ac:graphicFrameMk id="4" creationId="{75761138-953B-452C-B286-F1B8838D0C82}"/>
          </ac:graphicFrameMkLst>
        </pc:graphicFrameChg>
      </pc:sldChg>
    </pc:docChg>
  </pc:docChgLst>
  <pc:docChgLst>
    <pc:chgData name="Kondo, Kenji (Sony)" userId="39c41c6a-b243-4aea-b9e3-f4f896c94d06" providerId="ADAL" clId="{D207C50B-6E2C-425E-957E-B64939ED51B4}"/>
    <pc:docChg chg="delSld modSld modSection">
      <pc:chgData name="Kondo, Kenji (Sony)" userId="39c41c6a-b243-4aea-b9e3-f4f896c94d06" providerId="ADAL" clId="{D207C50B-6E2C-425E-957E-B64939ED51B4}" dt="2021-01-06T08:38:56.689" v="434" actId="20577"/>
      <pc:docMkLst>
        <pc:docMk/>
      </pc:docMkLst>
      <pc:sldChg chg="modSp">
        <pc:chgData name="Kondo, Kenji (Sony)" userId="39c41c6a-b243-4aea-b9e3-f4f896c94d06" providerId="ADAL" clId="{D207C50B-6E2C-425E-957E-B64939ED51B4}" dt="2021-01-06T08:27:35.266" v="0"/>
        <pc:sldMkLst>
          <pc:docMk/>
          <pc:sldMk cId="2542336461" sldId="370"/>
        </pc:sldMkLst>
        <pc:spChg chg="mod">
          <ac:chgData name="Kondo, Kenji (Sony)" userId="39c41c6a-b243-4aea-b9e3-f4f896c94d06" providerId="ADAL" clId="{D207C50B-6E2C-425E-957E-B64939ED51B4}" dt="2021-01-06T08:27:35.266" v="0"/>
          <ac:spMkLst>
            <pc:docMk/>
            <pc:sldMk cId="2542336461" sldId="370"/>
            <ac:spMk id="6" creationId="{121A1F47-B37E-4B1D-AC27-99CABC46E332}"/>
          </ac:spMkLst>
        </pc:spChg>
      </pc:sldChg>
      <pc:sldChg chg="modSp">
        <pc:chgData name="Kondo, Kenji (Sony)" userId="39c41c6a-b243-4aea-b9e3-f4f896c94d06" providerId="ADAL" clId="{D207C50B-6E2C-425E-957E-B64939ED51B4}" dt="2021-01-06T08:38:56.689" v="434" actId="20577"/>
        <pc:sldMkLst>
          <pc:docMk/>
          <pc:sldMk cId="3224594843" sldId="2076137559"/>
        </pc:sldMkLst>
        <pc:spChg chg="mod">
          <ac:chgData name="Kondo, Kenji (Sony)" userId="39c41c6a-b243-4aea-b9e3-f4f896c94d06" providerId="ADAL" clId="{D207C50B-6E2C-425E-957E-B64939ED51B4}" dt="2021-01-06T08:38:56.689" v="434" actId="20577"/>
          <ac:spMkLst>
            <pc:docMk/>
            <pc:sldMk cId="3224594843" sldId="2076137559"/>
            <ac:spMk id="2" creationId="{75A37C54-553D-4902-93C0-0624BB12A77D}"/>
          </ac:spMkLst>
        </pc:spChg>
        <pc:spChg chg="mod">
          <ac:chgData name="Kondo, Kenji (Sony)" userId="39c41c6a-b243-4aea-b9e3-f4f896c94d06" providerId="ADAL" clId="{D207C50B-6E2C-425E-957E-B64939ED51B4}" dt="2021-01-06T08:30:20.347" v="17" actId="20577"/>
          <ac:spMkLst>
            <pc:docMk/>
            <pc:sldMk cId="3224594843" sldId="2076137559"/>
            <ac:spMk id="3" creationId="{8AF3CB12-6599-45C1-8F6E-AC0F3E157ED0}"/>
          </ac:spMkLst>
        </pc:spChg>
      </pc:sldChg>
      <pc:sldChg chg="del">
        <pc:chgData name="Kondo, Kenji (Sony)" userId="39c41c6a-b243-4aea-b9e3-f4f896c94d06" providerId="ADAL" clId="{D207C50B-6E2C-425E-957E-B64939ED51B4}" dt="2021-01-06T08:27:38.481" v="1" actId="2696"/>
        <pc:sldMkLst>
          <pc:docMk/>
          <pc:sldMk cId="3998911009" sldId="2076137564"/>
        </pc:sldMkLst>
      </pc:sldChg>
      <pc:sldChg chg="del">
        <pc:chgData name="Kondo, Kenji (Sony)" userId="39c41c6a-b243-4aea-b9e3-f4f896c94d06" providerId="ADAL" clId="{D207C50B-6E2C-425E-957E-B64939ED51B4}" dt="2021-01-06T08:27:38.492" v="2" actId="2696"/>
        <pc:sldMkLst>
          <pc:docMk/>
          <pc:sldMk cId="4245039743" sldId="2076137565"/>
        </pc:sldMkLst>
      </pc:sldChg>
      <pc:sldChg chg="del">
        <pc:chgData name="Kondo, Kenji (Sony)" userId="39c41c6a-b243-4aea-b9e3-f4f896c94d06" providerId="ADAL" clId="{D207C50B-6E2C-425E-957E-B64939ED51B4}" dt="2021-01-06T08:27:38.500" v="3" actId="2696"/>
        <pc:sldMkLst>
          <pc:docMk/>
          <pc:sldMk cId="3240632025" sldId="2076137566"/>
        </pc:sldMkLst>
      </pc:sldChg>
      <pc:sldChg chg="del">
        <pc:chgData name="Kondo, Kenji (Sony)" userId="39c41c6a-b243-4aea-b9e3-f4f896c94d06" providerId="ADAL" clId="{D207C50B-6E2C-425E-957E-B64939ED51B4}" dt="2021-01-06T08:27:38.515" v="4" actId="2696"/>
        <pc:sldMkLst>
          <pc:docMk/>
          <pc:sldMk cId="364839536" sldId="2076137567"/>
        </pc:sldMkLst>
      </pc:sldChg>
      <pc:sldChg chg="del">
        <pc:chgData name="Kondo, Kenji (Sony)" userId="39c41c6a-b243-4aea-b9e3-f4f896c94d06" providerId="ADAL" clId="{D207C50B-6E2C-425E-957E-B64939ED51B4}" dt="2021-01-06T08:27:38.525" v="5" actId="2696"/>
        <pc:sldMkLst>
          <pc:docMk/>
          <pc:sldMk cId="3953845077" sldId="2076137568"/>
        </pc:sldMkLst>
      </pc:sldChg>
      <pc:sldChg chg="del">
        <pc:chgData name="Kondo, Kenji (Sony)" userId="39c41c6a-b243-4aea-b9e3-f4f896c94d06" providerId="ADAL" clId="{D207C50B-6E2C-425E-957E-B64939ED51B4}" dt="2021-01-06T08:27:38.535" v="6" actId="2696"/>
        <pc:sldMkLst>
          <pc:docMk/>
          <pc:sldMk cId="2195137439" sldId="2076137569"/>
        </pc:sldMkLst>
      </pc:sldChg>
      <pc:sldChg chg="del">
        <pc:chgData name="Kondo, Kenji (Sony)" userId="39c41c6a-b243-4aea-b9e3-f4f896c94d06" providerId="ADAL" clId="{D207C50B-6E2C-425E-957E-B64939ED51B4}" dt="2021-01-06T08:27:38.547" v="7" actId="2696"/>
        <pc:sldMkLst>
          <pc:docMk/>
          <pc:sldMk cId="3178229730" sldId="2076137570"/>
        </pc:sldMkLst>
      </pc:sldChg>
      <pc:sldChg chg="del">
        <pc:chgData name="Kondo, Kenji (Sony)" userId="39c41c6a-b243-4aea-b9e3-f4f896c94d06" providerId="ADAL" clId="{D207C50B-6E2C-425E-957E-B64939ED51B4}" dt="2021-01-06T08:27:38.555" v="8" actId="2696"/>
        <pc:sldMkLst>
          <pc:docMk/>
          <pc:sldMk cId="1717204187" sldId="2076137571"/>
        </pc:sldMkLst>
      </pc:sldChg>
      <pc:sldChg chg="del">
        <pc:chgData name="Kondo, Kenji (Sony)" userId="39c41c6a-b243-4aea-b9e3-f4f896c94d06" providerId="ADAL" clId="{D207C50B-6E2C-425E-957E-B64939ED51B4}" dt="2021-01-06T08:27:38.565" v="9" actId="2696"/>
        <pc:sldMkLst>
          <pc:docMk/>
          <pc:sldMk cId="1118407455" sldId="2076137572"/>
        </pc:sldMkLst>
      </pc:sldChg>
      <pc:sldChg chg="del">
        <pc:chgData name="Kondo, Kenji (Sony)" userId="39c41c6a-b243-4aea-b9e3-f4f896c94d06" providerId="ADAL" clId="{D207C50B-6E2C-425E-957E-B64939ED51B4}" dt="2021-01-06T08:27:38.581" v="10" actId="2696"/>
        <pc:sldMkLst>
          <pc:docMk/>
          <pc:sldMk cId="282695439" sldId="2076137573"/>
        </pc:sldMkLst>
      </pc:sldChg>
    </pc:docChg>
  </pc:docChgLst>
  <pc:docChgLst>
    <pc:chgData name="Kenji" userId="39c41c6a-b243-4aea-b9e3-f4f896c94d06" providerId="ADAL" clId="{B7241CED-C2CB-4E08-A797-242904FE0663}"/>
    <pc:docChg chg="undo custSel modSld">
      <pc:chgData name="Kenji" userId="39c41c6a-b243-4aea-b9e3-f4f896c94d06" providerId="ADAL" clId="{B7241CED-C2CB-4E08-A797-242904FE0663}" dt="2021-04-21T11:18:37.241" v="137" actId="20577"/>
      <pc:docMkLst>
        <pc:docMk/>
      </pc:docMkLst>
      <pc:sldChg chg="modSp">
        <pc:chgData name="Kenji" userId="39c41c6a-b243-4aea-b9e3-f4f896c94d06" providerId="ADAL" clId="{B7241CED-C2CB-4E08-A797-242904FE0663}" dt="2021-04-21T08:32:13.775" v="89" actId="20577"/>
        <pc:sldMkLst>
          <pc:docMk/>
          <pc:sldMk cId="3224594843" sldId="2076137559"/>
        </pc:sldMkLst>
        <pc:spChg chg="mod">
          <ac:chgData name="Kenji" userId="39c41c6a-b243-4aea-b9e3-f4f896c94d06" providerId="ADAL" clId="{B7241CED-C2CB-4E08-A797-242904FE0663}" dt="2021-04-21T08:32:13.775" v="89" actId="20577"/>
          <ac:spMkLst>
            <pc:docMk/>
            <pc:sldMk cId="3224594843" sldId="2076137559"/>
            <ac:spMk id="2" creationId="{75A37C54-553D-4902-93C0-0624BB12A77D}"/>
          </ac:spMkLst>
        </pc:spChg>
      </pc:sldChg>
      <pc:sldChg chg="addSp delSp modSp">
        <pc:chgData name="Kenji" userId="39c41c6a-b243-4aea-b9e3-f4f896c94d06" providerId="ADAL" clId="{B7241CED-C2CB-4E08-A797-242904FE0663}" dt="2021-04-21T03:20:15.521" v="62" actId="478"/>
        <pc:sldMkLst>
          <pc:docMk/>
          <pc:sldMk cId="1757100696" sldId="2076137561"/>
        </pc:sldMkLst>
        <pc:spChg chg="add del mod">
          <ac:chgData name="Kenji" userId="39c41c6a-b243-4aea-b9e3-f4f896c94d06" providerId="ADAL" clId="{B7241CED-C2CB-4E08-A797-242904FE0663}" dt="2021-04-20T23:57:16.333" v="3" actId="478"/>
          <ac:spMkLst>
            <pc:docMk/>
            <pc:sldMk cId="1757100696" sldId="2076137561"/>
            <ac:spMk id="5" creationId="{EE74CEE5-6A4A-49F7-8EFC-799EA5F720DA}"/>
          </ac:spMkLst>
        </pc:spChg>
        <pc:spChg chg="add del mod">
          <ac:chgData name="Kenji" userId="39c41c6a-b243-4aea-b9e3-f4f896c94d06" providerId="ADAL" clId="{B7241CED-C2CB-4E08-A797-242904FE0663}" dt="2021-04-21T03:20:15.521" v="62" actId="478"/>
          <ac:spMkLst>
            <pc:docMk/>
            <pc:sldMk cId="1757100696" sldId="2076137561"/>
            <ac:spMk id="6" creationId="{EF30ED52-9538-44AC-9B8A-7EC7E5933721}"/>
          </ac:spMkLst>
        </pc:spChg>
      </pc:sldChg>
      <pc:sldChg chg="addSp delSp">
        <pc:chgData name="Kenji" userId="39c41c6a-b243-4aea-b9e3-f4f896c94d06" providerId="ADAL" clId="{B7241CED-C2CB-4E08-A797-242904FE0663}" dt="2021-04-21T03:20:19.289" v="63" actId="478"/>
        <pc:sldMkLst>
          <pc:docMk/>
          <pc:sldMk cId="154955695" sldId="2076137563"/>
        </pc:sldMkLst>
        <pc:spChg chg="add del">
          <ac:chgData name="Kenji" userId="39c41c6a-b243-4aea-b9e3-f4f896c94d06" providerId="ADAL" clId="{B7241CED-C2CB-4E08-A797-242904FE0663}" dt="2021-04-20T23:58:14.882" v="46" actId="478"/>
          <ac:spMkLst>
            <pc:docMk/>
            <pc:sldMk cId="154955695" sldId="2076137563"/>
            <ac:spMk id="4" creationId="{3B4215B2-340A-4FFD-8F26-D43EBDA0E888}"/>
          </ac:spMkLst>
        </pc:spChg>
        <pc:spChg chg="add del">
          <ac:chgData name="Kenji" userId="39c41c6a-b243-4aea-b9e3-f4f896c94d06" providerId="ADAL" clId="{B7241CED-C2CB-4E08-A797-242904FE0663}" dt="2021-04-21T03:20:19.289" v="63" actId="478"/>
          <ac:spMkLst>
            <pc:docMk/>
            <pc:sldMk cId="154955695" sldId="2076137563"/>
            <ac:spMk id="6" creationId="{4987E60B-74B7-45A4-A32B-EF2CE0902D55}"/>
          </ac:spMkLst>
        </pc:spChg>
      </pc:sldChg>
      <pc:sldChg chg="modSp">
        <pc:chgData name="Kenji" userId="39c41c6a-b243-4aea-b9e3-f4f896c94d06" providerId="ADAL" clId="{B7241CED-C2CB-4E08-A797-242904FE0663}" dt="2021-04-21T11:18:37.241" v="137" actId="20577"/>
        <pc:sldMkLst>
          <pc:docMk/>
          <pc:sldMk cId="4105406865" sldId="2076137565"/>
        </pc:sldMkLst>
        <pc:spChg chg="mod">
          <ac:chgData name="Kenji" userId="39c41c6a-b243-4aea-b9e3-f4f896c94d06" providerId="ADAL" clId="{B7241CED-C2CB-4E08-A797-242904FE0663}" dt="2021-04-21T11:18:37.241" v="137" actId="20577"/>
          <ac:spMkLst>
            <pc:docMk/>
            <pc:sldMk cId="4105406865" sldId="2076137565"/>
            <ac:spMk id="2" creationId="{5EFFF8A8-CDA6-48FC-AF43-30CA856378E4}"/>
          </ac:spMkLst>
        </pc:spChg>
      </pc:sldChg>
      <pc:sldChg chg="addSp modSp">
        <pc:chgData name="Kenji" userId="39c41c6a-b243-4aea-b9e3-f4f896c94d06" providerId="ADAL" clId="{B7241CED-C2CB-4E08-A797-242904FE0663}" dt="2021-04-21T08:33:21.683" v="132" actId="20577"/>
        <pc:sldMkLst>
          <pc:docMk/>
          <pc:sldMk cId="2258870352" sldId="2076137566"/>
        </pc:sldMkLst>
        <pc:spChg chg="mod">
          <ac:chgData name="Kenji" userId="39c41c6a-b243-4aea-b9e3-f4f896c94d06" providerId="ADAL" clId="{B7241CED-C2CB-4E08-A797-242904FE0663}" dt="2021-04-21T08:33:21.683" v="132" actId="20577"/>
          <ac:spMkLst>
            <pc:docMk/>
            <pc:sldMk cId="2258870352" sldId="2076137566"/>
            <ac:spMk id="4" creationId="{03A8A642-A9BD-4861-A81D-F8D346DEB4B3}"/>
          </ac:spMkLst>
        </pc:spChg>
        <pc:spChg chg="add">
          <ac:chgData name="Kenji" userId="39c41c6a-b243-4aea-b9e3-f4f896c94d06" providerId="ADAL" clId="{B7241CED-C2CB-4E08-A797-242904FE0663}" dt="2021-04-21T00:59:56.599" v="61"/>
          <ac:spMkLst>
            <pc:docMk/>
            <pc:sldMk cId="2258870352" sldId="2076137566"/>
            <ac:spMk id="7" creationId="{78F3950A-5755-4192-ABC3-5411B3FE9042}"/>
          </ac:spMkLst>
        </pc:spChg>
        <pc:graphicFrameChg chg="mod">
          <ac:chgData name="Kenji" userId="39c41c6a-b243-4aea-b9e3-f4f896c94d06" providerId="ADAL" clId="{B7241CED-C2CB-4E08-A797-242904FE0663}" dt="2021-04-21T00:59:23.617" v="57" actId="1076"/>
          <ac:graphicFrameMkLst>
            <pc:docMk/>
            <pc:sldMk cId="2258870352" sldId="2076137566"/>
            <ac:graphicFrameMk id="11" creationId="{D46BE16C-71DF-4C1F-AB06-F04A00CEF9F9}"/>
          </ac:graphicFrameMkLst>
        </pc:graphicFrameChg>
        <pc:graphicFrameChg chg="mod">
          <ac:chgData name="Kenji" userId="39c41c6a-b243-4aea-b9e3-f4f896c94d06" providerId="ADAL" clId="{B7241CED-C2CB-4E08-A797-242904FE0663}" dt="2021-04-21T00:59:43.888" v="60" actId="1076"/>
          <ac:graphicFrameMkLst>
            <pc:docMk/>
            <pc:sldMk cId="2258870352" sldId="2076137566"/>
            <ac:graphicFrameMk id="12" creationId="{D3A1938F-3C01-4A82-A82E-1C5C1899F44C}"/>
          </ac:graphicFrameMkLst>
        </pc:graphicFrameChg>
        <pc:graphicFrameChg chg="mod">
          <ac:chgData name="Kenji" userId="39c41c6a-b243-4aea-b9e3-f4f896c94d06" providerId="ADAL" clId="{B7241CED-C2CB-4E08-A797-242904FE0663}" dt="2021-04-21T00:59:40.091" v="59" actId="1076"/>
          <ac:graphicFrameMkLst>
            <pc:docMk/>
            <pc:sldMk cId="2258870352" sldId="2076137566"/>
            <ac:graphicFrameMk id="13" creationId="{5F367FCD-2A2F-42AF-9EED-EE9A0C3EAB6F}"/>
          </ac:graphicFrameMkLst>
        </pc:graphicFrameChg>
      </pc:sldChg>
      <pc:sldChg chg="modSp">
        <pc:chgData name="Kenji" userId="39c41c6a-b243-4aea-b9e3-f4f896c94d06" providerId="ADAL" clId="{B7241CED-C2CB-4E08-A797-242904FE0663}" dt="2021-04-21T11:07:17.185" v="134" actId="20577"/>
        <pc:sldMkLst>
          <pc:docMk/>
          <pc:sldMk cId="2957193246" sldId="2076137569"/>
        </pc:sldMkLst>
        <pc:spChg chg="mod">
          <ac:chgData name="Kenji" userId="39c41c6a-b243-4aea-b9e3-f4f896c94d06" providerId="ADAL" clId="{B7241CED-C2CB-4E08-A797-242904FE0663}" dt="2021-04-21T08:32:27.157" v="96" actId="20577"/>
          <ac:spMkLst>
            <pc:docMk/>
            <pc:sldMk cId="2957193246" sldId="2076137569"/>
            <ac:spMk id="2" creationId="{5EB52775-E6EC-444E-9C9D-56FDEEE55540}"/>
          </ac:spMkLst>
        </pc:spChg>
        <pc:spChg chg="mod">
          <ac:chgData name="Kenji" userId="39c41c6a-b243-4aea-b9e3-f4f896c94d06" providerId="ADAL" clId="{B7241CED-C2CB-4E08-A797-242904FE0663}" dt="2021-04-21T11:07:17.185" v="134" actId="20577"/>
          <ac:spMkLst>
            <pc:docMk/>
            <pc:sldMk cId="2957193246" sldId="2076137569"/>
            <ac:spMk id="64" creationId="{60513FE6-3E31-4455-837A-75CF7567A19D}"/>
          </ac:spMkLst>
        </pc:spChg>
      </pc:sldChg>
      <pc:sldChg chg="addSp delSp">
        <pc:chgData name="Kenji" userId="39c41c6a-b243-4aea-b9e3-f4f896c94d06" providerId="ADAL" clId="{B7241CED-C2CB-4E08-A797-242904FE0663}" dt="2021-04-21T03:20:21.932" v="64" actId="478"/>
        <pc:sldMkLst>
          <pc:docMk/>
          <pc:sldMk cId="667978832" sldId="2076137570"/>
        </pc:sldMkLst>
        <pc:spChg chg="add del">
          <ac:chgData name="Kenji" userId="39c41c6a-b243-4aea-b9e3-f4f896c94d06" providerId="ADAL" clId="{B7241CED-C2CB-4E08-A797-242904FE0663}" dt="2021-04-20T23:58:17.837" v="47" actId="478"/>
          <ac:spMkLst>
            <pc:docMk/>
            <pc:sldMk cId="667978832" sldId="2076137570"/>
            <ac:spMk id="4" creationId="{0D3BC571-CB2F-4E2A-884A-7F23011284E2}"/>
          </ac:spMkLst>
        </pc:spChg>
        <pc:spChg chg="add del">
          <ac:chgData name="Kenji" userId="39c41c6a-b243-4aea-b9e3-f4f896c94d06" providerId="ADAL" clId="{B7241CED-C2CB-4E08-A797-242904FE0663}" dt="2021-04-21T03:20:21.932" v="64" actId="478"/>
          <ac:spMkLst>
            <pc:docMk/>
            <pc:sldMk cId="667978832" sldId="2076137570"/>
            <ac:spMk id="5" creationId="{310127CF-5303-4F0A-A259-DBFF87DE56D3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664389-FDA7-DD41-A374-B1DA747FDC5A}" type="datetimeFigureOut">
              <a:rPr kumimoji="1" lang="ja-JP" altLang="en-US" smtClean="0"/>
              <a:pPr/>
              <a:t>2021/7/7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03614E-5182-F847-8C8B-1C22E58109F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404374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2ED1A7-AB37-4B52-BC42-F90D4DEB2F36}" type="datetimeFigureOut">
              <a:rPr kumimoji="1" lang="ja-JP" altLang="en-US" smtClean="0"/>
              <a:pPr/>
              <a:t>2021/7/7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84138" y="744538"/>
            <a:ext cx="662622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17415"/>
            <a:ext cx="5435600" cy="4469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26B5EF-E6B2-4482-B3E1-BC282756F21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08411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/>
              <a:t>Organization</a:t>
            </a:r>
            <a:endParaRPr kumimoji="1" lang="ja-JP" altLang="en-US"/>
          </a:p>
        </p:txBody>
      </p:sp>
      <p:sp>
        <p:nvSpPr>
          <p:cNvPr id="26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/>
              <a:t>Copyright 2020 Sony Corporation</a:t>
            </a:r>
            <a:endParaRPr kumimoji="1" lang="ja-JP" altLang="en-US"/>
          </a:p>
        </p:txBody>
      </p:sp>
      <p:sp>
        <p:nvSpPr>
          <p:cNvPr id="27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6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/>
              <a:t>Title</a:t>
            </a:r>
            <a:endParaRPr kumimoji="1" lang="ja-JP" altLang="en-US"/>
          </a:p>
        </p:txBody>
      </p:sp>
      <p:sp>
        <p:nvSpPr>
          <p:cNvPr id="28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+mj-lt"/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en-US" altLang="ja-JP"/>
              <a:t>Sub title</a:t>
            </a:r>
            <a:endParaRPr kumimoji="1" lang="ja-JP" altLang="en-US"/>
          </a:p>
        </p:txBody>
      </p:sp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472" y="302965"/>
            <a:ext cx="1438171" cy="36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017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A2043D03-4E19-450B-83D0-69F09C815943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31798" y="1079500"/>
            <a:ext cx="11339501" cy="5165725"/>
          </a:xfrm>
          <a:prstGeom prst="rect">
            <a:avLst/>
          </a:prstGeom>
        </p:spPr>
        <p:txBody>
          <a:bodyPr/>
          <a:lstStyle>
            <a:lvl1pPr marL="360363" indent="-360363">
              <a:buFont typeface="Wingdings" panose="05000000000000000000" pitchFamily="2" charset="2"/>
              <a:buChar char="l"/>
              <a:defRPr sz="2800" b="1">
                <a:latin typeface="+mn-lt"/>
              </a:defRPr>
            </a:lvl1pPr>
            <a:lvl2pPr marL="808038" indent="-263525">
              <a:defRPr sz="2400">
                <a:latin typeface="+mn-lt"/>
              </a:defRPr>
            </a:lvl2pPr>
            <a:lvl3pPr marL="1254125" indent="-174625">
              <a:defRPr sz="2000">
                <a:latin typeface="+mn-lt"/>
              </a:defRPr>
            </a:lvl3pPr>
            <a:lvl4pPr marL="1887538" indent="-254000">
              <a:defRPr sz="1800">
                <a:latin typeface="+mn-lt"/>
              </a:defRPr>
            </a:lvl4pPr>
            <a:lvl5pPr marL="2335213" indent="-185738">
              <a:defRPr sz="1600">
                <a:latin typeface="+mn-lt"/>
              </a:defRPr>
            </a:lvl5pPr>
          </a:lstStyle>
          <a:p>
            <a:pPr lvl="0"/>
            <a:r>
              <a:rPr kumimoji="1" lang="en-US" altLang="ja-JP"/>
              <a:t>Level 1</a:t>
            </a:r>
            <a:endParaRPr kumimoji="1" lang="ja-JP" altLang="en-US"/>
          </a:p>
          <a:p>
            <a:pPr lvl="1"/>
            <a:r>
              <a:rPr kumimoji="1" lang="en-US" altLang="ja-JP"/>
              <a:t>Level 2</a:t>
            </a:r>
            <a:endParaRPr kumimoji="1" lang="ja-JP" altLang="en-US"/>
          </a:p>
          <a:p>
            <a:pPr lvl="2"/>
            <a:r>
              <a:rPr kumimoji="1" lang="en-US" altLang="ja-JP"/>
              <a:t>Level 3</a:t>
            </a:r>
            <a:endParaRPr kumimoji="1" lang="ja-JP" altLang="en-US"/>
          </a:p>
          <a:p>
            <a:pPr lvl="3"/>
            <a:r>
              <a:rPr kumimoji="1" lang="en-US" altLang="ja-JP"/>
              <a:t>Level 4</a:t>
            </a:r>
            <a:endParaRPr kumimoji="1" lang="ja-JP" altLang="en-US"/>
          </a:p>
          <a:p>
            <a:pPr lvl="4"/>
            <a:r>
              <a:rPr kumimoji="1" lang="en-US" altLang="ja-JP"/>
              <a:t>Level 5</a:t>
            </a:r>
            <a:endParaRPr kumimoji="1" lang="ja-JP" altLang="en-US"/>
          </a:p>
        </p:txBody>
      </p:sp>
      <p:cxnSp>
        <p:nvCxnSpPr>
          <p:cNvPr id="27" name="直線コネクタ 26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 hasCustomPrompt="1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3200" b="1" baseline="0">
                <a:solidFill>
                  <a:schemeClr val="tx1"/>
                </a:solidFill>
                <a:latin typeface="+mj-lt"/>
                <a:ea typeface="+mj-ea"/>
              </a:defRPr>
            </a:lvl1pPr>
          </a:lstStyle>
          <a:p>
            <a:r>
              <a:rPr lang="en-US" altLang="ja-JP"/>
              <a:t>Title</a:t>
            </a:r>
            <a:endParaRPr lang="ja-JP" altLang="en-US"/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9" name="フッター プレースホルダー 3">
            <a:extLst>
              <a:ext uri="{FF2B5EF4-FFF2-40B4-BE49-F238E27FC236}">
                <a16:creationId xmlns:a16="http://schemas.microsoft.com/office/drawing/2014/main" id="{C20AEA75-1694-4916-85C1-2F4FB053E846}"/>
              </a:ext>
            </a:extLst>
          </p:cNvPr>
          <p:cNvSpPr txBox="1">
            <a:spLocks/>
          </p:cNvSpPr>
          <p:nvPr userDrawn="1"/>
        </p:nvSpPr>
        <p:spPr>
          <a:xfrm>
            <a:off x="2065897" y="6535589"/>
            <a:ext cx="5691332" cy="21599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Calibri" panose="020F0502020204030204" pitchFamily="34" charset="0"/>
              </a:rPr>
              <a:t>R&amp;D Center, Sony Corporation</a:t>
            </a:r>
          </a:p>
        </p:txBody>
      </p:sp>
      <p:sp>
        <p:nvSpPr>
          <p:cNvPr id="10" name="フッター プレースホルダー 3">
            <a:extLst>
              <a:ext uri="{FF2B5EF4-FFF2-40B4-BE49-F238E27FC236}">
                <a16:creationId xmlns:a16="http://schemas.microsoft.com/office/drawing/2014/main" id="{A06A187E-90D5-414B-8B20-B512C27E1EA5}"/>
              </a:ext>
            </a:extLst>
          </p:cNvPr>
          <p:cNvSpPr txBox="1">
            <a:spLocks/>
          </p:cNvSpPr>
          <p:nvPr userDrawn="1"/>
        </p:nvSpPr>
        <p:spPr>
          <a:xfrm>
            <a:off x="8793449" y="6535589"/>
            <a:ext cx="2114576" cy="215999"/>
          </a:xfrm>
          <a:prstGeom prst="rect">
            <a:avLst/>
          </a:prstGeom>
        </p:spPr>
        <p:txBody>
          <a:bodyPr wrap="square" lIns="71995" tIns="0" rIns="71995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166"/>
            <a:r>
              <a:rPr lang="en-US" altLang="ja-JP" sz="1100" b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Calibri" panose="020F0502020204030204" pitchFamily="34" charset="0"/>
              </a:rPr>
              <a:t>Copying/Printing </a:t>
            </a:r>
            <a:r>
              <a:rPr lang="en-US" altLang="ja-JP" sz="1100" b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alibri" panose="020F0502020204030204" pitchFamily="34" charset="0"/>
              </a:rPr>
              <a:t>Prohibited</a:t>
            </a:r>
          </a:p>
        </p:txBody>
      </p:sp>
      <p:sp>
        <p:nvSpPr>
          <p:cNvPr id="11" name="スライド番号プレースホルダー 4">
            <a:extLst>
              <a:ext uri="{FF2B5EF4-FFF2-40B4-BE49-F238E27FC236}">
                <a16:creationId xmlns:a16="http://schemas.microsoft.com/office/drawing/2014/main" id="{EF7E09FC-645E-4C63-8F9B-2E6B124A1C01}"/>
              </a:ext>
            </a:extLst>
          </p:cNvPr>
          <p:cNvSpPr txBox="1">
            <a:spLocks/>
          </p:cNvSpPr>
          <p:nvPr userDrawn="1"/>
        </p:nvSpPr>
        <p:spPr>
          <a:xfrm>
            <a:off x="1421829" y="6545015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400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Calibri" panose="020F0502020204030204" pitchFamily="34" charset="0"/>
              </a:rPr>
              <a:pPr/>
              <a:t>‹#›</a:t>
            </a:fld>
            <a:endParaRPr lang="ja-JP" altLang="en-US" sz="14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1482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MiddlePage 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タイトル 1"/>
          <p:cNvSpPr>
            <a:spLocks noGrp="1"/>
          </p:cNvSpPr>
          <p:nvPr>
            <p:ph type="title" hasCustomPrompt="1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3200" b="1" baseline="0">
                <a:solidFill>
                  <a:schemeClr val="tx1"/>
                </a:solidFill>
                <a:latin typeface="+mj-lt"/>
                <a:ea typeface="+mj-ea"/>
              </a:defRPr>
            </a:lvl1pPr>
          </a:lstStyle>
          <a:p>
            <a:r>
              <a:rPr lang="en-US" altLang="ja-JP"/>
              <a:t>Title</a:t>
            </a:r>
            <a:endParaRPr lang="ja-JP" altLang="en-US"/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1C0D4FA1-C6FC-444F-82F4-01BC2BE09B2E}"/>
              </a:ext>
            </a:extLst>
          </p:cNvPr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フッター プレースホルダー 3">
            <a:extLst>
              <a:ext uri="{FF2B5EF4-FFF2-40B4-BE49-F238E27FC236}">
                <a16:creationId xmlns:a16="http://schemas.microsoft.com/office/drawing/2014/main" id="{705305A2-EB8B-4C51-BC3A-148196E3F508}"/>
              </a:ext>
            </a:extLst>
          </p:cNvPr>
          <p:cNvSpPr txBox="1">
            <a:spLocks/>
          </p:cNvSpPr>
          <p:nvPr userDrawn="1"/>
        </p:nvSpPr>
        <p:spPr>
          <a:xfrm>
            <a:off x="2065897" y="6535589"/>
            <a:ext cx="5691332" cy="21599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Calibri" panose="020F0502020204030204" pitchFamily="34" charset="0"/>
              </a:rPr>
              <a:t>R&amp;D Center, Sony Corporation</a:t>
            </a:r>
          </a:p>
        </p:txBody>
      </p:sp>
      <p:sp>
        <p:nvSpPr>
          <p:cNvPr id="16" name="フッター プレースホルダー 3">
            <a:extLst>
              <a:ext uri="{FF2B5EF4-FFF2-40B4-BE49-F238E27FC236}">
                <a16:creationId xmlns:a16="http://schemas.microsoft.com/office/drawing/2014/main" id="{E7464889-A3EB-48CD-99CF-55A64B4509C0}"/>
              </a:ext>
            </a:extLst>
          </p:cNvPr>
          <p:cNvSpPr txBox="1">
            <a:spLocks/>
          </p:cNvSpPr>
          <p:nvPr userDrawn="1"/>
        </p:nvSpPr>
        <p:spPr>
          <a:xfrm>
            <a:off x="8793449" y="6535589"/>
            <a:ext cx="2114576" cy="215999"/>
          </a:xfrm>
          <a:prstGeom prst="rect">
            <a:avLst/>
          </a:prstGeom>
        </p:spPr>
        <p:txBody>
          <a:bodyPr wrap="square" lIns="71995" tIns="0" rIns="71995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166"/>
            <a:r>
              <a:rPr lang="en-US" altLang="ja-JP" sz="1100" b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Calibri" panose="020F0502020204030204" pitchFamily="34" charset="0"/>
              </a:rPr>
              <a:t>Copying/Printing </a:t>
            </a:r>
            <a:r>
              <a:rPr lang="en-US" altLang="ja-JP" sz="1100" b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alibri" panose="020F0502020204030204" pitchFamily="34" charset="0"/>
              </a:rPr>
              <a:t>Prohibited</a:t>
            </a:r>
          </a:p>
        </p:txBody>
      </p:sp>
      <p:sp>
        <p:nvSpPr>
          <p:cNvPr id="17" name="スライド番号プレースホルダー 4">
            <a:extLst>
              <a:ext uri="{FF2B5EF4-FFF2-40B4-BE49-F238E27FC236}">
                <a16:creationId xmlns:a16="http://schemas.microsoft.com/office/drawing/2014/main" id="{70727B52-A01D-4959-864C-6DE219EF6F2E}"/>
              </a:ext>
            </a:extLst>
          </p:cNvPr>
          <p:cNvSpPr txBox="1">
            <a:spLocks/>
          </p:cNvSpPr>
          <p:nvPr userDrawn="1"/>
        </p:nvSpPr>
        <p:spPr>
          <a:xfrm>
            <a:off x="1421829" y="6545015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400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Calibri" panose="020F0502020204030204" pitchFamily="34" charset="0"/>
              </a:rPr>
              <a:pPr/>
              <a:t>‹#›</a:t>
            </a:fld>
            <a:endParaRPr lang="ja-JP" altLang="en-US" sz="14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4307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ub-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1519" y="3141662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buNone/>
              <a:defRPr sz="36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/>
              <a:t>Title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4243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SONY is a registered trademark of Sony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>
                <a:solidFill>
                  <a:srgbClr val="717171"/>
                </a:solidFill>
                <a:latin typeface="SST" pitchFamily="34" charset="0"/>
                <a:ea typeface="+mj-ea"/>
                <a:cs typeface="メイリオ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>
                <a:solidFill>
                  <a:srgbClr val="717171"/>
                </a:solidFill>
                <a:latin typeface="SST" pitchFamily="34" charset="0"/>
                <a:ea typeface="+mj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6" name="図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2350" y="2979000"/>
            <a:ext cx="36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569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Light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54D7CF04-C3C3-49F8-9D82-D2DEF59CA74E}"/>
              </a:ext>
            </a:extLst>
          </p:cNvPr>
          <p:cNvCxnSpPr/>
          <p:nvPr userDrawn="1"/>
        </p:nvCxnSpPr>
        <p:spPr>
          <a:xfrm>
            <a:off x="1886031" y="6535577"/>
            <a:ext cx="0" cy="216023"/>
          </a:xfrm>
          <a:prstGeom prst="line">
            <a:avLst/>
          </a:prstGeom>
          <a:ln w="3175" cmpd="sng">
            <a:solidFill>
              <a:srgbClr val="29292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フッター プレースホルダー 3">
            <a:extLst>
              <a:ext uri="{FF2B5EF4-FFF2-40B4-BE49-F238E27FC236}">
                <a16:creationId xmlns:a16="http://schemas.microsoft.com/office/drawing/2014/main" id="{06C1E972-F5D7-40CB-BB75-66205FA21E7E}"/>
              </a:ext>
            </a:extLst>
          </p:cNvPr>
          <p:cNvSpPr txBox="1">
            <a:spLocks/>
          </p:cNvSpPr>
          <p:nvPr userDrawn="1"/>
        </p:nvSpPr>
        <p:spPr>
          <a:xfrm>
            <a:off x="8793449" y="6535589"/>
            <a:ext cx="2114576" cy="215999"/>
          </a:xfrm>
          <a:prstGeom prst="rect">
            <a:avLst/>
          </a:prstGeom>
        </p:spPr>
        <p:txBody>
          <a:bodyPr wrap="square" lIns="71995" tIns="0" rIns="71995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166"/>
            <a:r>
              <a:rPr lang="en-US" altLang="ja-JP" sz="1100" b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Calibri" panose="020F0502020204030204" pitchFamily="34" charset="0"/>
              </a:rPr>
              <a:t>Copying/Printing </a:t>
            </a:r>
            <a:r>
              <a:rPr lang="en-US" altLang="ja-JP" sz="1100" b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alibri" panose="020F0502020204030204" pitchFamily="34" charset="0"/>
              </a:rPr>
              <a:t>Prohibited</a:t>
            </a:r>
          </a:p>
        </p:txBody>
      </p:sp>
      <p:sp>
        <p:nvSpPr>
          <p:cNvPr id="23" name="スライド番号プレースホルダー 4">
            <a:extLst>
              <a:ext uri="{FF2B5EF4-FFF2-40B4-BE49-F238E27FC236}">
                <a16:creationId xmlns:a16="http://schemas.microsoft.com/office/drawing/2014/main" id="{2C0688FB-846F-4646-A61F-166496466DF6}"/>
              </a:ext>
            </a:extLst>
          </p:cNvPr>
          <p:cNvSpPr txBox="1">
            <a:spLocks/>
          </p:cNvSpPr>
          <p:nvPr userDrawn="1"/>
        </p:nvSpPr>
        <p:spPr>
          <a:xfrm>
            <a:off x="1421829" y="6545015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400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Calibri" panose="020F0502020204030204" pitchFamily="34" charset="0"/>
              </a:rPr>
              <a:pPr/>
              <a:t>‹#›</a:t>
            </a:fld>
            <a:endParaRPr lang="ja-JP" altLang="en-US" sz="14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24" name="タイトル 1">
            <a:extLst>
              <a:ext uri="{FF2B5EF4-FFF2-40B4-BE49-F238E27FC236}">
                <a16:creationId xmlns:a16="http://schemas.microsoft.com/office/drawing/2014/main" id="{232BA09B-0FDD-4CE4-927A-E049888E399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801" y="360364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algn="l">
              <a:defRPr sz="2800" b="0" baseline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10" name="フッター プレースホルダー 3">
            <a:extLst>
              <a:ext uri="{FF2B5EF4-FFF2-40B4-BE49-F238E27FC236}">
                <a16:creationId xmlns:a16="http://schemas.microsoft.com/office/drawing/2014/main" id="{DBCD402C-3A4C-483C-B154-C0F51325D894}"/>
              </a:ext>
            </a:extLst>
          </p:cNvPr>
          <p:cNvSpPr txBox="1">
            <a:spLocks/>
          </p:cNvSpPr>
          <p:nvPr userDrawn="1"/>
        </p:nvSpPr>
        <p:spPr>
          <a:xfrm>
            <a:off x="2065897" y="6535589"/>
            <a:ext cx="5691332" cy="21599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Calibri" panose="020F0502020204030204" pitchFamily="34" charset="0"/>
              </a:rPr>
              <a:t>R&amp;D Center, Sony Corporation</a:t>
            </a:r>
          </a:p>
        </p:txBody>
      </p:sp>
    </p:spTree>
    <p:extLst>
      <p:ext uri="{BB962C8B-B14F-4D97-AF65-F5344CB8AC3E}">
        <p14:creationId xmlns:p14="http://schemas.microsoft.com/office/powerpoint/2010/main" val="10916252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ark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18" name="直線コネクタ 17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800" y="360364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2" name="スライド番号プレースホルダー 4"/>
          <p:cNvSpPr txBox="1">
            <a:spLocks/>
          </p:cNvSpPr>
          <p:nvPr userDrawn="1"/>
        </p:nvSpPr>
        <p:spPr>
          <a:xfrm>
            <a:off x="1421830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999" baseline="0" smtClean="0">
                <a:latin typeface="SST" pitchFamily="34" charset="0"/>
              </a:rPr>
              <a:pPr/>
              <a:t>‹#›</a:t>
            </a:fld>
            <a:endParaRPr lang="ja-JP" altLang="en-US" sz="999" baseline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517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1744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71" r:id="rId2"/>
    <p:sldLayoutId id="2147483774" r:id="rId3"/>
    <p:sldLayoutId id="2147483773" r:id="rId4"/>
    <p:sldLayoutId id="2147483706" r:id="rId5"/>
    <p:sldLayoutId id="2147483775" r:id="rId6"/>
    <p:sldLayoutId id="2147483776" r:id="rId7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4D5DB18-2C0D-4207-8F17-AB54F7B565F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67116FA5-C30A-4102-9224-20F21FE85F7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121A1F47-B37E-4B1D-AC27-99CABC46E33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ja-JP" dirty="0"/>
              <a:t>JVET-W0060</a:t>
            </a:r>
          </a:p>
          <a:p>
            <a:r>
              <a:rPr lang="en-US" altLang="ja-JP" dirty="0"/>
              <a:t> AHG8: A constraint of max CTU size and tile on WPP for high bit rate coding</a:t>
            </a:r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A427A4C9-1F4F-42B2-8655-80AB621C65F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3758" y="3717826"/>
            <a:ext cx="10761662" cy="677108"/>
          </a:xfrm>
        </p:spPr>
        <p:txBody>
          <a:bodyPr/>
          <a:lstStyle/>
          <a:p>
            <a:r>
              <a:rPr lang="en-US" altLang="ja-JP" dirty="0"/>
              <a:t>Kenji Kondo, Masaru Ikeda (Sony)</a:t>
            </a: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423364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1CB830-7CF8-4CE5-B4FE-ADA789BE5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Results in wide QP range</a:t>
            </a:r>
            <a:endParaRPr kumimoji="1" lang="ja-JP" altLang="en-US" dirty="0"/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8B91B388-3F0F-47CB-A439-7ADE9B997B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4071318"/>
              </p:ext>
            </p:extLst>
          </p:nvPr>
        </p:nvGraphicFramePr>
        <p:xfrm>
          <a:off x="162350" y="1269794"/>
          <a:ext cx="11610010" cy="4759575"/>
        </p:xfrm>
        <a:graphic>
          <a:graphicData uri="http://schemas.openxmlformats.org/drawingml/2006/table">
            <a:tbl>
              <a:tblPr/>
              <a:tblGrid>
                <a:gridCol w="488652">
                  <a:extLst>
                    <a:ext uri="{9D8B030D-6E8A-4147-A177-3AD203B41FA5}">
                      <a16:colId xmlns:a16="http://schemas.microsoft.com/office/drawing/2014/main" val="1328020302"/>
                    </a:ext>
                  </a:extLst>
                </a:gridCol>
                <a:gridCol w="488652">
                  <a:extLst>
                    <a:ext uri="{9D8B030D-6E8A-4147-A177-3AD203B41FA5}">
                      <a16:colId xmlns:a16="http://schemas.microsoft.com/office/drawing/2014/main" val="1135733128"/>
                    </a:ext>
                  </a:extLst>
                </a:gridCol>
                <a:gridCol w="488652">
                  <a:extLst>
                    <a:ext uri="{9D8B030D-6E8A-4147-A177-3AD203B41FA5}">
                      <a16:colId xmlns:a16="http://schemas.microsoft.com/office/drawing/2014/main" val="1386231573"/>
                    </a:ext>
                  </a:extLst>
                </a:gridCol>
                <a:gridCol w="488652">
                  <a:extLst>
                    <a:ext uri="{9D8B030D-6E8A-4147-A177-3AD203B41FA5}">
                      <a16:colId xmlns:a16="http://schemas.microsoft.com/office/drawing/2014/main" val="1923941617"/>
                    </a:ext>
                  </a:extLst>
                </a:gridCol>
                <a:gridCol w="488652">
                  <a:extLst>
                    <a:ext uri="{9D8B030D-6E8A-4147-A177-3AD203B41FA5}">
                      <a16:colId xmlns:a16="http://schemas.microsoft.com/office/drawing/2014/main" val="90262745"/>
                    </a:ext>
                  </a:extLst>
                </a:gridCol>
                <a:gridCol w="488652">
                  <a:extLst>
                    <a:ext uri="{9D8B030D-6E8A-4147-A177-3AD203B41FA5}">
                      <a16:colId xmlns:a16="http://schemas.microsoft.com/office/drawing/2014/main" val="4215035551"/>
                    </a:ext>
                  </a:extLst>
                </a:gridCol>
                <a:gridCol w="488652">
                  <a:extLst>
                    <a:ext uri="{9D8B030D-6E8A-4147-A177-3AD203B41FA5}">
                      <a16:colId xmlns:a16="http://schemas.microsoft.com/office/drawing/2014/main" val="2451168352"/>
                    </a:ext>
                  </a:extLst>
                </a:gridCol>
                <a:gridCol w="488652">
                  <a:extLst>
                    <a:ext uri="{9D8B030D-6E8A-4147-A177-3AD203B41FA5}">
                      <a16:colId xmlns:a16="http://schemas.microsoft.com/office/drawing/2014/main" val="1676775710"/>
                    </a:ext>
                  </a:extLst>
                </a:gridCol>
                <a:gridCol w="488652">
                  <a:extLst>
                    <a:ext uri="{9D8B030D-6E8A-4147-A177-3AD203B41FA5}">
                      <a16:colId xmlns:a16="http://schemas.microsoft.com/office/drawing/2014/main" val="2138259889"/>
                    </a:ext>
                  </a:extLst>
                </a:gridCol>
                <a:gridCol w="334817">
                  <a:extLst>
                    <a:ext uri="{9D8B030D-6E8A-4147-A177-3AD203B41FA5}">
                      <a16:colId xmlns:a16="http://schemas.microsoft.com/office/drawing/2014/main" val="3703339519"/>
                    </a:ext>
                  </a:extLst>
                </a:gridCol>
                <a:gridCol w="488652">
                  <a:extLst>
                    <a:ext uri="{9D8B030D-6E8A-4147-A177-3AD203B41FA5}">
                      <a16:colId xmlns:a16="http://schemas.microsoft.com/office/drawing/2014/main" val="3526997529"/>
                    </a:ext>
                  </a:extLst>
                </a:gridCol>
                <a:gridCol w="488652">
                  <a:extLst>
                    <a:ext uri="{9D8B030D-6E8A-4147-A177-3AD203B41FA5}">
                      <a16:colId xmlns:a16="http://schemas.microsoft.com/office/drawing/2014/main" val="3911516022"/>
                    </a:ext>
                  </a:extLst>
                </a:gridCol>
                <a:gridCol w="488652">
                  <a:extLst>
                    <a:ext uri="{9D8B030D-6E8A-4147-A177-3AD203B41FA5}">
                      <a16:colId xmlns:a16="http://schemas.microsoft.com/office/drawing/2014/main" val="4025978198"/>
                    </a:ext>
                  </a:extLst>
                </a:gridCol>
                <a:gridCol w="488652">
                  <a:extLst>
                    <a:ext uri="{9D8B030D-6E8A-4147-A177-3AD203B41FA5}">
                      <a16:colId xmlns:a16="http://schemas.microsoft.com/office/drawing/2014/main" val="1684072956"/>
                    </a:ext>
                  </a:extLst>
                </a:gridCol>
                <a:gridCol w="488652">
                  <a:extLst>
                    <a:ext uri="{9D8B030D-6E8A-4147-A177-3AD203B41FA5}">
                      <a16:colId xmlns:a16="http://schemas.microsoft.com/office/drawing/2014/main" val="2071879449"/>
                    </a:ext>
                  </a:extLst>
                </a:gridCol>
                <a:gridCol w="488652">
                  <a:extLst>
                    <a:ext uri="{9D8B030D-6E8A-4147-A177-3AD203B41FA5}">
                      <a16:colId xmlns:a16="http://schemas.microsoft.com/office/drawing/2014/main" val="2524418936"/>
                    </a:ext>
                  </a:extLst>
                </a:gridCol>
                <a:gridCol w="371014">
                  <a:extLst>
                    <a:ext uri="{9D8B030D-6E8A-4147-A177-3AD203B41FA5}">
                      <a16:colId xmlns:a16="http://schemas.microsoft.com/office/drawing/2014/main" val="2130206285"/>
                    </a:ext>
                  </a:extLst>
                </a:gridCol>
                <a:gridCol w="1131139">
                  <a:extLst>
                    <a:ext uri="{9D8B030D-6E8A-4147-A177-3AD203B41FA5}">
                      <a16:colId xmlns:a16="http://schemas.microsoft.com/office/drawing/2014/main" val="4072068021"/>
                    </a:ext>
                  </a:extLst>
                </a:gridCol>
                <a:gridCol w="488652">
                  <a:extLst>
                    <a:ext uri="{9D8B030D-6E8A-4147-A177-3AD203B41FA5}">
                      <a16:colId xmlns:a16="http://schemas.microsoft.com/office/drawing/2014/main" val="1594002535"/>
                    </a:ext>
                  </a:extLst>
                </a:gridCol>
                <a:gridCol w="488652">
                  <a:extLst>
                    <a:ext uri="{9D8B030D-6E8A-4147-A177-3AD203B41FA5}">
                      <a16:colId xmlns:a16="http://schemas.microsoft.com/office/drawing/2014/main" val="644858650"/>
                    </a:ext>
                  </a:extLst>
                </a:gridCol>
                <a:gridCol w="488652">
                  <a:extLst>
                    <a:ext uri="{9D8B030D-6E8A-4147-A177-3AD203B41FA5}">
                      <a16:colId xmlns:a16="http://schemas.microsoft.com/office/drawing/2014/main" val="1306828125"/>
                    </a:ext>
                  </a:extLst>
                </a:gridCol>
                <a:gridCol w="488652">
                  <a:extLst>
                    <a:ext uri="{9D8B030D-6E8A-4147-A177-3AD203B41FA5}">
                      <a16:colId xmlns:a16="http://schemas.microsoft.com/office/drawing/2014/main" val="1227004030"/>
                    </a:ext>
                  </a:extLst>
                </a:gridCol>
                <a:gridCol w="488652">
                  <a:extLst>
                    <a:ext uri="{9D8B030D-6E8A-4147-A177-3AD203B41FA5}">
                      <a16:colId xmlns:a16="http://schemas.microsoft.com/office/drawing/2014/main" val="2049502452"/>
                    </a:ext>
                  </a:extLst>
                </a:gridCol>
              </a:tblGrid>
              <a:tr h="15996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HDR PQ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Test-1 WPP:1 (CTU size: 128)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HDR HLG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Test-1 WPP:1 (CTU size: 128)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SVT RGB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Test-1 WPP:1 (CTU size: 128)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90956"/>
                  </a:ext>
                </a:extLst>
              </a:tr>
              <a:tr h="159969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Over VTM13.0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Over VTM13.0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Over VTM13.0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1347397"/>
                  </a:ext>
                </a:extLst>
              </a:tr>
              <a:tr h="15996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 range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wPsnrY</a:t>
                      </a: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wPsnrU</a:t>
                      </a: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wPsnrV</a:t>
                      </a:r>
                    </a:p>
                  </a:txBody>
                  <a:tcPr marL="6153" marR="6153" marT="615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psnrY</a:t>
                      </a: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psnrU</a:t>
                      </a: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psnrV</a:t>
                      </a:r>
                    </a:p>
                  </a:txBody>
                  <a:tcPr marL="6153" marR="6153" marT="615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EncT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DecT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 range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psnrY</a:t>
                      </a: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psnrU</a:t>
                      </a: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psnrV</a:t>
                      </a:r>
                    </a:p>
                  </a:txBody>
                  <a:tcPr marL="6153" marR="6153" marT="615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EncT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DecT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 range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psnrG</a:t>
                      </a: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psnrB</a:t>
                      </a: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psnrR</a:t>
                      </a:r>
                    </a:p>
                  </a:txBody>
                  <a:tcPr marL="6153" marR="6153" marT="615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EncT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DecT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6821881"/>
                  </a:ext>
                </a:extLst>
              </a:tr>
              <a:tr h="183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QP: -13 … 12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0.08%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0.07%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0.02%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0.08%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0.07%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0.02%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102%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100%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QP: -13 … 12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0.06%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0.03%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0.01%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105%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99%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QP: -13 … 12, QP:-33 … -8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0.01%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0.01%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0.01%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104%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100%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8617336"/>
                  </a:ext>
                </a:extLst>
              </a:tr>
              <a:tr h="15996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QP: -8 … 17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0.10%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0.11%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0.02%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0.10%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0.11%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0.03%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102%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100%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QP: -8 … 17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0.08%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0.05%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-0.02%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104%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100%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QP: -8 … 17, QP: -28 … -3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0.02%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0.01%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0.01%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104%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100%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551489"/>
                  </a:ext>
                </a:extLst>
              </a:tr>
              <a:tr h="15996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QP: -3 … 22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0.14%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0.15%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0.06%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0.14%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0.15%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0.05%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101%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100%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QP: -3 … 22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0.11%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0.05%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-0.05%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103%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100%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QP: -3 … 22, QP: -23 … 2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0.02%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0.01%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0.01%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103%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100%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2746532"/>
                  </a:ext>
                </a:extLst>
              </a:tr>
              <a:tr h="15996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QP: 2 … 27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0.23%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0.21%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0.12%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0.22%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0.20%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0.10%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101%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100%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QP: 2 … 27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0.16%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0.04%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-0.10%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102%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100%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QP: 2 … 27, QP: -18 … 7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0.03%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0.01%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0.01%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102%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100%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3114280"/>
                  </a:ext>
                </a:extLst>
              </a:tr>
              <a:tr h="159969"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881329"/>
                  </a:ext>
                </a:extLst>
              </a:tr>
              <a:tr h="15996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HDR PQ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Test-2 WPP:1, CTU size: 64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HDR HLG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Test-2 WPP:1, CTU size: 64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SVT RGB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Test-2 WPP:1, CTU size: 64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0465136"/>
                  </a:ext>
                </a:extLst>
              </a:tr>
              <a:tr h="159969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Over VTM13.0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Over VTM13.0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Over VTM13.0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7508656"/>
                  </a:ext>
                </a:extLst>
              </a:tr>
              <a:tr h="15996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 range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wPsnrY</a:t>
                      </a: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wPsnrU</a:t>
                      </a: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wPsnrV</a:t>
                      </a:r>
                    </a:p>
                  </a:txBody>
                  <a:tcPr marL="6153" marR="6153" marT="615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psnrY</a:t>
                      </a: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psnrU</a:t>
                      </a: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psnrV</a:t>
                      </a:r>
                    </a:p>
                  </a:txBody>
                  <a:tcPr marL="6153" marR="6153" marT="615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EncT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DecT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 range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psnrY</a:t>
                      </a: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psnrU</a:t>
                      </a: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psnrV</a:t>
                      </a:r>
                    </a:p>
                  </a:txBody>
                  <a:tcPr marL="6153" marR="6153" marT="615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EncT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DecT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 range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psnrG</a:t>
                      </a: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psnrB</a:t>
                      </a: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psnrR</a:t>
                      </a:r>
                    </a:p>
                  </a:txBody>
                  <a:tcPr marL="6153" marR="6153" marT="615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EncT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DecT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4799098"/>
                  </a:ext>
                </a:extLst>
              </a:tr>
              <a:tr h="183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QP: -13 … 12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0.15%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0.01%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-0.17%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0.15%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0.02%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-0.14%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99%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97%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QP: -13 … 12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0.15%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0.02%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-0.08%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103%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98%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QP: -13 … 12, QP:-33 … -8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0.05%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0.03%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0.02%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102%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98%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036441"/>
                  </a:ext>
                </a:extLst>
              </a:tr>
              <a:tr h="15996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QP: -8 … 17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0.21%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0.02%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-0.27%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0.22%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0.05%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-0.23%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99%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100%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QP: -8 … 17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0.19%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-0.03%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-0.25%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102%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101%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QP: -8 … 17, QP: -28 … -3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0.06%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0.03%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0.02%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101%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100%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5877602"/>
                  </a:ext>
                </a:extLst>
              </a:tr>
              <a:tr h="15996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QP: -3 … 22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0.33%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0.05%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-0.29%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0.34%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0.08%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-0.25%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100%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100%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QP: -3 … 22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0.27%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-0.07%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-0.37%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102%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100%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QP: -3 … 22, QP: -23 … 2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0.07%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0.02%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0.02%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100%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100%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3194938"/>
                  </a:ext>
                </a:extLst>
              </a:tr>
              <a:tr h="15996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QP: 2 … 27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0.56%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0.19%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-0.15%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0.55%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0.18%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-0.14%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101%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100%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QP: 2 … 27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0.41%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-0.09%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-0.48%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101%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101%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QP: 2 … 27, QP: -18 … 7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0.12%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0.03%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0.03%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100%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100%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0849111"/>
                  </a:ext>
                </a:extLst>
              </a:tr>
              <a:tr h="159969"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2276833"/>
                  </a:ext>
                </a:extLst>
              </a:tr>
              <a:tr h="15996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HDR PQ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Test-3 WPP:1, CTU size: 128, Tile: 2x1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HDR HLG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Test-3 WPP:1, CTU size: 128, Tile: 2x1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SVT RGB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Test-3 WPP:1, CTU size: 128, Tile: 2x1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9129242"/>
                  </a:ext>
                </a:extLst>
              </a:tr>
              <a:tr h="159969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Over VTM13.0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Over VTM13.0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Over VTM13.0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8405086"/>
                  </a:ext>
                </a:extLst>
              </a:tr>
              <a:tr h="15996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 range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wPsnrY</a:t>
                      </a: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wPsnrU</a:t>
                      </a: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wPsnrV</a:t>
                      </a:r>
                    </a:p>
                  </a:txBody>
                  <a:tcPr marL="6153" marR="6153" marT="615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psnrY</a:t>
                      </a: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psnrU</a:t>
                      </a: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psnrV</a:t>
                      </a:r>
                    </a:p>
                  </a:txBody>
                  <a:tcPr marL="6153" marR="6153" marT="615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EncT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DecT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 range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psnrY</a:t>
                      </a: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psnrU</a:t>
                      </a: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psnrV</a:t>
                      </a:r>
                    </a:p>
                  </a:txBody>
                  <a:tcPr marL="6153" marR="6153" marT="615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EncT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DecT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 range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psnrG</a:t>
                      </a: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psnrB</a:t>
                      </a:r>
                    </a:p>
                  </a:txBody>
                  <a:tcPr marL="6153" marR="6153" marT="6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psnrR</a:t>
                      </a:r>
                    </a:p>
                  </a:txBody>
                  <a:tcPr marL="6153" marR="6153" marT="615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EncT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DecT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4931537"/>
                  </a:ext>
                </a:extLst>
              </a:tr>
              <a:tr h="183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QP: -13 … 12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0.19%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0.18%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0.11%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0.18%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0.17%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0.10%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97%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99%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QP: -13 … 12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0.10%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0.08%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0.03%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99%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99%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QP: -13 … 12, QP:-33 … -8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0.04%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0.03%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0.02%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101%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99%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1570910"/>
                  </a:ext>
                </a:extLst>
              </a:tr>
              <a:tr h="15996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QP: -8 … 17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0.24%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0.25%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0.12%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0.23%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0.25%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0.12%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98%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100%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QP: -8 … 17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0.13%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0.13%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0.01%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99%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100%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QP: -8 … 17, QP: -28 … -3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0.04%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0.02%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0.02%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101%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100%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8189431"/>
                  </a:ext>
                </a:extLst>
              </a:tr>
              <a:tr h="15996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QP: -3 … 22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0.32%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0.32%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0.19%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0.31%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0.32%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0.18%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99%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99%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QP: -3 … 22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0.19%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0.17%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0.01%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100%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100%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QP: -3 … 22, QP: -23 … 2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0.05%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0.03%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0.03%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101%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100%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3575668"/>
                  </a:ext>
                </a:extLst>
              </a:tr>
              <a:tr h="15996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QP: 2 … 27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0.50%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0.43%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0.36%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0.48%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0.42%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0.34%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99%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99%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QP: 2 … 27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0.30%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0.24%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-0.03%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100%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100%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游ゴシック" panose="020B0400000000000000" pitchFamily="50" charset="-128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QP: 2 … 27, QP: -18 … 7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0.07%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0.04%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0.04%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100%</a:t>
                      </a: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100%</a:t>
                      </a:r>
                    </a:p>
                  </a:txBody>
                  <a:tcPr marL="6153" marR="6153" marT="6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0015566"/>
                  </a:ext>
                </a:extLst>
              </a:tr>
            </a:tbl>
          </a:graphicData>
        </a:graphic>
      </p:graphicFrame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E28E4DE-716D-49CF-9AA4-74F291305B65}"/>
              </a:ext>
            </a:extLst>
          </p:cNvPr>
          <p:cNvSpPr txBox="1"/>
          <p:nvPr/>
        </p:nvSpPr>
        <p:spPr>
          <a:xfrm>
            <a:off x="1602350" y="864794"/>
            <a:ext cx="1414985" cy="380480"/>
          </a:xfrm>
          <a:prstGeom prst="rect">
            <a:avLst/>
          </a:prstGeom>
          <a:noFill/>
        </p:spPr>
        <p:txBody>
          <a:bodyPr wrap="none" lIns="72000" tIns="36000" rIns="72000" bIns="36000" rtlCol="0">
            <a:spAutoFit/>
          </a:bodyPr>
          <a:lstStyle/>
          <a:p>
            <a:pPr marL="0" marR="0" indent="0" algn="l" defTabSz="1089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1" lang="en-US" altLang="ja-JP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ST Japanese"/>
                <a:cs typeface="+mn-cs"/>
              </a:rPr>
              <a:t>PQ contents</a:t>
            </a:r>
            <a:endParaRPr kumimoji="1" lang="ja-JP" altLang="en-US" sz="2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ST Japanese"/>
              <a:cs typeface="+mn-cs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A4A2DAC-49A4-4458-849E-95C9F5606DF6}"/>
              </a:ext>
            </a:extLst>
          </p:cNvPr>
          <p:cNvSpPr txBox="1"/>
          <p:nvPr/>
        </p:nvSpPr>
        <p:spPr>
          <a:xfrm>
            <a:off x="5562350" y="864794"/>
            <a:ext cx="1532517" cy="380480"/>
          </a:xfrm>
          <a:prstGeom prst="rect">
            <a:avLst/>
          </a:prstGeom>
          <a:noFill/>
        </p:spPr>
        <p:txBody>
          <a:bodyPr wrap="none" lIns="72000" tIns="36000" rIns="72000" bIns="36000" rtlCol="0">
            <a:spAutoFit/>
          </a:bodyPr>
          <a:lstStyle/>
          <a:p>
            <a:pPr marL="0" marR="0" indent="0" algn="l" defTabSz="1089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1" lang="en-US" altLang="ja-JP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ST Japanese"/>
                <a:cs typeface="+mn-cs"/>
              </a:rPr>
              <a:t>HLG contents</a:t>
            </a:r>
            <a:endParaRPr kumimoji="1" lang="ja-JP" altLang="en-US" sz="2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ST Japanese"/>
              <a:cs typeface="+mn-cs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8740DA1E-3930-4ED1-A096-5A26D75BA442}"/>
              </a:ext>
            </a:extLst>
          </p:cNvPr>
          <p:cNvSpPr txBox="1"/>
          <p:nvPr/>
        </p:nvSpPr>
        <p:spPr>
          <a:xfrm>
            <a:off x="9027350" y="819794"/>
            <a:ext cx="1496610" cy="380480"/>
          </a:xfrm>
          <a:prstGeom prst="rect">
            <a:avLst/>
          </a:prstGeom>
          <a:noFill/>
        </p:spPr>
        <p:txBody>
          <a:bodyPr wrap="none" lIns="72000" tIns="36000" rIns="72000" bIns="36000" rtlCol="0">
            <a:spAutoFit/>
          </a:bodyPr>
          <a:lstStyle/>
          <a:p>
            <a:pPr marL="0" marR="0" indent="0" algn="l" defTabSz="1089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1" lang="en-US" altLang="ja-JP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ST Japanese"/>
                <a:cs typeface="+mn-cs"/>
              </a:rPr>
              <a:t>SVT contents</a:t>
            </a:r>
            <a:endParaRPr kumimoji="1" lang="ja-JP" altLang="en-US" sz="2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ST Japanese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0042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3A8A642-A9BD-4861-A81D-F8D346DEB4B3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kumimoji="1" lang="en-US" altLang="ja-JP" dirty="0"/>
              <a:t>Introduced an issue of this contribution</a:t>
            </a:r>
          </a:p>
          <a:p>
            <a:pPr lvl="1"/>
            <a:r>
              <a:rPr kumimoji="1" lang="en-US" altLang="ja-JP" dirty="0"/>
              <a:t>The CABAC throughput might be worse when large CTU and WPP are used.</a:t>
            </a:r>
            <a:endParaRPr lang="en-US" altLang="ja-JP" dirty="0"/>
          </a:p>
          <a:p>
            <a:r>
              <a:rPr kumimoji="1" lang="en-US" altLang="ja-JP" dirty="0"/>
              <a:t>Propos</a:t>
            </a:r>
            <a:r>
              <a:rPr lang="en-US" altLang="ja-JP" dirty="0"/>
              <a:t>ed a constraint for high bit rate coding</a:t>
            </a:r>
          </a:p>
          <a:p>
            <a:pPr lvl="1"/>
            <a:r>
              <a:rPr lang="en-US" altLang="ja-JP" dirty="0"/>
              <a:t>Max CTU size 64 or Tile split</a:t>
            </a:r>
          </a:p>
          <a:p>
            <a:r>
              <a:rPr lang="en-US" altLang="ja-JP" dirty="0"/>
              <a:t>Showed experimental results</a:t>
            </a:r>
          </a:p>
          <a:p>
            <a:pPr lvl="1"/>
            <a:r>
              <a:rPr lang="en-US" altLang="ja-JP" dirty="0"/>
              <a:t>(Test-1) WPP: 1</a:t>
            </a:r>
          </a:p>
          <a:p>
            <a:pPr lvl="1"/>
            <a:r>
              <a:rPr lang="en-US" altLang="ja-JP" dirty="0"/>
              <a:t>(Test-2) WPP: 1 and CTU size  : 64</a:t>
            </a:r>
          </a:p>
          <a:p>
            <a:pPr lvl="1"/>
            <a:r>
              <a:rPr lang="en-US" altLang="ja-JP" dirty="0"/>
              <a:t>(Test-3) WPP: 1 and Tile: 2x1</a:t>
            </a: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C33AD69E-BBAB-41D4-BA03-3A0226933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Conclusion</a:t>
            </a:r>
            <a:endParaRPr kumimoji="1"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8F3950A-5755-4192-ABC3-5411B3FE9042}"/>
              </a:ext>
            </a:extLst>
          </p:cNvPr>
          <p:cNvSpPr txBox="1"/>
          <p:nvPr/>
        </p:nvSpPr>
        <p:spPr>
          <a:xfrm>
            <a:off x="747350" y="5769794"/>
            <a:ext cx="4062954" cy="442035"/>
          </a:xfrm>
          <a:prstGeom prst="rect">
            <a:avLst/>
          </a:prstGeom>
          <a:noFill/>
        </p:spPr>
        <p:txBody>
          <a:bodyPr wrap="none" lIns="72000" tIns="36000" rIns="72000" bIns="36000" rtlCol="0">
            <a:spAutoFit/>
          </a:bodyPr>
          <a:lstStyle/>
          <a:p>
            <a:pPr marL="0" marR="0" indent="0" algn="l" defTabSz="1089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1" lang="en-US" altLang="ja-JP" sz="2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ST Japanese"/>
                <a:cs typeface="+mn-cs"/>
              </a:rPr>
              <a:t>Thank Sharp for cross checking.</a:t>
            </a:r>
            <a:endParaRPr kumimoji="1" lang="ja-JP" altLang="en-US" sz="2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ST Japanese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88703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49127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75A37C54-553D-4902-93C0-0624BB12A77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altLang="ja-JP" dirty="0"/>
              <a:t>Introduce an issue</a:t>
            </a:r>
          </a:p>
          <a:p>
            <a:pPr lvl="1"/>
            <a:r>
              <a:rPr kumimoji="1" lang="en-US" altLang="ja-JP" dirty="0"/>
              <a:t>Throughput case analysis for 4K HLG contents</a:t>
            </a:r>
          </a:p>
          <a:p>
            <a:pPr lvl="1"/>
            <a:r>
              <a:rPr kumimoji="1" lang="en-US" altLang="ja-JP" dirty="0"/>
              <a:t>When WPP is used, a large</a:t>
            </a:r>
            <a:r>
              <a:rPr lang="en-US" altLang="ja-JP" dirty="0"/>
              <a:t> CTU may make a CABAC throughput worse.</a:t>
            </a:r>
          </a:p>
          <a:p>
            <a:r>
              <a:rPr kumimoji="1" lang="en-US" altLang="ja-JP" dirty="0"/>
              <a:t>Proposed solution</a:t>
            </a:r>
          </a:p>
          <a:p>
            <a:pPr lvl="1"/>
            <a:r>
              <a:rPr lang="en-US" altLang="ja-JP" dirty="0"/>
              <a:t>restrict max CTU size to 64 or CTU row split.</a:t>
            </a:r>
            <a:endParaRPr kumimoji="1" lang="en-US" altLang="ja-JP" dirty="0"/>
          </a:p>
          <a:p>
            <a:r>
              <a:rPr lang="en-US" altLang="ja-JP" dirty="0"/>
              <a:t>Experiment</a:t>
            </a:r>
          </a:p>
          <a:p>
            <a:pPr lvl="1"/>
            <a:r>
              <a:rPr lang="en-US" altLang="ja-JP" dirty="0"/>
              <a:t>WPP: 1 (</a:t>
            </a:r>
            <a:r>
              <a:rPr lang="en-US" altLang="ja-JP" dirty="0" err="1"/>
              <a:t>sps_entropy_coding_sync_enabled_flag</a:t>
            </a:r>
            <a:r>
              <a:rPr lang="en-US" altLang="ja-JP" dirty="0"/>
              <a:t> = 1)</a:t>
            </a:r>
          </a:p>
          <a:p>
            <a:pPr lvl="2"/>
            <a:r>
              <a:rPr lang="en-US" altLang="ja-JP" dirty="0"/>
              <a:t>CTU size: 64</a:t>
            </a:r>
          </a:p>
          <a:p>
            <a:pPr lvl="2"/>
            <a:r>
              <a:rPr lang="en-US" altLang="ja-JP" dirty="0"/>
              <a:t>Tile: 2x1</a:t>
            </a:r>
          </a:p>
          <a:p>
            <a:r>
              <a:rPr kumimoji="1" lang="en-US" altLang="ja-JP" dirty="0"/>
              <a:t>Conclusion</a:t>
            </a:r>
          </a:p>
          <a:p>
            <a:pPr lvl="1"/>
            <a:r>
              <a:rPr lang="en-US" altLang="ja-JP" dirty="0"/>
              <a:t>Propose to have the constraint</a:t>
            </a:r>
            <a:endParaRPr kumimoji="1" lang="ja-JP" altLang="en-US" dirty="0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8AF3CB12-6599-45C1-8F6E-AC0F3E157E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Outline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24594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>
            <a:extLst>
              <a:ext uri="{FF2B5EF4-FFF2-40B4-BE49-F238E27FC236}">
                <a16:creationId xmlns:a16="http://schemas.microsoft.com/office/drawing/2014/main" id="{710B5B86-CF0C-48D4-9664-BD519B369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Bins statistics and estimated parsing time</a:t>
            </a:r>
            <a:endParaRPr kumimoji="1" lang="ja-JP" altLang="en-US" dirty="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D771F120-1B2F-459C-BE00-A38F40F9B975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350" y="1134794"/>
            <a:ext cx="6040717" cy="312109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77871063-DD69-4FF7-9307-327BB020D2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142016"/>
              </p:ext>
            </p:extLst>
          </p:nvPr>
        </p:nvGraphicFramePr>
        <p:xfrm>
          <a:off x="1062350" y="4689794"/>
          <a:ext cx="5937250" cy="16668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96340">
                  <a:extLst>
                    <a:ext uri="{9D8B030D-6E8A-4147-A177-3AD203B41FA5}">
                      <a16:colId xmlns:a16="http://schemas.microsoft.com/office/drawing/2014/main" val="2712274533"/>
                    </a:ext>
                  </a:extLst>
                </a:gridCol>
                <a:gridCol w="1221105">
                  <a:extLst>
                    <a:ext uri="{9D8B030D-6E8A-4147-A177-3AD203B41FA5}">
                      <a16:colId xmlns:a16="http://schemas.microsoft.com/office/drawing/2014/main" val="29946967"/>
                    </a:ext>
                  </a:extLst>
                </a:gridCol>
                <a:gridCol w="1090295">
                  <a:extLst>
                    <a:ext uri="{9D8B030D-6E8A-4147-A177-3AD203B41FA5}">
                      <a16:colId xmlns:a16="http://schemas.microsoft.com/office/drawing/2014/main" val="1824449487"/>
                    </a:ext>
                  </a:extLst>
                </a:gridCol>
                <a:gridCol w="1289685">
                  <a:extLst>
                    <a:ext uri="{9D8B030D-6E8A-4147-A177-3AD203B41FA5}">
                      <a16:colId xmlns:a16="http://schemas.microsoft.com/office/drawing/2014/main" val="3094032711"/>
                    </a:ext>
                  </a:extLst>
                </a:gridCol>
                <a:gridCol w="1139825">
                  <a:extLst>
                    <a:ext uri="{9D8B030D-6E8A-4147-A177-3AD203B41FA5}">
                      <a16:colId xmlns:a16="http://schemas.microsoft.com/office/drawing/2014/main" val="1173818719"/>
                    </a:ext>
                  </a:extLst>
                </a:gridCol>
              </a:tblGrid>
              <a:tr h="23812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QP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EP bins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Context bins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ctxbins+epbins/2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</a:rPr>
                        <a:t>ctxbins+epbins</a:t>
                      </a:r>
                      <a:r>
                        <a:rPr lang="en-US" sz="1100" dirty="0">
                          <a:effectLst/>
                        </a:rPr>
                        <a:t>/4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79446145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-13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98649680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52236665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101554671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76892251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28160862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-8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75615675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50843571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88642450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69743010.5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83282300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-3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54646068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47561968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74882491.5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61222229.75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35341380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2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40957725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41768709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62237056.5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52002882.75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05931069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7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27320531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35501232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49161497.5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42331364.75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01121643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12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16103422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30186968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38222286.5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34204627.25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62543082"/>
                  </a:ext>
                </a:extLst>
              </a:tr>
            </a:tbl>
          </a:graphicData>
        </a:graphic>
      </p:graphicFrame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4F79EF23-3C03-4292-A0E7-FFDA23BBF3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1650198"/>
              </p:ext>
            </p:extLst>
          </p:nvPr>
        </p:nvGraphicFramePr>
        <p:xfrm>
          <a:off x="7947350" y="4509794"/>
          <a:ext cx="3375001" cy="1905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3229">
                  <a:extLst>
                    <a:ext uri="{9D8B030D-6E8A-4147-A177-3AD203B41FA5}">
                      <a16:colId xmlns:a16="http://schemas.microsoft.com/office/drawing/2014/main" val="850551825"/>
                    </a:ext>
                  </a:extLst>
                </a:gridCol>
                <a:gridCol w="1300886">
                  <a:extLst>
                    <a:ext uri="{9D8B030D-6E8A-4147-A177-3AD203B41FA5}">
                      <a16:colId xmlns:a16="http://schemas.microsoft.com/office/drawing/2014/main" val="3015717278"/>
                    </a:ext>
                  </a:extLst>
                </a:gridCol>
                <a:gridCol w="1300886">
                  <a:extLst>
                    <a:ext uri="{9D8B030D-6E8A-4147-A177-3AD203B41FA5}">
                      <a16:colId xmlns:a16="http://schemas.microsoft.com/office/drawing/2014/main" val="3833964461"/>
                    </a:ext>
                  </a:extLst>
                </a:gridCol>
              </a:tblGrid>
              <a:tr h="238125">
                <a:tc>
                  <a:txBody>
                    <a:bodyPr/>
                    <a:lstStyle/>
                    <a:p>
                      <a:endParaRPr lang="ja-JP" sz="105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Parse time [ms]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6443352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QP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ctxbins+epbins/2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ctxbins+epbins/4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9219221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-13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203.1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153.8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7884236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-8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177.3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139.5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13169580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-3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149.8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122.4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42070074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124.5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104.0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2430297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7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98.3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84.7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14794339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76.4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68.4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54061966"/>
                  </a:ext>
                </a:extLst>
              </a:tr>
            </a:tbl>
          </a:graphicData>
        </a:graphic>
      </p:graphicFrame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C3BBDEF-0BDA-44AD-AFEE-7F2E02D31D2B}"/>
              </a:ext>
            </a:extLst>
          </p:cNvPr>
          <p:cNvSpPr txBox="1"/>
          <p:nvPr/>
        </p:nvSpPr>
        <p:spPr>
          <a:xfrm>
            <a:off x="7047350" y="1314794"/>
            <a:ext cx="4724801" cy="996033"/>
          </a:xfrm>
          <a:prstGeom prst="rect">
            <a:avLst/>
          </a:prstGeom>
          <a:noFill/>
        </p:spPr>
        <p:txBody>
          <a:bodyPr wrap="none" lIns="72000" tIns="36000" rIns="72000" bIns="36000" rtlCol="0">
            <a:spAutoFit/>
          </a:bodyPr>
          <a:lstStyle/>
          <a:p>
            <a:pPr marL="342900" marR="0" indent="-342900" algn="l" defTabSz="1089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1" lang="en-US" altLang="ja-JP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ST Japanese"/>
                <a:cs typeface="+mn-cs"/>
              </a:rPr>
              <a:t>Encode HLG 4K contents using AI config</a:t>
            </a:r>
          </a:p>
          <a:p>
            <a:pPr marL="342900" marR="0" indent="-342900" algn="l" defTabSz="1089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altLang="ja-JP" sz="2000" dirty="0">
                <a:solidFill>
                  <a:prstClr val="black"/>
                </a:solidFill>
                <a:latin typeface="SST Japanese"/>
              </a:rPr>
              <a:t>Find the </a:t>
            </a:r>
            <a:r>
              <a:rPr kumimoji="1" lang="en-US" altLang="ja-JP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ST Japanese"/>
                <a:cs typeface="+mn-cs"/>
              </a:rPr>
              <a:t>max </a:t>
            </a:r>
            <a:r>
              <a:rPr lang="en-US" altLang="ja-JP" sz="2000" dirty="0">
                <a:solidFill>
                  <a:prstClr val="black"/>
                </a:solidFill>
                <a:latin typeface="SST Japanese"/>
              </a:rPr>
              <a:t># of </a:t>
            </a:r>
            <a:r>
              <a:rPr kumimoji="1" lang="en-US" altLang="ja-JP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ST Japanese"/>
                <a:cs typeface="+mn-cs"/>
              </a:rPr>
              <a:t>bins in one frame</a:t>
            </a:r>
          </a:p>
          <a:p>
            <a:pPr marL="342900" marR="0" indent="-342900" algn="l" defTabSz="1089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altLang="ja-JP" sz="2000" dirty="0">
                <a:solidFill>
                  <a:prstClr val="black"/>
                </a:solidFill>
                <a:latin typeface="SST Japanese"/>
              </a:rPr>
              <a:t>Illustrated the number of bins</a:t>
            </a:r>
            <a:endParaRPr kumimoji="1" lang="en-US" altLang="ja-JP" sz="2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ST Japanese"/>
              <a:cs typeface="+mn-cs"/>
            </a:endParaRPr>
          </a:p>
        </p:txBody>
      </p:sp>
      <p:sp>
        <p:nvSpPr>
          <p:cNvPr id="11" name="四角形: 角を丸くする 10">
            <a:extLst>
              <a:ext uri="{FF2B5EF4-FFF2-40B4-BE49-F238E27FC236}">
                <a16:creationId xmlns:a16="http://schemas.microsoft.com/office/drawing/2014/main" id="{70ED4001-67AB-4779-95D5-7DF97384884C}"/>
              </a:ext>
            </a:extLst>
          </p:cNvPr>
          <p:cNvSpPr/>
          <p:nvPr/>
        </p:nvSpPr>
        <p:spPr>
          <a:xfrm>
            <a:off x="2547350" y="1449794"/>
            <a:ext cx="1260000" cy="25200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矢印: 下 11">
            <a:extLst>
              <a:ext uri="{FF2B5EF4-FFF2-40B4-BE49-F238E27FC236}">
                <a16:creationId xmlns:a16="http://schemas.microsoft.com/office/drawing/2014/main" id="{52839CFB-7BB4-42A1-9A7A-A26FE54BF73D}"/>
              </a:ext>
            </a:extLst>
          </p:cNvPr>
          <p:cNvSpPr/>
          <p:nvPr/>
        </p:nvSpPr>
        <p:spPr>
          <a:xfrm>
            <a:off x="2817350" y="3969794"/>
            <a:ext cx="630000" cy="585000"/>
          </a:xfrm>
          <a:prstGeom prst="downArrow">
            <a:avLst/>
          </a:prstGeom>
          <a:solidFill>
            <a:schemeClr val="tx1">
              <a:lumMod val="95000"/>
              <a:lumOff val="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51272278-BCF3-4094-B341-BE1C6D701A55}"/>
              </a:ext>
            </a:extLst>
          </p:cNvPr>
          <p:cNvSpPr txBox="1"/>
          <p:nvPr/>
        </p:nvSpPr>
        <p:spPr>
          <a:xfrm>
            <a:off x="7182350" y="3429794"/>
            <a:ext cx="4785651" cy="996033"/>
          </a:xfrm>
          <a:prstGeom prst="rect">
            <a:avLst/>
          </a:prstGeom>
          <a:noFill/>
        </p:spPr>
        <p:txBody>
          <a:bodyPr wrap="none" lIns="72000" tIns="36000" rIns="72000" bIns="36000" rtlCol="0">
            <a:spAutoFit/>
          </a:bodyPr>
          <a:lstStyle/>
          <a:p>
            <a:pPr marL="342900" marR="0" indent="-342900" algn="l" defTabSz="1089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altLang="ja-JP" sz="2000" dirty="0">
                <a:solidFill>
                  <a:prstClr val="black"/>
                </a:solidFill>
                <a:latin typeface="SST Japanese"/>
              </a:rPr>
              <a:t>Estimate the time to finish parsing</a:t>
            </a:r>
          </a:p>
          <a:p>
            <a:pPr marL="887562" lvl="1" indent="-342900">
              <a:buFont typeface="Arial" panose="020B0604020202020204" pitchFamily="34" charset="0"/>
              <a:buChar char="•"/>
            </a:pPr>
            <a:r>
              <a:rPr lang="en-US" altLang="ja-JP" sz="2000" dirty="0">
                <a:solidFill>
                  <a:prstClr val="black"/>
                </a:solidFill>
                <a:latin typeface="SST Japanese"/>
              </a:rPr>
              <a:t>Clock frequency: 500 MHz</a:t>
            </a:r>
          </a:p>
          <a:p>
            <a:pPr marL="887562" lvl="1" indent="-342900">
              <a:buFont typeface="Arial" panose="020B0604020202020204" pitchFamily="34" charset="0"/>
              <a:buChar char="•"/>
            </a:pPr>
            <a:r>
              <a:rPr lang="en-US" altLang="ja-JP" sz="2000" dirty="0">
                <a:solidFill>
                  <a:prstClr val="black"/>
                </a:solidFill>
                <a:latin typeface="SST Japanese"/>
              </a:rPr>
              <a:t>1 context bin + 2 or 4 EP bins / clock</a:t>
            </a:r>
          </a:p>
        </p:txBody>
      </p:sp>
      <p:sp>
        <p:nvSpPr>
          <p:cNvPr id="14" name="矢印: 右 13">
            <a:extLst>
              <a:ext uri="{FF2B5EF4-FFF2-40B4-BE49-F238E27FC236}">
                <a16:creationId xmlns:a16="http://schemas.microsoft.com/office/drawing/2014/main" id="{B748C0DC-889F-4B51-80F0-13A663570597}"/>
              </a:ext>
            </a:extLst>
          </p:cNvPr>
          <p:cNvSpPr/>
          <p:nvPr/>
        </p:nvSpPr>
        <p:spPr>
          <a:xfrm>
            <a:off x="7227350" y="5319794"/>
            <a:ext cx="540000" cy="585000"/>
          </a:xfrm>
          <a:prstGeom prst="rightArrow">
            <a:avLst/>
          </a:prstGeom>
          <a:solidFill>
            <a:schemeClr val="tx1">
              <a:lumMod val="95000"/>
              <a:lumOff val="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68ED1AEE-9D31-433E-8DDA-95AB30AA7872}"/>
              </a:ext>
            </a:extLst>
          </p:cNvPr>
          <p:cNvSpPr txBox="1"/>
          <p:nvPr/>
        </p:nvSpPr>
        <p:spPr>
          <a:xfrm>
            <a:off x="7677350" y="6460702"/>
            <a:ext cx="775707" cy="380480"/>
          </a:xfrm>
          <a:prstGeom prst="rect">
            <a:avLst/>
          </a:prstGeom>
          <a:noFill/>
        </p:spPr>
        <p:txBody>
          <a:bodyPr wrap="none" lIns="72000" tIns="36000" rIns="72000" bIns="36000" rtlCol="0">
            <a:spAutoFit/>
          </a:bodyPr>
          <a:lstStyle/>
          <a:p>
            <a:pPr marL="0" marR="0" indent="0" algn="l" defTabSz="1089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1" lang="en-US" altLang="ja-JP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ST Japanese"/>
                <a:cs typeface="+mn-cs"/>
              </a:rPr>
              <a:t>60 fps</a:t>
            </a:r>
            <a:endParaRPr kumimoji="1" lang="ja-JP" altLang="en-US" sz="2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ST Japanese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9781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5EB52775-E6EC-444E-9C9D-56FDEEE55540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altLang="ja-JP" dirty="0"/>
              <a:t>For VVC, max CTU size was extended to 128 from HEVC.</a:t>
            </a:r>
          </a:p>
          <a:p>
            <a:r>
              <a:rPr lang="en-US" altLang="ja-JP" dirty="0"/>
              <a:t>One entropy slice becomes bigger because of large CTU size.</a:t>
            </a:r>
          </a:p>
          <a:p>
            <a:pPr lvl="1"/>
            <a:r>
              <a:rPr lang="en-US" altLang="ja-JP" dirty="0"/>
              <a:t>It’s illustrated below.</a:t>
            </a:r>
          </a:p>
          <a:p>
            <a:r>
              <a:rPr lang="en-US" altLang="ja-JP" dirty="0"/>
              <a:t>The time for parsing becomes longer.</a:t>
            </a:r>
          </a:p>
          <a:p>
            <a:pPr lvl="1"/>
            <a:r>
              <a:rPr lang="en-US" altLang="ja-JP" dirty="0"/>
              <a:t>It would make a real time playback difficult.</a:t>
            </a:r>
          </a:p>
          <a:p>
            <a:endParaRPr kumimoji="1" lang="ja-JP" altLang="en-US" dirty="0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23703AEE-B17D-4D8A-86B9-D2D0696FC2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The issue of parallel parsing with WPP</a:t>
            </a:r>
            <a:endParaRPr kumimoji="1" lang="ja-JP" altLang="en-US" dirty="0"/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65A137A5-D375-4B98-B196-C150B9860D3A}"/>
              </a:ext>
            </a:extLst>
          </p:cNvPr>
          <p:cNvSpPr/>
          <p:nvPr/>
        </p:nvSpPr>
        <p:spPr>
          <a:xfrm>
            <a:off x="1776000" y="4059000"/>
            <a:ext cx="2880000" cy="180000"/>
          </a:xfrm>
          <a:prstGeom prst="rect">
            <a:avLst/>
          </a:prstGeom>
          <a:solidFill>
            <a:srgbClr val="E7E6E6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1BB9FD02-B5A3-4AEA-B86B-6D982AA0A738}"/>
              </a:ext>
            </a:extLst>
          </p:cNvPr>
          <p:cNvSpPr/>
          <p:nvPr/>
        </p:nvSpPr>
        <p:spPr>
          <a:xfrm>
            <a:off x="201000" y="4959000"/>
            <a:ext cx="12330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en-US" altLang="ja-JP" sz="1800" dirty="0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t>CTU rows</a:t>
            </a:r>
            <a:endParaRPr lang="ja-JP" altLang="en-US" sz="1800" dirty="0">
              <a:solidFill>
                <a:prstClr val="black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sp>
        <p:nvSpPr>
          <p:cNvPr id="61" name="左中かっこ 60">
            <a:extLst>
              <a:ext uri="{FF2B5EF4-FFF2-40B4-BE49-F238E27FC236}">
                <a16:creationId xmlns:a16="http://schemas.microsoft.com/office/drawing/2014/main" id="{F91AFB3F-FD89-488B-915A-89332EE3671B}"/>
              </a:ext>
            </a:extLst>
          </p:cNvPr>
          <p:cNvSpPr/>
          <p:nvPr/>
        </p:nvSpPr>
        <p:spPr>
          <a:xfrm>
            <a:off x="1371000" y="4059000"/>
            <a:ext cx="270000" cy="2250000"/>
          </a:xfrm>
          <a:prstGeom prst="leftBrace">
            <a:avLst/>
          </a:prstGeom>
          <a:noFill/>
          <a:ln w="635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2" name="正方形/長方形 61">
            <a:extLst>
              <a:ext uri="{FF2B5EF4-FFF2-40B4-BE49-F238E27FC236}">
                <a16:creationId xmlns:a16="http://schemas.microsoft.com/office/drawing/2014/main" id="{D78B1E8D-2F33-4320-B77B-C1F2B448267E}"/>
              </a:ext>
            </a:extLst>
          </p:cNvPr>
          <p:cNvSpPr/>
          <p:nvPr/>
        </p:nvSpPr>
        <p:spPr>
          <a:xfrm>
            <a:off x="1776000" y="5499000"/>
            <a:ext cx="2880000" cy="450000"/>
          </a:xfrm>
          <a:prstGeom prst="rect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3" name="テキスト ボックス 62">
            <a:extLst>
              <a:ext uri="{FF2B5EF4-FFF2-40B4-BE49-F238E27FC236}">
                <a16:creationId xmlns:a16="http://schemas.microsoft.com/office/drawing/2014/main" id="{630D9E30-0C43-4F63-8553-D94B4D66B997}"/>
              </a:ext>
            </a:extLst>
          </p:cNvPr>
          <p:cNvSpPr txBox="1"/>
          <p:nvPr/>
        </p:nvSpPr>
        <p:spPr>
          <a:xfrm rot="5400000">
            <a:off x="3012917" y="5522083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ja-JP" sz="1800" dirty="0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t>…</a:t>
            </a:r>
            <a:endParaRPr lang="ja-JP" altLang="en-US" sz="1800" dirty="0">
              <a:solidFill>
                <a:prstClr val="black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sp>
        <p:nvSpPr>
          <p:cNvPr id="64" name="テキスト ボックス 63">
            <a:extLst>
              <a:ext uri="{FF2B5EF4-FFF2-40B4-BE49-F238E27FC236}">
                <a16:creationId xmlns:a16="http://schemas.microsoft.com/office/drawing/2014/main" id="{60513FE6-3E31-4455-837A-75CF7567A19D}"/>
              </a:ext>
            </a:extLst>
          </p:cNvPr>
          <p:cNvSpPr txBox="1"/>
          <p:nvPr/>
        </p:nvSpPr>
        <p:spPr>
          <a:xfrm>
            <a:off x="5016000" y="5274000"/>
            <a:ext cx="2340000" cy="92333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defTabSz="914400"/>
            <a:r>
              <a:rPr lang="en-US" altLang="ja-JP" sz="1800" dirty="0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t>Many bits may be concentrated into  specific CTU rows.</a:t>
            </a:r>
          </a:p>
        </p:txBody>
      </p:sp>
      <p:sp>
        <p:nvSpPr>
          <p:cNvPr id="65" name="正方形/長方形 64">
            <a:extLst>
              <a:ext uri="{FF2B5EF4-FFF2-40B4-BE49-F238E27FC236}">
                <a16:creationId xmlns:a16="http://schemas.microsoft.com/office/drawing/2014/main" id="{5BE9F7BD-D6A3-46B7-A436-65F04CF7EAEF}"/>
              </a:ext>
            </a:extLst>
          </p:cNvPr>
          <p:cNvSpPr/>
          <p:nvPr/>
        </p:nvSpPr>
        <p:spPr>
          <a:xfrm>
            <a:off x="1776000" y="4239000"/>
            <a:ext cx="2880000" cy="180000"/>
          </a:xfrm>
          <a:prstGeom prst="rect">
            <a:avLst/>
          </a:prstGeom>
          <a:solidFill>
            <a:srgbClr val="E7E6E6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2C5DB081-DF55-4C41-8481-69A470178688}"/>
              </a:ext>
            </a:extLst>
          </p:cNvPr>
          <p:cNvSpPr/>
          <p:nvPr/>
        </p:nvSpPr>
        <p:spPr>
          <a:xfrm>
            <a:off x="1776000" y="4419000"/>
            <a:ext cx="2880000" cy="180000"/>
          </a:xfrm>
          <a:prstGeom prst="rect">
            <a:avLst/>
          </a:prstGeom>
          <a:solidFill>
            <a:srgbClr val="E7E6E6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1B37641B-0782-4A1F-B8AF-874975787DB8}"/>
              </a:ext>
            </a:extLst>
          </p:cNvPr>
          <p:cNvSpPr/>
          <p:nvPr/>
        </p:nvSpPr>
        <p:spPr>
          <a:xfrm>
            <a:off x="1776000" y="4599000"/>
            <a:ext cx="2880000" cy="180000"/>
          </a:xfrm>
          <a:prstGeom prst="rect">
            <a:avLst/>
          </a:prstGeom>
          <a:solidFill>
            <a:srgbClr val="E7E6E6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8" name="正方形/長方形 67">
            <a:extLst>
              <a:ext uri="{FF2B5EF4-FFF2-40B4-BE49-F238E27FC236}">
                <a16:creationId xmlns:a16="http://schemas.microsoft.com/office/drawing/2014/main" id="{B9EF14E0-92C2-4241-8965-24A69AD61137}"/>
              </a:ext>
            </a:extLst>
          </p:cNvPr>
          <p:cNvSpPr/>
          <p:nvPr/>
        </p:nvSpPr>
        <p:spPr>
          <a:xfrm>
            <a:off x="1776000" y="4779000"/>
            <a:ext cx="2880000" cy="180000"/>
          </a:xfrm>
          <a:prstGeom prst="rect">
            <a:avLst/>
          </a:prstGeom>
          <a:solidFill>
            <a:srgbClr val="E7E6E6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9" name="正方形/長方形 68">
            <a:extLst>
              <a:ext uri="{FF2B5EF4-FFF2-40B4-BE49-F238E27FC236}">
                <a16:creationId xmlns:a16="http://schemas.microsoft.com/office/drawing/2014/main" id="{7A50EFD7-609B-45F1-B0B0-109F8E36695A}"/>
              </a:ext>
            </a:extLst>
          </p:cNvPr>
          <p:cNvSpPr/>
          <p:nvPr/>
        </p:nvSpPr>
        <p:spPr>
          <a:xfrm>
            <a:off x="1776000" y="4959000"/>
            <a:ext cx="2880000" cy="180000"/>
          </a:xfrm>
          <a:prstGeom prst="rect">
            <a:avLst/>
          </a:prstGeom>
          <a:solidFill>
            <a:srgbClr val="E7E6E6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0" name="正方形/長方形 69">
            <a:extLst>
              <a:ext uri="{FF2B5EF4-FFF2-40B4-BE49-F238E27FC236}">
                <a16:creationId xmlns:a16="http://schemas.microsoft.com/office/drawing/2014/main" id="{EF6E4BF3-A618-4EAD-881F-B78BE29C9013}"/>
              </a:ext>
            </a:extLst>
          </p:cNvPr>
          <p:cNvSpPr/>
          <p:nvPr/>
        </p:nvSpPr>
        <p:spPr>
          <a:xfrm>
            <a:off x="1776000" y="5139000"/>
            <a:ext cx="2880000" cy="180000"/>
          </a:xfrm>
          <a:prstGeom prst="rect">
            <a:avLst/>
          </a:prstGeom>
          <a:solidFill>
            <a:srgbClr val="E7E6E6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E363C15B-367F-442B-906E-B725F234383B}"/>
              </a:ext>
            </a:extLst>
          </p:cNvPr>
          <p:cNvSpPr/>
          <p:nvPr/>
        </p:nvSpPr>
        <p:spPr>
          <a:xfrm>
            <a:off x="1776000" y="5319000"/>
            <a:ext cx="2880000" cy="180000"/>
          </a:xfrm>
          <a:prstGeom prst="rect">
            <a:avLst/>
          </a:prstGeom>
          <a:solidFill>
            <a:srgbClr val="E7E6E6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BCF74E9D-B596-46B5-A352-C2151F1FAAF7}"/>
              </a:ext>
            </a:extLst>
          </p:cNvPr>
          <p:cNvSpPr/>
          <p:nvPr/>
        </p:nvSpPr>
        <p:spPr>
          <a:xfrm>
            <a:off x="1776000" y="5949000"/>
            <a:ext cx="2880000" cy="180000"/>
          </a:xfrm>
          <a:prstGeom prst="rect">
            <a:avLst/>
          </a:prstGeom>
          <a:solidFill>
            <a:srgbClr val="E7E6E6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3" name="正方形/長方形 72">
            <a:extLst>
              <a:ext uri="{FF2B5EF4-FFF2-40B4-BE49-F238E27FC236}">
                <a16:creationId xmlns:a16="http://schemas.microsoft.com/office/drawing/2014/main" id="{10B1A826-40C4-40B2-AB85-FA02D0D706DA}"/>
              </a:ext>
            </a:extLst>
          </p:cNvPr>
          <p:cNvSpPr/>
          <p:nvPr/>
        </p:nvSpPr>
        <p:spPr>
          <a:xfrm>
            <a:off x="1776000" y="6129000"/>
            <a:ext cx="2880000" cy="180000"/>
          </a:xfrm>
          <a:prstGeom prst="rect">
            <a:avLst/>
          </a:prstGeom>
          <a:solidFill>
            <a:srgbClr val="E7E6E6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4" name="正方形/長方形 73">
            <a:extLst>
              <a:ext uri="{FF2B5EF4-FFF2-40B4-BE49-F238E27FC236}">
                <a16:creationId xmlns:a16="http://schemas.microsoft.com/office/drawing/2014/main" id="{67CF19B8-E45A-4EFD-82C6-B21BD6CFF5D1}"/>
              </a:ext>
            </a:extLst>
          </p:cNvPr>
          <p:cNvSpPr/>
          <p:nvPr/>
        </p:nvSpPr>
        <p:spPr>
          <a:xfrm>
            <a:off x="1776000" y="4779000"/>
            <a:ext cx="2880000" cy="180000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5" name="正方形/長方形 74">
            <a:extLst>
              <a:ext uri="{FF2B5EF4-FFF2-40B4-BE49-F238E27FC236}">
                <a16:creationId xmlns:a16="http://schemas.microsoft.com/office/drawing/2014/main" id="{B8E7850F-280E-468F-B191-2A03573CE40D}"/>
              </a:ext>
            </a:extLst>
          </p:cNvPr>
          <p:cNvSpPr/>
          <p:nvPr/>
        </p:nvSpPr>
        <p:spPr>
          <a:xfrm>
            <a:off x="1776000" y="4959000"/>
            <a:ext cx="2880000" cy="180000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6" name="正方形/長方形 75">
            <a:extLst>
              <a:ext uri="{FF2B5EF4-FFF2-40B4-BE49-F238E27FC236}">
                <a16:creationId xmlns:a16="http://schemas.microsoft.com/office/drawing/2014/main" id="{64176EE3-2A37-4C4A-90F1-BA5EA5E20307}"/>
              </a:ext>
            </a:extLst>
          </p:cNvPr>
          <p:cNvSpPr/>
          <p:nvPr/>
        </p:nvSpPr>
        <p:spPr>
          <a:xfrm>
            <a:off x="7536000" y="4059000"/>
            <a:ext cx="2880000" cy="360000"/>
          </a:xfrm>
          <a:prstGeom prst="rect">
            <a:avLst/>
          </a:prstGeom>
          <a:solidFill>
            <a:srgbClr val="E7E6E6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F62F0582-FBDD-4F9B-AE98-B2D6AC57078D}"/>
              </a:ext>
            </a:extLst>
          </p:cNvPr>
          <p:cNvSpPr/>
          <p:nvPr/>
        </p:nvSpPr>
        <p:spPr>
          <a:xfrm>
            <a:off x="7536000" y="4419000"/>
            <a:ext cx="2880000" cy="360000"/>
          </a:xfrm>
          <a:prstGeom prst="rect">
            <a:avLst/>
          </a:prstGeom>
          <a:solidFill>
            <a:srgbClr val="E7E6E6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F5D67A6D-71F8-442F-8D5A-752997E184AB}"/>
              </a:ext>
            </a:extLst>
          </p:cNvPr>
          <p:cNvSpPr/>
          <p:nvPr/>
        </p:nvSpPr>
        <p:spPr>
          <a:xfrm>
            <a:off x="7536000" y="4779000"/>
            <a:ext cx="2880000" cy="360000"/>
          </a:xfrm>
          <a:prstGeom prst="rect">
            <a:avLst/>
          </a:prstGeom>
          <a:solidFill>
            <a:srgbClr val="ED7D31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9" name="正方形/長方形 78">
            <a:extLst>
              <a:ext uri="{FF2B5EF4-FFF2-40B4-BE49-F238E27FC236}">
                <a16:creationId xmlns:a16="http://schemas.microsoft.com/office/drawing/2014/main" id="{64ED31C4-DA75-4E31-BE50-F5EE77BFBAAD}"/>
              </a:ext>
            </a:extLst>
          </p:cNvPr>
          <p:cNvSpPr/>
          <p:nvPr/>
        </p:nvSpPr>
        <p:spPr>
          <a:xfrm>
            <a:off x="7536000" y="5139000"/>
            <a:ext cx="2880000" cy="360000"/>
          </a:xfrm>
          <a:prstGeom prst="rect">
            <a:avLst/>
          </a:prstGeom>
          <a:solidFill>
            <a:srgbClr val="E7E6E6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80" name="正方形/長方形 79">
            <a:extLst>
              <a:ext uri="{FF2B5EF4-FFF2-40B4-BE49-F238E27FC236}">
                <a16:creationId xmlns:a16="http://schemas.microsoft.com/office/drawing/2014/main" id="{707A259F-6E0A-4097-BD44-42E46D795921}"/>
              </a:ext>
            </a:extLst>
          </p:cNvPr>
          <p:cNvSpPr/>
          <p:nvPr/>
        </p:nvSpPr>
        <p:spPr>
          <a:xfrm>
            <a:off x="7536000" y="5499000"/>
            <a:ext cx="2880000" cy="450000"/>
          </a:xfrm>
          <a:prstGeom prst="rect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81" name="テキスト ボックス 80">
            <a:extLst>
              <a:ext uri="{FF2B5EF4-FFF2-40B4-BE49-F238E27FC236}">
                <a16:creationId xmlns:a16="http://schemas.microsoft.com/office/drawing/2014/main" id="{7B5AAFBA-FA17-4677-9A8A-55601FFB504A}"/>
              </a:ext>
            </a:extLst>
          </p:cNvPr>
          <p:cNvSpPr txBox="1"/>
          <p:nvPr/>
        </p:nvSpPr>
        <p:spPr>
          <a:xfrm rot="5400000">
            <a:off x="8772917" y="5522083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ja-JP" sz="1800" dirty="0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t>…</a:t>
            </a:r>
            <a:endParaRPr lang="ja-JP" altLang="en-US" sz="1800" dirty="0">
              <a:solidFill>
                <a:prstClr val="black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sp>
        <p:nvSpPr>
          <p:cNvPr id="82" name="正方形/長方形 81">
            <a:extLst>
              <a:ext uri="{FF2B5EF4-FFF2-40B4-BE49-F238E27FC236}">
                <a16:creationId xmlns:a16="http://schemas.microsoft.com/office/drawing/2014/main" id="{5701B72E-2FEF-49E5-BD20-D296DF9BF3C7}"/>
              </a:ext>
            </a:extLst>
          </p:cNvPr>
          <p:cNvSpPr/>
          <p:nvPr/>
        </p:nvSpPr>
        <p:spPr>
          <a:xfrm>
            <a:off x="7536000" y="5949000"/>
            <a:ext cx="2880000" cy="360000"/>
          </a:xfrm>
          <a:prstGeom prst="rect">
            <a:avLst/>
          </a:prstGeom>
          <a:solidFill>
            <a:srgbClr val="E7E6E6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2E34B7AF-DA70-4228-99CE-1D38131B4A5D}"/>
              </a:ext>
            </a:extLst>
          </p:cNvPr>
          <p:cNvSpPr txBox="1"/>
          <p:nvPr/>
        </p:nvSpPr>
        <p:spPr>
          <a:xfrm>
            <a:off x="2316000" y="3609000"/>
            <a:ext cx="15231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ja-JP" sz="1800" dirty="0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t>CTU size: 64</a:t>
            </a:r>
            <a:endParaRPr lang="ja-JP" altLang="en-US" sz="1800" dirty="0">
              <a:solidFill>
                <a:prstClr val="black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sp>
        <p:nvSpPr>
          <p:cNvPr id="84" name="テキスト ボックス 83">
            <a:extLst>
              <a:ext uri="{FF2B5EF4-FFF2-40B4-BE49-F238E27FC236}">
                <a16:creationId xmlns:a16="http://schemas.microsoft.com/office/drawing/2014/main" id="{283F1646-0589-4E9E-96F9-1870D0392520}"/>
              </a:ext>
            </a:extLst>
          </p:cNvPr>
          <p:cNvSpPr txBox="1"/>
          <p:nvPr/>
        </p:nvSpPr>
        <p:spPr>
          <a:xfrm>
            <a:off x="8121000" y="3609000"/>
            <a:ext cx="16514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ja-JP" sz="1800" dirty="0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t>CTU size: 128</a:t>
            </a:r>
            <a:endParaRPr lang="ja-JP" altLang="en-US" sz="1800" dirty="0">
              <a:solidFill>
                <a:prstClr val="black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sp>
        <p:nvSpPr>
          <p:cNvPr id="85" name="矢印: 右 84">
            <a:extLst>
              <a:ext uri="{FF2B5EF4-FFF2-40B4-BE49-F238E27FC236}">
                <a16:creationId xmlns:a16="http://schemas.microsoft.com/office/drawing/2014/main" id="{9B19FBC6-9B22-45AA-B19B-20E902B4B1B7}"/>
              </a:ext>
            </a:extLst>
          </p:cNvPr>
          <p:cNvSpPr/>
          <p:nvPr/>
        </p:nvSpPr>
        <p:spPr>
          <a:xfrm>
            <a:off x="5376000" y="4734000"/>
            <a:ext cx="1620000" cy="450000"/>
          </a:xfrm>
          <a:prstGeom prst="rightArrow">
            <a:avLst/>
          </a:prstGeom>
          <a:solidFill>
            <a:srgbClr val="ED7D31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7193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5EFFF8A8-CDA6-48FC-AF43-30CA856378E4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kumimoji="1" lang="en-US" altLang="ja-JP" dirty="0"/>
              <a:t>Propos</a:t>
            </a:r>
            <a:r>
              <a:rPr lang="en-US" altLang="ja-JP" dirty="0"/>
              <a:t>e a constraint</a:t>
            </a:r>
            <a:endParaRPr kumimoji="1" lang="ja-JP" altLang="en-US" dirty="0"/>
          </a:p>
          <a:p>
            <a:pPr lvl="1"/>
            <a:r>
              <a:rPr lang="en-US" altLang="ja-JP" dirty="0"/>
              <a:t>Restrict max CTU size to 64, which is the same as HEVC.</a:t>
            </a:r>
          </a:p>
          <a:p>
            <a:pPr lvl="1"/>
            <a:r>
              <a:rPr lang="en-US" altLang="ja-JP" dirty="0"/>
              <a:t>Split CTU rows by tiling</a:t>
            </a:r>
          </a:p>
          <a:p>
            <a:r>
              <a:rPr lang="en-US" altLang="ja-JP" dirty="0"/>
              <a:t>Experiment</a:t>
            </a:r>
          </a:p>
          <a:p>
            <a:pPr lvl="1"/>
            <a:r>
              <a:rPr lang="en-US" altLang="ja-JP" dirty="0"/>
              <a:t>Anchor</a:t>
            </a:r>
          </a:p>
          <a:p>
            <a:pPr lvl="2"/>
            <a:r>
              <a:rPr lang="en-US" altLang="ja-JP" dirty="0"/>
              <a:t>CTC for HBD and high bit rate coding</a:t>
            </a:r>
          </a:p>
          <a:p>
            <a:pPr lvl="1"/>
            <a:r>
              <a:rPr lang="en-US" altLang="ja-JP" dirty="0"/>
              <a:t>Test</a:t>
            </a:r>
          </a:p>
          <a:p>
            <a:pPr lvl="2"/>
            <a:r>
              <a:rPr lang="en-US" altLang="ja-JP" dirty="0"/>
              <a:t>(Test-1) WPP: 1</a:t>
            </a:r>
          </a:p>
          <a:p>
            <a:pPr lvl="2"/>
            <a:r>
              <a:rPr lang="en-US" altLang="ja-JP" dirty="0"/>
              <a:t>(Test-2) WPP: 1 and CTU size  : 64</a:t>
            </a:r>
          </a:p>
          <a:p>
            <a:pPr lvl="2"/>
            <a:r>
              <a:rPr lang="en-US" altLang="ja-JP" dirty="0"/>
              <a:t>(Test-3) WPP: 1 and Tile: 2x1</a:t>
            </a:r>
          </a:p>
          <a:p>
            <a:pPr lvl="1"/>
            <a:r>
              <a:rPr lang="en-US" altLang="ja-JP" dirty="0"/>
              <a:t>QP range</a:t>
            </a:r>
          </a:p>
          <a:p>
            <a:pPr lvl="2"/>
            <a:r>
              <a:rPr lang="en-US" altLang="ja-JP" dirty="0"/>
              <a:t>Additionally, other QP ranges were tested.</a:t>
            </a:r>
          </a:p>
          <a:p>
            <a:pPr lvl="3"/>
            <a:r>
              <a:rPr lang="en-US" altLang="ja-JP" dirty="0"/>
              <a:t> {-8 to 12}, {-3 to 22} and {2 to 27}</a:t>
            </a: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95671EE5-D1E5-4BE4-A3A6-D7F686A9C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/>
              <a:t>Proposed solution</a:t>
            </a:r>
            <a:endParaRPr kumimoji="1" lang="ja-JP" altLang="en-US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316D6F53-BC40-4643-A645-64F8102F57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2350" y="1944794"/>
            <a:ext cx="2511770" cy="1615580"/>
          </a:xfrm>
          <a:prstGeom prst="rect">
            <a:avLst/>
          </a:prstGeom>
        </p:spPr>
      </p:pic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DB9275D1-1BB8-41A8-AC6D-D07B343FD2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8345997"/>
              </p:ext>
            </p:extLst>
          </p:nvPr>
        </p:nvGraphicFramePr>
        <p:xfrm>
          <a:off x="7137350" y="5319794"/>
          <a:ext cx="3657600" cy="1428750"/>
        </p:xfrm>
        <a:graphic>
          <a:graphicData uri="http://schemas.openxmlformats.org/drawingml/2006/table">
            <a:tbl>
              <a:tblPr/>
              <a:tblGrid>
                <a:gridCol w="406400">
                  <a:extLst>
                    <a:ext uri="{9D8B030D-6E8A-4147-A177-3AD203B41FA5}">
                      <a16:colId xmlns:a16="http://schemas.microsoft.com/office/drawing/2014/main" val="1653304898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1110439645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1010869356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1933034261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1465784545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2731497751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2683591430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2463861849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2730667673"/>
                    </a:ext>
                  </a:extLst>
                </a:gridCol>
              </a:tblGrid>
              <a:tr h="238125"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Base QP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1419665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-13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-8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0374606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5112740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5766168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3430084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64267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54068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BFC5F510-6E2B-425E-9A8D-2656105F4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Results for</a:t>
            </a:r>
            <a:r>
              <a:rPr lang="ja-JP" altLang="en-US" dirty="0"/>
              <a:t> </a:t>
            </a:r>
            <a:r>
              <a:rPr lang="en-US" altLang="ja-JP" dirty="0"/>
              <a:t>PQ contents</a:t>
            </a:r>
            <a:endParaRPr kumimoji="1" lang="ja-JP" altLang="en-US" dirty="0"/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68C6EBF6-1C1E-4676-B6E5-3A0782A83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4376059"/>
              </p:ext>
            </p:extLst>
          </p:nvPr>
        </p:nvGraphicFramePr>
        <p:xfrm>
          <a:off x="387350" y="1314794"/>
          <a:ext cx="5817235" cy="505968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4157464383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3499967731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3063182580"/>
                    </a:ext>
                  </a:extLst>
                </a:gridCol>
                <a:gridCol w="775335">
                  <a:extLst>
                    <a:ext uri="{9D8B030D-6E8A-4147-A177-3AD203B41FA5}">
                      <a16:colId xmlns:a16="http://schemas.microsoft.com/office/drawing/2014/main" val="3485021854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06049742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3083877699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185649271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4091005695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55915478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 PQ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42105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9037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24942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45440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1126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59713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55957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87337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18851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87014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56469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98540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90304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69528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72723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12093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31358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16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35680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75606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40146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PQ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1020504"/>
                  </a:ext>
                </a:extLst>
              </a:tr>
            </a:tbl>
          </a:graphicData>
        </a:graphic>
      </p:graphicFrame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FE7C47E4-A699-42C3-AE7A-860BAF8E11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3993617"/>
              </p:ext>
            </p:extLst>
          </p:nvPr>
        </p:nvGraphicFramePr>
        <p:xfrm>
          <a:off x="6282350" y="1314794"/>
          <a:ext cx="5817235" cy="505968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577203905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3254961862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839614152"/>
                    </a:ext>
                  </a:extLst>
                </a:gridCol>
                <a:gridCol w="775335">
                  <a:extLst>
                    <a:ext uri="{9D8B030D-6E8A-4147-A177-3AD203B41FA5}">
                      <a16:colId xmlns:a16="http://schemas.microsoft.com/office/drawing/2014/main" val="3822994559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33848479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379624844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61711840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711720683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88488359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 PQ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45932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68122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50263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5875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28622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06678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95157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91182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64849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85077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26880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80955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16432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72950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70717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1253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77932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44248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90102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69968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2954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PQ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4294581"/>
                  </a:ext>
                </a:extLst>
              </a:tr>
            </a:tbl>
          </a:graphicData>
        </a:graphic>
      </p:graphicFrame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CBAA10B-89A1-440E-BCCC-476FBD3EA34F}"/>
              </a:ext>
            </a:extLst>
          </p:cNvPr>
          <p:cNvSpPr txBox="1"/>
          <p:nvPr/>
        </p:nvSpPr>
        <p:spPr>
          <a:xfrm>
            <a:off x="1827350" y="954794"/>
            <a:ext cx="3247538" cy="380480"/>
          </a:xfrm>
          <a:prstGeom prst="rect">
            <a:avLst/>
          </a:prstGeom>
          <a:noFill/>
        </p:spPr>
        <p:txBody>
          <a:bodyPr wrap="none" lIns="72000" tIns="36000" rIns="72000" bIns="36000" rtlCol="0">
            <a:spAutoFit/>
          </a:bodyPr>
          <a:lstStyle/>
          <a:p>
            <a:pPr marL="0" marR="0" indent="0" algn="l" defTabSz="1089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1" lang="en-US" altLang="ja-JP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ST Japanese"/>
                <a:cs typeface="+mn-cs"/>
              </a:rPr>
              <a:t>Test-1: WPP=1 (CTU size: 128)</a:t>
            </a:r>
            <a:endParaRPr kumimoji="1" lang="ja-JP" altLang="en-US" sz="2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ST Japanese"/>
              <a:cs typeface="+mn-cs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0141D4DF-F5C6-42CE-97C5-EDFA37CE8350}"/>
              </a:ext>
            </a:extLst>
          </p:cNvPr>
          <p:cNvSpPr txBox="1"/>
          <p:nvPr/>
        </p:nvSpPr>
        <p:spPr>
          <a:xfrm>
            <a:off x="7632350" y="909794"/>
            <a:ext cx="3141739" cy="380480"/>
          </a:xfrm>
          <a:prstGeom prst="rect">
            <a:avLst/>
          </a:prstGeom>
          <a:noFill/>
        </p:spPr>
        <p:txBody>
          <a:bodyPr wrap="none" lIns="72000" tIns="36000" rIns="72000" bIns="36000" rtlCol="0">
            <a:spAutoFit/>
          </a:bodyPr>
          <a:lstStyle/>
          <a:p>
            <a:pPr marL="0" marR="0" indent="0" algn="l" defTabSz="1089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1" lang="en-US" altLang="ja-JP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ST Japanese"/>
                <a:cs typeface="+mn-cs"/>
              </a:rPr>
              <a:t>Test-2: WPP=1, CTU size=64</a:t>
            </a:r>
            <a:endParaRPr kumimoji="1" lang="ja-JP" altLang="en-US" sz="2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ST Japanese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71006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BFC5F510-6E2B-425E-9A8D-2656105F4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Results for</a:t>
            </a:r>
            <a:r>
              <a:rPr lang="ja-JP" altLang="en-US" dirty="0"/>
              <a:t> </a:t>
            </a:r>
            <a:r>
              <a:rPr lang="en-US" altLang="ja-JP" dirty="0"/>
              <a:t>PQ contents</a:t>
            </a:r>
            <a:endParaRPr kumimoji="1" lang="ja-JP" altLang="en-US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CBAA10B-89A1-440E-BCCC-476FBD3EA34F}"/>
              </a:ext>
            </a:extLst>
          </p:cNvPr>
          <p:cNvSpPr txBox="1"/>
          <p:nvPr/>
        </p:nvSpPr>
        <p:spPr>
          <a:xfrm>
            <a:off x="1827350" y="954794"/>
            <a:ext cx="4239797" cy="380480"/>
          </a:xfrm>
          <a:prstGeom prst="rect">
            <a:avLst/>
          </a:prstGeom>
          <a:noFill/>
        </p:spPr>
        <p:txBody>
          <a:bodyPr wrap="none" lIns="72000" tIns="36000" rIns="72000" bIns="36000" rtlCol="0">
            <a:spAutoFit/>
          </a:bodyPr>
          <a:lstStyle/>
          <a:p>
            <a:pPr marL="0" marR="0" indent="0" algn="l" defTabSz="1089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1" lang="en-US" altLang="ja-JP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ST Japanese"/>
                <a:cs typeface="+mn-cs"/>
              </a:rPr>
              <a:t>Test-3: WPP=1 (CTU size: 128), Tile=2x1</a:t>
            </a:r>
            <a:endParaRPr kumimoji="1" lang="ja-JP" altLang="en-US" sz="2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ST Japanese"/>
              <a:cs typeface="+mn-cs"/>
            </a:endParaRP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BCA0DB5A-054A-44AB-B19A-B39E81E625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2903935"/>
              </p:ext>
            </p:extLst>
          </p:nvPr>
        </p:nvGraphicFramePr>
        <p:xfrm>
          <a:off x="387350" y="1314794"/>
          <a:ext cx="5817235" cy="505968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308104516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79612184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01936456"/>
                    </a:ext>
                  </a:extLst>
                </a:gridCol>
                <a:gridCol w="775335">
                  <a:extLst>
                    <a:ext uri="{9D8B030D-6E8A-4147-A177-3AD203B41FA5}">
                      <a16:colId xmlns:a16="http://schemas.microsoft.com/office/drawing/2014/main" val="4021368504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3115962413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75059974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821270910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3926310714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90585927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 PQ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84316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3274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71750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15164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23465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06038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73911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11707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75525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179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78787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27724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12813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35687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17829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62735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23578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2028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1285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52205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52864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PQ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97656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07788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BFC5F510-6E2B-425E-9A8D-2656105F4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Results for</a:t>
            </a:r>
            <a:r>
              <a:rPr lang="ja-JP" altLang="en-US" dirty="0"/>
              <a:t> </a:t>
            </a:r>
            <a:r>
              <a:rPr lang="en-US" altLang="ja-JP" dirty="0"/>
              <a:t>HLG contents</a:t>
            </a:r>
            <a:endParaRPr kumimoji="1" lang="ja-JP" altLang="en-US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CBAA10B-89A1-440E-BCCC-476FBD3EA34F}"/>
              </a:ext>
            </a:extLst>
          </p:cNvPr>
          <p:cNvSpPr txBox="1"/>
          <p:nvPr/>
        </p:nvSpPr>
        <p:spPr>
          <a:xfrm>
            <a:off x="477350" y="1044794"/>
            <a:ext cx="3247538" cy="380480"/>
          </a:xfrm>
          <a:prstGeom prst="rect">
            <a:avLst/>
          </a:prstGeom>
          <a:noFill/>
        </p:spPr>
        <p:txBody>
          <a:bodyPr wrap="none" lIns="72000" tIns="36000" rIns="72000" bIns="36000" rtlCol="0">
            <a:spAutoFit/>
          </a:bodyPr>
          <a:lstStyle/>
          <a:p>
            <a:pPr marL="0" marR="0" indent="0" algn="l" defTabSz="1089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1" lang="en-US" altLang="ja-JP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ST Japanese"/>
                <a:cs typeface="+mn-cs"/>
              </a:rPr>
              <a:t>Test-1: WPP=1 (CTU size: 128)</a:t>
            </a:r>
            <a:endParaRPr kumimoji="1" lang="ja-JP" altLang="en-US" sz="2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ST Japanese"/>
              <a:cs typeface="+mn-cs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0141D4DF-F5C6-42CE-97C5-EDFA37CE8350}"/>
              </a:ext>
            </a:extLst>
          </p:cNvPr>
          <p:cNvSpPr txBox="1"/>
          <p:nvPr/>
        </p:nvSpPr>
        <p:spPr>
          <a:xfrm>
            <a:off x="4437350" y="1044794"/>
            <a:ext cx="3141739" cy="380480"/>
          </a:xfrm>
          <a:prstGeom prst="rect">
            <a:avLst/>
          </a:prstGeom>
          <a:noFill/>
        </p:spPr>
        <p:txBody>
          <a:bodyPr wrap="none" lIns="72000" tIns="36000" rIns="72000" bIns="36000" rtlCol="0">
            <a:spAutoFit/>
          </a:bodyPr>
          <a:lstStyle/>
          <a:p>
            <a:pPr marL="0" marR="0" indent="0" algn="l" defTabSz="1089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1" lang="en-US" altLang="ja-JP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ST Japanese"/>
                <a:cs typeface="+mn-cs"/>
              </a:rPr>
              <a:t>Test-2: WPP=1, CTU size=64</a:t>
            </a:r>
            <a:endParaRPr kumimoji="1" lang="ja-JP" altLang="en-US" sz="2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ST Japanese"/>
              <a:cs typeface="+mn-cs"/>
            </a:endParaRP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5F42C9D0-277D-4816-A66A-8C1EFD153A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136413"/>
              </p:ext>
            </p:extLst>
          </p:nvPr>
        </p:nvGraphicFramePr>
        <p:xfrm>
          <a:off x="72350" y="1494794"/>
          <a:ext cx="3924935" cy="4724400"/>
        </p:xfrm>
        <a:graphic>
          <a:graphicData uri="http://schemas.openxmlformats.org/drawingml/2006/table">
            <a:tbl>
              <a:tblPr firstRow="1" firstCol="1" bandRow="1"/>
              <a:tblGrid>
                <a:gridCol w="863600">
                  <a:extLst>
                    <a:ext uri="{9D8B030D-6E8A-4147-A177-3AD203B41FA5}">
                      <a16:colId xmlns:a16="http://schemas.microsoft.com/office/drawing/2014/main" val="3038024037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822833963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408270680"/>
                    </a:ext>
                  </a:extLst>
                </a:gridCol>
                <a:gridCol w="775335">
                  <a:extLst>
                    <a:ext uri="{9D8B030D-6E8A-4147-A177-3AD203B41FA5}">
                      <a16:colId xmlns:a16="http://schemas.microsoft.com/office/drawing/2014/main" val="1532436633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448967306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02151209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 HLG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46070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86165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15797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54285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91467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73733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65061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92628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10278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17762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8958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467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79927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28096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7305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8742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4481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64844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69726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4596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70225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HLG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5301898"/>
                  </a:ext>
                </a:extLst>
              </a:tr>
            </a:tbl>
          </a:graphicData>
        </a:graphic>
      </p:graphicFrame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84A839C0-819F-482B-ABE3-1752860828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1814969"/>
              </p:ext>
            </p:extLst>
          </p:nvPr>
        </p:nvGraphicFramePr>
        <p:xfrm>
          <a:off x="4122350" y="1494794"/>
          <a:ext cx="3924935" cy="4724400"/>
        </p:xfrm>
        <a:graphic>
          <a:graphicData uri="http://schemas.openxmlformats.org/drawingml/2006/table">
            <a:tbl>
              <a:tblPr firstRow="1" firstCol="1" bandRow="1"/>
              <a:tblGrid>
                <a:gridCol w="863600">
                  <a:extLst>
                    <a:ext uri="{9D8B030D-6E8A-4147-A177-3AD203B41FA5}">
                      <a16:colId xmlns:a16="http://schemas.microsoft.com/office/drawing/2014/main" val="212849499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841085965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410041689"/>
                    </a:ext>
                  </a:extLst>
                </a:gridCol>
                <a:gridCol w="775335">
                  <a:extLst>
                    <a:ext uri="{9D8B030D-6E8A-4147-A177-3AD203B41FA5}">
                      <a16:colId xmlns:a16="http://schemas.microsoft.com/office/drawing/2014/main" val="1278008359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3949830223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56472579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 HLG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6273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76796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99463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53960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26877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991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87991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88525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69456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56657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2954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7352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74398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61612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56821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35868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36308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90667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84986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20679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25839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HLG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8010641"/>
                  </a:ext>
                </a:extLst>
              </a:tr>
            </a:tbl>
          </a:graphicData>
        </a:graphic>
      </p:graphicFrame>
      <p:graphicFrame>
        <p:nvGraphicFramePr>
          <p:cNvPr id="12" name="表 11">
            <a:extLst>
              <a:ext uri="{FF2B5EF4-FFF2-40B4-BE49-F238E27FC236}">
                <a16:creationId xmlns:a16="http://schemas.microsoft.com/office/drawing/2014/main" id="{81D86723-F5EC-4761-9D5B-777FCC198E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6901741"/>
              </p:ext>
            </p:extLst>
          </p:nvPr>
        </p:nvGraphicFramePr>
        <p:xfrm>
          <a:off x="8217350" y="1494794"/>
          <a:ext cx="3924935" cy="4724400"/>
        </p:xfrm>
        <a:graphic>
          <a:graphicData uri="http://schemas.openxmlformats.org/drawingml/2006/table">
            <a:tbl>
              <a:tblPr firstRow="1" firstCol="1" bandRow="1"/>
              <a:tblGrid>
                <a:gridCol w="863600">
                  <a:extLst>
                    <a:ext uri="{9D8B030D-6E8A-4147-A177-3AD203B41FA5}">
                      <a16:colId xmlns:a16="http://schemas.microsoft.com/office/drawing/2014/main" val="130963229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579681577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434182907"/>
                    </a:ext>
                  </a:extLst>
                </a:gridCol>
                <a:gridCol w="775335">
                  <a:extLst>
                    <a:ext uri="{9D8B030D-6E8A-4147-A177-3AD203B41FA5}">
                      <a16:colId xmlns:a16="http://schemas.microsoft.com/office/drawing/2014/main" val="229226065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499212925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43440090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 HLG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85402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57762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9818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12174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75145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62651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11835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29760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67219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84010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23453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0964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32901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82518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47929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8269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9561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35534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05459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513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73707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HLG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9587795"/>
                  </a:ext>
                </a:extLst>
              </a:tr>
            </a:tbl>
          </a:graphicData>
        </a:graphic>
      </p:graphicFrame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BCFC01F8-546F-428F-A0F4-DEA7B1C62A87}"/>
              </a:ext>
            </a:extLst>
          </p:cNvPr>
          <p:cNvSpPr txBox="1"/>
          <p:nvPr/>
        </p:nvSpPr>
        <p:spPr>
          <a:xfrm>
            <a:off x="7964903" y="1044794"/>
            <a:ext cx="4239797" cy="380480"/>
          </a:xfrm>
          <a:prstGeom prst="rect">
            <a:avLst/>
          </a:prstGeom>
          <a:noFill/>
        </p:spPr>
        <p:txBody>
          <a:bodyPr wrap="none" lIns="72000" tIns="36000" rIns="72000" bIns="36000" rtlCol="0">
            <a:spAutoFit/>
          </a:bodyPr>
          <a:lstStyle/>
          <a:p>
            <a:pPr marL="0" marR="0" indent="0" algn="l" defTabSz="1089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1" lang="en-US" altLang="ja-JP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ST Japanese"/>
                <a:cs typeface="+mn-cs"/>
              </a:rPr>
              <a:t>Test-3: WPP=1 (CTU size: 128), Tile=2x1</a:t>
            </a:r>
            <a:endParaRPr kumimoji="1" lang="ja-JP" altLang="en-US" sz="2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ST Japanese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64696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BFC5F510-6E2B-425E-9A8D-2656105F4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Results for</a:t>
            </a:r>
            <a:r>
              <a:rPr lang="ja-JP" altLang="en-US" dirty="0"/>
              <a:t> </a:t>
            </a:r>
            <a:r>
              <a:rPr lang="en-US" altLang="ja-JP" dirty="0"/>
              <a:t>SVT contents</a:t>
            </a:r>
            <a:endParaRPr kumimoji="1" lang="ja-JP" altLang="en-US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CBAA10B-89A1-440E-BCCC-476FBD3EA34F}"/>
              </a:ext>
            </a:extLst>
          </p:cNvPr>
          <p:cNvSpPr txBox="1"/>
          <p:nvPr/>
        </p:nvSpPr>
        <p:spPr>
          <a:xfrm>
            <a:off x="522350" y="1044794"/>
            <a:ext cx="3247538" cy="380480"/>
          </a:xfrm>
          <a:prstGeom prst="rect">
            <a:avLst/>
          </a:prstGeom>
          <a:noFill/>
        </p:spPr>
        <p:txBody>
          <a:bodyPr wrap="none" lIns="72000" tIns="36000" rIns="72000" bIns="36000" rtlCol="0">
            <a:spAutoFit/>
          </a:bodyPr>
          <a:lstStyle/>
          <a:p>
            <a:pPr marL="0" marR="0" indent="0" algn="l" defTabSz="1089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1" lang="en-US" altLang="ja-JP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ST Japanese"/>
                <a:cs typeface="+mn-cs"/>
              </a:rPr>
              <a:t>Test-1: WPP=1 (CTU size: 128)</a:t>
            </a:r>
            <a:endParaRPr kumimoji="1" lang="ja-JP" altLang="en-US" sz="2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ST Japanese"/>
              <a:cs typeface="+mn-cs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0141D4DF-F5C6-42CE-97C5-EDFA37CE8350}"/>
              </a:ext>
            </a:extLst>
          </p:cNvPr>
          <p:cNvSpPr txBox="1"/>
          <p:nvPr/>
        </p:nvSpPr>
        <p:spPr>
          <a:xfrm>
            <a:off x="4482350" y="1044794"/>
            <a:ext cx="3141739" cy="380480"/>
          </a:xfrm>
          <a:prstGeom prst="rect">
            <a:avLst/>
          </a:prstGeom>
          <a:noFill/>
        </p:spPr>
        <p:txBody>
          <a:bodyPr wrap="none" lIns="72000" tIns="36000" rIns="72000" bIns="36000" rtlCol="0">
            <a:spAutoFit/>
          </a:bodyPr>
          <a:lstStyle/>
          <a:p>
            <a:pPr marL="0" marR="0" indent="0" algn="l" defTabSz="1089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1" lang="en-US" altLang="ja-JP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ST Japanese"/>
                <a:cs typeface="+mn-cs"/>
              </a:rPr>
              <a:t>Test-2: WPP=1, CTU size=64</a:t>
            </a:r>
            <a:endParaRPr kumimoji="1" lang="ja-JP" altLang="en-US" sz="2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ST Japanese"/>
              <a:cs typeface="+mn-cs"/>
            </a:endParaRP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168E2E50-E26B-474E-A8BF-2D3EFE9D78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783847"/>
              </p:ext>
            </p:extLst>
          </p:nvPr>
        </p:nvGraphicFramePr>
        <p:xfrm>
          <a:off x="72350" y="1494794"/>
          <a:ext cx="3975735" cy="4724400"/>
        </p:xfrm>
        <a:graphic>
          <a:graphicData uri="http://schemas.openxmlformats.org/drawingml/2006/table">
            <a:tbl>
              <a:tblPr firstRow="1" firstCol="1" bandRow="1"/>
              <a:tblGrid>
                <a:gridCol w="914400">
                  <a:extLst>
                    <a:ext uri="{9D8B030D-6E8A-4147-A177-3AD203B41FA5}">
                      <a16:colId xmlns:a16="http://schemas.microsoft.com/office/drawing/2014/main" val="2022196820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3101592104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693389725"/>
                    </a:ext>
                  </a:extLst>
                </a:gridCol>
                <a:gridCol w="775335">
                  <a:extLst>
                    <a:ext uri="{9D8B030D-6E8A-4147-A177-3AD203B41FA5}">
                      <a16:colId xmlns:a16="http://schemas.microsoft.com/office/drawing/2014/main" val="2627165409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886776762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47528683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 RGB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46820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36316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21005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85651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84492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86433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72651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1900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16636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10143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1347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65136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35117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75882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12985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27652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65222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79922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5471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370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53617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RGB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9149479"/>
                  </a:ext>
                </a:extLst>
              </a:tr>
            </a:tbl>
          </a:graphicData>
        </a:graphic>
      </p:graphicFrame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88859FE9-D7CE-4004-899D-2601E7F876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1550614"/>
              </p:ext>
            </p:extLst>
          </p:nvPr>
        </p:nvGraphicFramePr>
        <p:xfrm>
          <a:off x="4167350" y="1494794"/>
          <a:ext cx="3975735" cy="4724400"/>
        </p:xfrm>
        <a:graphic>
          <a:graphicData uri="http://schemas.openxmlformats.org/drawingml/2006/table">
            <a:tbl>
              <a:tblPr firstRow="1" firstCol="1" bandRow="1"/>
              <a:tblGrid>
                <a:gridCol w="914400">
                  <a:extLst>
                    <a:ext uri="{9D8B030D-6E8A-4147-A177-3AD203B41FA5}">
                      <a16:colId xmlns:a16="http://schemas.microsoft.com/office/drawing/2014/main" val="1460012546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54350561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3731892778"/>
                    </a:ext>
                  </a:extLst>
                </a:gridCol>
                <a:gridCol w="775335">
                  <a:extLst>
                    <a:ext uri="{9D8B030D-6E8A-4147-A177-3AD203B41FA5}">
                      <a16:colId xmlns:a16="http://schemas.microsoft.com/office/drawing/2014/main" val="1040437232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150492347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42103678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 RGB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63228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88660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22044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05460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13729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6343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16325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70863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2119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36943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26468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87365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00898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97078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00905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4927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52728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0037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14625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5793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18542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RGB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062697"/>
                  </a:ext>
                </a:extLst>
              </a:tr>
            </a:tbl>
          </a:graphicData>
        </a:graphic>
      </p:graphicFrame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86831304-39C7-477C-9039-660719A6E8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2133633"/>
              </p:ext>
            </p:extLst>
          </p:nvPr>
        </p:nvGraphicFramePr>
        <p:xfrm>
          <a:off x="8228965" y="1494794"/>
          <a:ext cx="3975735" cy="4724400"/>
        </p:xfrm>
        <a:graphic>
          <a:graphicData uri="http://schemas.openxmlformats.org/drawingml/2006/table">
            <a:tbl>
              <a:tblPr firstRow="1" firstCol="1" bandRow="1"/>
              <a:tblGrid>
                <a:gridCol w="914400">
                  <a:extLst>
                    <a:ext uri="{9D8B030D-6E8A-4147-A177-3AD203B41FA5}">
                      <a16:colId xmlns:a16="http://schemas.microsoft.com/office/drawing/2014/main" val="4228366151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297726686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482877037"/>
                    </a:ext>
                  </a:extLst>
                </a:gridCol>
                <a:gridCol w="775335">
                  <a:extLst>
                    <a:ext uri="{9D8B030D-6E8A-4147-A177-3AD203B41FA5}">
                      <a16:colId xmlns:a16="http://schemas.microsoft.com/office/drawing/2014/main" val="1427367810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668121697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425548533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 RGB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99219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0865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63889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88001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26661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86317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95596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84500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58458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73592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25494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72447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31425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17907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799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69051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9793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89605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27025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43952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39575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RGB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7842383"/>
                  </a:ext>
                </a:extLst>
              </a:tr>
            </a:tbl>
          </a:graphicData>
        </a:graphic>
      </p:graphicFrame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BCE486C4-F835-4379-BDEA-DCD5D53566D5}"/>
              </a:ext>
            </a:extLst>
          </p:cNvPr>
          <p:cNvSpPr txBox="1"/>
          <p:nvPr/>
        </p:nvSpPr>
        <p:spPr>
          <a:xfrm>
            <a:off x="7964903" y="1044794"/>
            <a:ext cx="4239797" cy="380480"/>
          </a:xfrm>
          <a:prstGeom prst="rect">
            <a:avLst/>
          </a:prstGeom>
          <a:noFill/>
        </p:spPr>
        <p:txBody>
          <a:bodyPr wrap="none" lIns="72000" tIns="36000" rIns="72000" bIns="36000" rtlCol="0">
            <a:spAutoFit/>
          </a:bodyPr>
          <a:lstStyle/>
          <a:p>
            <a:pPr marL="0" marR="0" indent="0" algn="l" defTabSz="1089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1" lang="en-US" altLang="ja-JP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ST Japanese"/>
                <a:cs typeface="+mn-cs"/>
              </a:rPr>
              <a:t>Test-3: WPP=1 (CTU size: 128), Tile=2x1</a:t>
            </a:r>
            <a:endParaRPr kumimoji="1" lang="ja-JP" altLang="en-US" sz="2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ST Japanese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2649128"/>
      </p:ext>
    </p:extLst>
  </p:cSld>
  <p:clrMapOvr>
    <a:masterClrMapping/>
  </p:clrMapOvr>
</p:sld>
</file>

<file path=ppt/theme/theme1.xml><?xml version="1.0" encoding="utf-8"?>
<a:theme xmlns:a="http://schemas.openxmlformats.org/drawingml/2006/main" name="White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ユーザー定義 1">
      <a:majorFont>
        <a:latin typeface="SST"/>
        <a:ea typeface="SST Japanese "/>
        <a:cs typeface=""/>
      </a:majorFont>
      <a:minorFont>
        <a:latin typeface="SST"/>
        <a:ea typeface="SST Japanese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72000" tIns="36000" rIns="72000" bIns="36000" rtlCol="0">
        <a:spAutoFit/>
      </a:bodyPr>
      <a:lstStyle>
        <a:defPPr marL="0" marR="0" indent="0" algn="l" defTabSz="1089325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1" sz="2000" i="0" u="none" strike="noStrike" kern="1200" cap="none" spc="0" normalizeH="0" baseline="0" noProof="0" dirty="0" smtClean="0">
            <a:ln>
              <a:noFill/>
            </a:ln>
            <a:solidFill>
              <a:prstClr val="black"/>
            </a:solidFill>
            <a:effectLst/>
            <a:uLnTx/>
            <a:uFillTx/>
            <a:latin typeface="SST Japanese"/>
            <a:cs typeface="+mn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6731129B083624CBE6995799A6D01E3" ma:contentTypeVersion="11" ma:contentTypeDescription="Create a new document." ma:contentTypeScope="" ma:versionID="1194589da1513c10fcdb395ae7845e9f">
  <xsd:schema xmlns:xsd="http://www.w3.org/2001/XMLSchema" xmlns:xs="http://www.w3.org/2001/XMLSchema" xmlns:p="http://schemas.microsoft.com/office/2006/metadata/properties" xmlns:ns2="6eb15a16-eb6e-46bd-96df-337f5f1194d0" xmlns:ns3="45e98443-0cc5-4b52-b1e2-e0b835a6e488" targetNamespace="http://schemas.microsoft.com/office/2006/metadata/properties" ma:root="true" ma:fieldsID="8edf73dca8ef74c6e6b78ff6dfa1734b" ns2:_="" ns3:_="">
    <xsd:import namespace="6eb15a16-eb6e-46bd-96df-337f5f1194d0"/>
    <xsd:import namespace="45e98443-0cc5-4b52-b1e2-e0b835a6e48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b15a16-eb6e-46bd-96df-337f5f1194d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e98443-0cc5-4b52-b1e2-e0b835a6e48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ABEFD5D-E095-4443-8FF1-79E2826876A4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170D2D18-386D-4894-823A-A6E9F2399F1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164E5F8-EA87-4BB0-8770-A1745C9143A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eb15a16-eb6e-46bd-96df-337f5f1194d0"/>
    <ds:schemaRef ds:uri="45e98443-0cc5-4b52-b1e2-e0b835a6e48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1175</TotalTime>
  <Words>3423</Words>
  <Application>Microsoft Office PowerPoint</Application>
  <PresentationFormat>ユーザー設定</PresentationFormat>
  <Paragraphs>1727</Paragraphs>
  <Slides>12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12</vt:i4>
      </vt:variant>
    </vt:vector>
  </HeadingPairs>
  <TitlesOfParts>
    <vt:vector size="21" baseType="lpstr">
      <vt:lpstr>SST</vt:lpstr>
      <vt:lpstr>SST Japanese</vt:lpstr>
      <vt:lpstr>SST Japanese </vt:lpstr>
      <vt:lpstr>游ゴシック</vt:lpstr>
      <vt:lpstr>Arial</vt:lpstr>
      <vt:lpstr>Calibri</vt:lpstr>
      <vt:lpstr>Times New Roman</vt:lpstr>
      <vt:lpstr>Wingdings</vt:lpstr>
      <vt:lpstr>White Master</vt:lpstr>
      <vt:lpstr>PowerPoint プレゼンテーション</vt:lpstr>
      <vt:lpstr>Outline</vt:lpstr>
      <vt:lpstr>Bins statistics and estimated parsing time</vt:lpstr>
      <vt:lpstr>The issue of parallel parsing with WPP</vt:lpstr>
      <vt:lpstr>Proposed solution</vt:lpstr>
      <vt:lpstr>Results for PQ contents</vt:lpstr>
      <vt:lpstr>Results for PQ contents</vt:lpstr>
      <vt:lpstr>Results for HLG contents</vt:lpstr>
      <vt:lpstr>Results for SVT contents</vt:lpstr>
      <vt:lpstr>Results in wide QP range</vt:lpstr>
      <vt:lpstr>Conclusion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Kageyama, Yuichi (Sony)</dc:creator>
  <cp:lastModifiedBy>Kenji</cp:lastModifiedBy>
  <cp:revision>3</cp:revision>
  <cp:lastPrinted>1601-01-01T00:00:00Z</cp:lastPrinted>
  <dcterms:created xsi:type="dcterms:W3CDTF">2020-08-01T07:59:27Z</dcterms:created>
  <dcterms:modified xsi:type="dcterms:W3CDTF">2021-07-07T05:30:31Z</dcterms:modified>
</cp:coreProperties>
</file>