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slideLayouts/slideLayout15.xml" ContentType="application/vnd.openxmlformats-officedocument.presentationml.slideLayout+xml"/>
  <Override PartName="/ppt/theme/theme4.xml" ContentType="application/vnd.openxmlformats-officedocument.theme+xml"/>
  <Override PartName="/ppt/slideLayouts/slideLayout16.xml" ContentType="application/vnd.openxmlformats-officedocument.presentationml.slideLayout+xml"/>
  <Override PartName="/ppt/theme/theme5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7"/>
    <p:sldMasterId id="2147483712" r:id="rId8"/>
    <p:sldMasterId id="2147483673" r:id="rId9"/>
    <p:sldMasterId id="2147483676" r:id="rId10"/>
    <p:sldMasterId id="2147483678" r:id="rId11"/>
    <p:sldMasterId id="2147483680" r:id="rId12"/>
  </p:sldMasterIdLst>
  <p:notesMasterIdLst>
    <p:notesMasterId r:id="rId25"/>
  </p:notesMasterIdLst>
  <p:handoutMasterIdLst>
    <p:handoutMasterId r:id="rId26"/>
  </p:handoutMasterIdLst>
  <p:sldIdLst>
    <p:sldId id="283" r:id="rId13"/>
    <p:sldId id="289" r:id="rId14"/>
    <p:sldId id="294" r:id="rId15"/>
    <p:sldId id="297" r:id="rId16"/>
    <p:sldId id="280" r:id="rId17"/>
    <p:sldId id="257" r:id="rId18"/>
    <p:sldId id="291" r:id="rId19"/>
    <p:sldId id="292" r:id="rId20"/>
    <p:sldId id="293" r:id="rId21"/>
    <p:sldId id="296" r:id="rId22"/>
    <p:sldId id="295" r:id="rId23"/>
    <p:sldId id="288" r:id="rId2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m, Yat (Nokia - FI/Tampere)" initials="LY(-F" lastIdx="3" clrIdx="0">
    <p:extLst>
      <p:ext uri="{19B8F6BF-5375-455C-9EA6-DF929625EA0E}">
        <p15:presenceInfo xmlns:p15="http://schemas.microsoft.com/office/powerpoint/2012/main" userId="S::yat.lam@nokia.com::5e4081b9-7b06-4b9a-96ea-34494e0e12a8" providerId="AD"/>
      </p:ext>
    </p:extLst>
  </p:cmAuthor>
  <p:cmAuthor id="2" name="Santamaria Gomez, Maria (EXT - FI/Tampere)" initials="SGM(-F" lastIdx="1" clrIdx="1">
    <p:extLst>
      <p:ext uri="{19B8F6BF-5375-455C-9EA6-DF929625EA0E}">
        <p15:presenceInfo xmlns:p15="http://schemas.microsoft.com/office/powerpoint/2012/main" userId="S::maria.santamaria_gomez.ext@nokia.com::ef363350-41f0-49d0-b00b-1b03f45a5c5a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41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80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2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9.xml"/><Relationship Id="rId7" Type="http://schemas.openxmlformats.org/officeDocument/2006/relationships/slideMaster" Target="slideMasters/slideMaster1.xml"/><Relationship Id="rId12" Type="http://schemas.openxmlformats.org/officeDocument/2006/relationships/slideMaster" Target="slideMasters/slideMaster6.xml"/><Relationship Id="rId17" Type="http://schemas.openxmlformats.org/officeDocument/2006/relationships/slide" Target="slides/slide5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Master" Target="slideMasters/slideMaster5.xml"/><Relationship Id="rId24" Type="http://schemas.openxmlformats.org/officeDocument/2006/relationships/slide" Target="slides/slide12.xml"/><Relationship Id="rId32" Type="http://schemas.microsoft.com/office/2016/11/relationships/changesInfo" Target="changesInfos/changesInfo1.xml"/><Relationship Id="rId5" Type="http://schemas.openxmlformats.org/officeDocument/2006/relationships/customXml" Target="../customXml/item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presProps" Target="presProps.xml"/><Relationship Id="rId10" Type="http://schemas.openxmlformats.org/officeDocument/2006/relationships/slideMaster" Target="slideMasters/slideMaster4.xml"/><Relationship Id="rId19" Type="http://schemas.openxmlformats.org/officeDocument/2006/relationships/slide" Target="slides/slide7.xml"/><Relationship Id="rId31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3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inema, Jani (Nokia - FI/Tampere)" userId="d1ed2a39-c81e-4ee5-8d8e-7c1238097711" providerId="ADAL" clId="{EC79B761-C536-9A41-80EF-3A7E6CC9723D}"/>
    <pc:docChg chg="addSld delSld modSld sldOrd">
      <pc:chgData name="Lainema, Jani (Nokia - FI/Tampere)" userId="d1ed2a39-c81e-4ee5-8d8e-7c1238097711" providerId="ADAL" clId="{EC79B761-C536-9A41-80EF-3A7E6CC9723D}" dt="2021-04-21T11:34:18.099" v="60" actId="790"/>
      <pc:docMkLst>
        <pc:docMk/>
      </pc:docMkLst>
      <pc:sldChg chg="add del">
        <pc:chgData name="Lainema, Jani (Nokia - FI/Tampere)" userId="d1ed2a39-c81e-4ee5-8d8e-7c1238097711" providerId="ADAL" clId="{EC79B761-C536-9A41-80EF-3A7E6CC9723D}" dt="2021-04-21T11:31:38.106" v="3" actId="2696"/>
        <pc:sldMkLst>
          <pc:docMk/>
          <pc:sldMk cId="1838436002" sldId="289"/>
        </pc:sldMkLst>
      </pc:sldChg>
      <pc:sldChg chg="add del">
        <pc:chgData name="Lainema, Jani (Nokia - FI/Tampere)" userId="d1ed2a39-c81e-4ee5-8d8e-7c1238097711" providerId="ADAL" clId="{EC79B761-C536-9A41-80EF-3A7E6CC9723D}" dt="2021-04-21T11:31:21.799" v="1" actId="2696"/>
        <pc:sldMkLst>
          <pc:docMk/>
          <pc:sldMk cId="2455296204" sldId="289"/>
        </pc:sldMkLst>
      </pc:sldChg>
      <pc:sldChg chg="modSp add mod ord">
        <pc:chgData name="Lainema, Jani (Nokia - FI/Tampere)" userId="d1ed2a39-c81e-4ee5-8d8e-7c1238097711" providerId="ADAL" clId="{EC79B761-C536-9A41-80EF-3A7E6CC9723D}" dt="2021-04-21T11:34:18.099" v="60" actId="790"/>
        <pc:sldMkLst>
          <pc:docMk/>
          <pc:sldMk cId="4220558006" sldId="289"/>
        </pc:sldMkLst>
        <pc:spChg chg="mod">
          <ac:chgData name="Lainema, Jani (Nokia - FI/Tampere)" userId="d1ed2a39-c81e-4ee5-8d8e-7c1238097711" providerId="ADAL" clId="{EC79B761-C536-9A41-80EF-3A7E6CC9723D}" dt="2021-04-21T11:32:13.031" v="28" actId="20577"/>
          <ac:spMkLst>
            <pc:docMk/>
            <pc:sldMk cId="4220558006" sldId="289"/>
            <ac:spMk id="3" creationId="{2060762A-DE0A-4081-ACED-F889D97ED05A}"/>
          </ac:spMkLst>
        </pc:spChg>
        <pc:spChg chg="mod">
          <ac:chgData name="Lainema, Jani (Nokia - FI/Tampere)" userId="d1ed2a39-c81e-4ee5-8d8e-7c1238097711" providerId="ADAL" clId="{EC79B761-C536-9A41-80EF-3A7E6CC9723D}" dt="2021-04-21T11:31:59.939" v="17" actId="20577"/>
          <ac:spMkLst>
            <pc:docMk/>
            <pc:sldMk cId="4220558006" sldId="289"/>
            <ac:spMk id="4" creationId="{F6670C8C-68F8-4D4A-96B1-DA318B141530}"/>
          </ac:spMkLst>
        </pc:spChg>
        <pc:spChg chg="mod">
          <ac:chgData name="Lainema, Jani (Nokia - FI/Tampere)" userId="d1ed2a39-c81e-4ee5-8d8e-7c1238097711" providerId="ADAL" clId="{EC79B761-C536-9A41-80EF-3A7E6CC9723D}" dt="2021-04-21T11:34:18.099" v="60" actId="790"/>
          <ac:spMkLst>
            <pc:docMk/>
            <pc:sldMk cId="4220558006" sldId="289"/>
            <ac:spMk id="5" creationId="{EB9799D2-56C7-4B0E-82BB-2A2E980CDBA9}"/>
          </ac:spMkLst>
        </pc:spChg>
      </pc:sldChg>
      <pc:sldMasterChg chg="delSldLayout">
        <pc:chgData name="Lainema, Jani (Nokia - FI/Tampere)" userId="d1ed2a39-c81e-4ee5-8d8e-7c1238097711" providerId="ADAL" clId="{EC79B761-C536-9A41-80EF-3A7E6CC9723D}" dt="2021-04-21T11:31:38.106" v="3" actId="2696"/>
        <pc:sldMasterMkLst>
          <pc:docMk/>
          <pc:sldMasterMk cId="1928352381" sldId="2147483673"/>
        </pc:sldMasterMkLst>
        <pc:sldLayoutChg chg="del">
          <pc:chgData name="Lainema, Jani (Nokia - FI/Tampere)" userId="d1ed2a39-c81e-4ee5-8d8e-7c1238097711" providerId="ADAL" clId="{EC79B761-C536-9A41-80EF-3A7E6CC9723D}" dt="2021-04-21T11:31:21.799" v="1" actId="2696"/>
          <pc:sldLayoutMkLst>
            <pc:docMk/>
            <pc:sldMasterMk cId="1928352381" sldId="2147483673"/>
            <pc:sldLayoutMk cId="2696498822" sldId="2147483725"/>
          </pc:sldLayoutMkLst>
        </pc:sldLayoutChg>
        <pc:sldLayoutChg chg="del">
          <pc:chgData name="Lainema, Jani (Nokia - FI/Tampere)" userId="d1ed2a39-c81e-4ee5-8d8e-7c1238097711" providerId="ADAL" clId="{EC79B761-C536-9A41-80EF-3A7E6CC9723D}" dt="2021-04-21T11:31:38.106" v="3" actId="2696"/>
          <pc:sldLayoutMkLst>
            <pc:docMk/>
            <pc:sldMasterMk cId="1928352381" sldId="2147483673"/>
            <pc:sldLayoutMk cId="3193461146" sldId="2147483725"/>
          </pc:sldLayoutMkLst>
        </pc:sldLayoutChg>
      </pc:sldMasterChg>
    </pc:docChg>
  </pc:docChgLst>
  <pc:docChgLst>
    <pc:chgData name="Lam, Yat (Nokia - FI/Tampere)" userId="S::yat.lam@nokia.com::5e4081b9-7b06-4b9a-96ea-34494e0e12a8" providerId="AD" clId="Web-{BC7F15A0-90E3-C59D-AD0D-4A2505D9B75C}"/>
    <pc:docChg chg="">
      <pc:chgData name="Lam, Yat (Nokia - FI/Tampere)" userId="S::yat.lam@nokia.com::5e4081b9-7b06-4b9a-96ea-34494e0e12a8" providerId="AD" clId="Web-{BC7F15A0-90E3-C59D-AD0D-4A2505D9B75C}" dt="2021-07-06T14:09:04.123" v="0"/>
      <pc:docMkLst>
        <pc:docMk/>
      </pc:docMkLst>
      <pc:sldChg chg="addCm">
        <pc:chgData name="Lam, Yat (Nokia - FI/Tampere)" userId="S::yat.lam@nokia.com::5e4081b9-7b06-4b9a-96ea-34494e0e12a8" providerId="AD" clId="Web-{BC7F15A0-90E3-C59D-AD0D-4A2505D9B75C}" dt="2021-07-06T14:09:04.123" v="0"/>
        <pc:sldMkLst>
          <pc:docMk/>
          <pc:sldMk cId="4220558006" sldId="289"/>
        </pc:sldMkLst>
      </pc:sldChg>
    </pc:docChg>
  </pc:docChgLst>
  <pc:docChgLst>
    <pc:chgData name="Lam, Yat (Nokia - FI/Tampere)" userId="5e4081b9-7b06-4b9a-96ea-34494e0e12a8" providerId="ADAL" clId="{4DFF7870-4AD3-43CF-8296-0FE595653CB6}"/>
    <pc:docChg chg="undo custSel addSld delSld modSld modMainMaster">
      <pc:chgData name="Lam, Yat (Nokia - FI/Tampere)" userId="5e4081b9-7b06-4b9a-96ea-34494e0e12a8" providerId="ADAL" clId="{4DFF7870-4AD3-43CF-8296-0FE595653CB6}" dt="2021-04-23T11:27:34.866" v="756" actId="20577"/>
      <pc:docMkLst>
        <pc:docMk/>
      </pc:docMkLst>
      <pc:sldChg chg="addSp modSp mod">
        <pc:chgData name="Lam, Yat (Nokia - FI/Tampere)" userId="5e4081b9-7b06-4b9a-96ea-34494e0e12a8" providerId="ADAL" clId="{4DFF7870-4AD3-43CF-8296-0FE595653CB6}" dt="2021-04-22T00:37:48.669" v="750" actId="20577"/>
        <pc:sldMkLst>
          <pc:docMk/>
          <pc:sldMk cId="631545377" sldId="257"/>
        </pc:sldMkLst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83" creationId="{7DED2A5F-7D47-4973-9902-A8FD9B9ACAD3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88" creationId="{1B615529-08BA-489C-8AC7-38282A4DCBB6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89" creationId="{090257C0-4B79-4D12-A034-2C080E2B5541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99" creationId="{710EBD13-CA7B-47E2-BA4B-9695BE99538D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04" creationId="{C92B0224-48AD-4D08-BD2C-E56F0A060749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05" creationId="{FF3DF863-ECD1-495C-A952-35EF33E8DBB0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09" creationId="{9B4760A8-6A61-4FF3-B857-F54DD9F740EA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10" creationId="{D2FD7306-6D21-4CDC-9CC8-EC76C1AED08C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12" creationId="{8CC7FEF9-5D8B-409A-AD2F-8C3D9108CDEC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16" creationId="{7A80784D-FDCF-4C83-AF8F-4716BB2BC1C9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18" creationId="{14B62C1C-0A96-4D91-B622-DBF38E8F3E7E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21" creationId="{DE67C38F-5E21-4362-8A61-81D57A07BF91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26" creationId="{A6095359-8C05-4CA0-B788-E15CC004CAE5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27" creationId="{9DEACF11-A650-4E1B-A13E-29179A1B1B97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30" creationId="{1CE46C96-2B6C-4730-B33C-27CBE1C17B26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31" creationId="{F863F014-992E-49DA-A9AC-230EB8DD1CAC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43" creationId="{C30A90C4-C6DC-407D-B47D-08BC7626B509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44" creationId="{EF7F0EA1-9F6F-4F0F-9BAA-049A8F203627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45" creationId="{3045DC5C-555C-4518-85CD-F919416217A0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51" creationId="{762A5B46-9B05-4FFF-BB64-0FF9A2007D8C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55" creationId="{2AD507E9-A379-4E2D-AB28-8852EBF59DCC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56" creationId="{2FF90FAA-6310-412A-8FF8-C1C3E4810EE7}"/>
          </ac:spMkLst>
        </pc:spChg>
        <pc:spChg chg="add mod">
          <ac:chgData name="Lam, Yat (Nokia - FI/Tampere)" userId="5e4081b9-7b06-4b9a-96ea-34494e0e12a8" providerId="ADAL" clId="{4DFF7870-4AD3-43CF-8296-0FE595653CB6}" dt="2021-04-22T00:37:48.669" v="750" actId="20577"/>
          <ac:spMkLst>
            <pc:docMk/>
            <pc:sldMk cId="631545377" sldId="257"/>
            <ac:spMk id="157" creationId="{8AA828EB-894D-4B43-81A3-83A388A9DF1A}"/>
          </ac:spMkLst>
        </pc:spChg>
        <pc:grpChg chg="add mod">
          <ac:chgData name="Lam, Yat (Nokia - FI/Tampere)" userId="5e4081b9-7b06-4b9a-96ea-34494e0e12a8" providerId="ADAL" clId="{4DFF7870-4AD3-43CF-8296-0FE595653CB6}" dt="2021-04-21T12:29:06.974" v="0" actId="164"/>
          <ac:grpSpMkLst>
            <pc:docMk/>
            <pc:sldMk cId="631545377" sldId="257"/>
            <ac:grpSpMk id="2" creationId="{BFB6FF16-6FF6-4202-B0DD-4F6C9881C61A}"/>
          </ac:grpSpMkLst>
        </pc:grpChg>
        <pc:grpChg chg="mod">
          <ac:chgData name="Lam, Yat (Nokia - FI/Tampere)" userId="5e4081b9-7b06-4b9a-96ea-34494e0e12a8" providerId="ADAL" clId="{4DFF7870-4AD3-43CF-8296-0FE595653CB6}" dt="2021-04-21T12:29:06.974" v="0" actId="164"/>
          <ac:grpSpMkLst>
            <pc:docMk/>
            <pc:sldMk cId="631545377" sldId="257"/>
            <ac:grpSpMk id="79" creationId="{C839F0E4-D186-4062-AF2D-3DFF53ADCC21}"/>
          </ac:grpSpMkLst>
        </pc:grpChg>
        <pc:grpChg chg="mod">
          <ac:chgData name="Lam, Yat (Nokia - FI/Tampere)" userId="5e4081b9-7b06-4b9a-96ea-34494e0e12a8" providerId="ADAL" clId="{4DFF7870-4AD3-43CF-8296-0FE595653CB6}" dt="2021-04-21T12:29:06.974" v="0" actId="164"/>
          <ac:grpSpMkLst>
            <pc:docMk/>
            <pc:sldMk cId="631545377" sldId="257"/>
            <ac:grpSpMk id="84" creationId="{D626A124-3AC2-40AD-982E-4974A72E6266}"/>
          </ac:grpSpMkLst>
        </pc:grpChg>
        <pc:grpChg chg="mod">
          <ac:chgData name="Lam, Yat (Nokia - FI/Tampere)" userId="5e4081b9-7b06-4b9a-96ea-34494e0e12a8" providerId="ADAL" clId="{4DFF7870-4AD3-43CF-8296-0FE595653CB6}" dt="2021-04-21T12:29:06.974" v="0" actId="164"/>
          <ac:grpSpMkLst>
            <pc:docMk/>
            <pc:sldMk cId="631545377" sldId="257"/>
            <ac:grpSpMk id="92" creationId="{AF906DF3-08C9-4799-996C-086D0E9BF936}"/>
          </ac:grpSpMkLst>
        </pc:grpChg>
        <pc:grpChg chg="mod">
          <ac:chgData name="Lam, Yat (Nokia - FI/Tampere)" userId="5e4081b9-7b06-4b9a-96ea-34494e0e12a8" providerId="ADAL" clId="{4DFF7870-4AD3-43CF-8296-0FE595653CB6}" dt="2021-04-21T12:29:06.974" v="0" actId="164"/>
          <ac:grpSpMkLst>
            <pc:docMk/>
            <pc:sldMk cId="631545377" sldId="257"/>
            <ac:grpSpMk id="95" creationId="{4B394836-15F2-46A8-8BAA-0F63BF7DD6A3}"/>
          </ac:grpSpMkLst>
        </pc:grpChg>
        <pc:grpChg chg="mod">
          <ac:chgData name="Lam, Yat (Nokia - FI/Tampere)" userId="5e4081b9-7b06-4b9a-96ea-34494e0e12a8" providerId="ADAL" clId="{4DFF7870-4AD3-43CF-8296-0FE595653CB6}" dt="2021-04-21T12:29:06.974" v="0" actId="164"/>
          <ac:grpSpMkLst>
            <pc:docMk/>
            <pc:sldMk cId="631545377" sldId="257"/>
            <ac:grpSpMk id="100" creationId="{72F1ADCA-FAE7-41AF-B6FF-1A15D70876FF}"/>
          </ac:grpSpMkLst>
        </pc:grpChg>
        <pc:grpChg chg="mod">
          <ac:chgData name="Lam, Yat (Nokia - FI/Tampere)" userId="5e4081b9-7b06-4b9a-96ea-34494e0e12a8" providerId="ADAL" clId="{4DFF7870-4AD3-43CF-8296-0FE595653CB6}" dt="2021-04-21T12:29:06.974" v="0" actId="164"/>
          <ac:grpSpMkLst>
            <pc:docMk/>
            <pc:sldMk cId="631545377" sldId="257"/>
            <ac:grpSpMk id="122" creationId="{6E942FBC-372B-422D-866A-81E9C49296B4}"/>
          </ac:grpSpMkLst>
        </pc:grpChg>
        <pc:grpChg chg="mod">
          <ac:chgData name="Lam, Yat (Nokia - FI/Tampere)" userId="5e4081b9-7b06-4b9a-96ea-34494e0e12a8" providerId="ADAL" clId="{4DFF7870-4AD3-43CF-8296-0FE595653CB6}" dt="2021-04-21T12:29:06.974" v="0" actId="164"/>
          <ac:grpSpMkLst>
            <pc:docMk/>
            <pc:sldMk cId="631545377" sldId="257"/>
            <ac:grpSpMk id="134" creationId="{F28675BD-11BA-43FF-A742-B823A63B2866}"/>
          </ac:grpSpMkLst>
        </pc:grpChg>
        <pc:grpChg chg="mod">
          <ac:chgData name="Lam, Yat (Nokia - FI/Tampere)" userId="5e4081b9-7b06-4b9a-96ea-34494e0e12a8" providerId="ADAL" clId="{4DFF7870-4AD3-43CF-8296-0FE595653CB6}" dt="2021-04-21T12:29:06.974" v="0" actId="164"/>
          <ac:grpSpMkLst>
            <pc:docMk/>
            <pc:sldMk cId="631545377" sldId="257"/>
            <ac:grpSpMk id="146" creationId="{4AA2218D-51B0-4E25-AB57-F022F949ACCA}"/>
          </ac:grpSpMkLst>
        </pc:grp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78" creationId="{02F7D024-8936-4217-AE9B-399349C70268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90" creationId="{6115827C-3FFB-4A6F-8C55-FC56A11AEFFC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91" creationId="{BED4F3A0-FD09-4906-995B-493F4800BAEB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93" creationId="{48D9739E-091B-4245-8869-A74A0CB9F78F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94" creationId="{1BE79757-4F89-465C-8DA1-05A5491D05A4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06" creationId="{05AB5424-321D-454F-A706-3C55088D4781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07" creationId="{7ABB0E2B-65E6-4EB8-9A03-2642426CFE70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08" creationId="{73EF0DA9-E2D8-488E-9F3F-9D2A799F41E1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11" creationId="{5E7E8446-DD8E-4613-8BBF-1AA33F9A5B8C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17" creationId="{5B8D7547-F4BD-475F-BF34-1E2D8C99A1D3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19" creationId="{9E424416-6754-4EB5-8099-A4F53DC3E35B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20" creationId="{7FB71185-9770-4C7F-A93A-67183D6A354C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28" creationId="{99444FE6-7158-457F-BADE-5EDDBD6D881A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29" creationId="{7C2CF9FB-3D33-4DC5-94CE-25456A49B191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32" creationId="{A31B9454-1EE2-40CF-BB95-25228C68C25C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33" creationId="{9D706C7B-07EF-419E-826F-89C9D52D1E83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35" creationId="{81FDB86B-9BA8-426B-87D5-A72C425E7752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36" creationId="{674797C8-9B77-4055-8D6E-96B428F16784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37" creationId="{4DB57DD0-790F-46C1-87AE-5023EB5E0D13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38" creationId="{BB4B3839-ABA5-43B9-8690-BA3F43D759E3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39" creationId="{12ED7781-5B81-43A7-9A43-B2030116A821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40" creationId="{97E03CAE-DD6A-430D-839A-54F91AC4A6E5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41" creationId="{69588DFE-4078-4C0F-B75B-D0D33A47B9D7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42" creationId="{A22D262F-43FF-4A92-B9D9-635A728484E4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50" creationId="{0A2E524F-3D3B-4572-82B9-348E3BCE0D9D}"/>
          </ac:cxnSpMkLst>
        </pc:cxnChg>
      </pc:sldChg>
      <pc:sldChg chg="modSp add mod">
        <pc:chgData name="Lam, Yat (Nokia - FI/Tampere)" userId="5e4081b9-7b06-4b9a-96ea-34494e0e12a8" providerId="ADAL" clId="{4DFF7870-4AD3-43CF-8296-0FE595653CB6}" dt="2021-04-23T11:27:34.866" v="756" actId="20577"/>
        <pc:sldMkLst>
          <pc:docMk/>
          <pc:sldMk cId="1931726865" sldId="280"/>
        </pc:sldMkLst>
        <pc:spChg chg="mod">
          <ac:chgData name="Lam, Yat (Nokia - FI/Tampere)" userId="5e4081b9-7b06-4b9a-96ea-34494e0e12a8" providerId="ADAL" clId="{4DFF7870-4AD3-43CF-8296-0FE595653CB6}" dt="2021-04-23T11:27:34.866" v="756" actId="20577"/>
          <ac:spMkLst>
            <pc:docMk/>
            <pc:sldMk cId="1931726865" sldId="280"/>
            <ac:spMk id="54" creationId="{150A95D7-655A-44A4-8A6F-FBA0A40F9DEE}"/>
          </ac:spMkLst>
        </pc:spChg>
      </pc:sldChg>
      <pc:sldChg chg="del">
        <pc:chgData name="Lam, Yat (Nokia - FI/Tampere)" userId="5e4081b9-7b06-4b9a-96ea-34494e0e12a8" providerId="ADAL" clId="{4DFF7870-4AD3-43CF-8296-0FE595653CB6}" dt="2021-04-21T12:51:12.852" v="48" actId="2696"/>
        <pc:sldMkLst>
          <pc:docMk/>
          <pc:sldMk cId="3758233884" sldId="285"/>
        </pc:sldMkLst>
      </pc:sldChg>
      <pc:sldChg chg="modSp mod">
        <pc:chgData name="Lam, Yat (Nokia - FI/Tampere)" userId="5e4081b9-7b06-4b9a-96ea-34494e0e12a8" providerId="ADAL" clId="{4DFF7870-4AD3-43CF-8296-0FE595653CB6}" dt="2021-04-21T12:53:42.299" v="89" actId="20577"/>
        <pc:sldMkLst>
          <pc:docMk/>
          <pc:sldMk cId="1720906547" sldId="286"/>
        </pc:sldMkLst>
        <pc:spChg chg="mod">
          <ac:chgData name="Lam, Yat (Nokia - FI/Tampere)" userId="5e4081b9-7b06-4b9a-96ea-34494e0e12a8" providerId="ADAL" clId="{4DFF7870-4AD3-43CF-8296-0FE595653CB6}" dt="2021-04-21T12:53:42.299" v="89" actId="20577"/>
          <ac:spMkLst>
            <pc:docMk/>
            <pc:sldMk cId="1720906547" sldId="286"/>
            <ac:spMk id="5" creationId="{7FDD6E2E-2D69-4EEA-92B1-AFCBB87BBE86}"/>
          </ac:spMkLst>
        </pc:spChg>
      </pc:sldChg>
      <pc:sldChg chg="modSp add del mod">
        <pc:chgData name="Lam, Yat (Nokia - FI/Tampere)" userId="5e4081b9-7b06-4b9a-96ea-34494e0e12a8" providerId="ADAL" clId="{4DFF7870-4AD3-43CF-8296-0FE595653CB6}" dt="2021-04-21T22:15:06.301" v="305" actId="47"/>
        <pc:sldMkLst>
          <pc:docMk/>
          <pc:sldMk cId="2404752942" sldId="290"/>
        </pc:sldMkLst>
        <pc:spChg chg="mod">
          <ac:chgData name="Lam, Yat (Nokia - FI/Tampere)" userId="5e4081b9-7b06-4b9a-96ea-34494e0e12a8" providerId="ADAL" clId="{4DFF7870-4AD3-43CF-8296-0FE595653CB6}" dt="2021-04-21T22:14:37.815" v="304" actId="6549"/>
          <ac:spMkLst>
            <pc:docMk/>
            <pc:sldMk cId="2404752942" sldId="290"/>
            <ac:spMk id="6" creationId="{B435886F-ED88-4280-B9C3-3903EDDA729B}"/>
          </ac:spMkLst>
        </pc:spChg>
      </pc:sldChg>
      <pc:sldChg chg="addSp modSp add mod">
        <pc:chgData name="Lam, Yat (Nokia - FI/Tampere)" userId="5e4081b9-7b06-4b9a-96ea-34494e0e12a8" providerId="ADAL" clId="{4DFF7870-4AD3-43CF-8296-0FE595653CB6}" dt="2021-04-22T00:31:07.170" v="505" actId="20577"/>
        <pc:sldMkLst>
          <pc:docMk/>
          <pc:sldMk cId="3293244601" sldId="291"/>
        </pc:sldMkLst>
        <pc:spChg chg="add mod">
          <ac:chgData name="Lam, Yat (Nokia - FI/Tampere)" userId="5e4081b9-7b06-4b9a-96ea-34494e0e12a8" providerId="ADAL" clId="{4DFF7870-4AD3-43CF-8296-0FE595653CB6}" dt="2021-04-22T00:31:07.170" v="505" actId="20577"/>
          <ac:spMkLst>
            <pc:docMk/>
            <pc:sldMk cId="3293244601" sldId="291"/>
            <ac:spMk id="157" creationId="{686BF514-68B3-4318-BE99-BC30444ABB7D}"/>
          </ac:spMkLst>
        </pc:spChg>
        <pc:spChg chg="add mod">
          <ac:chgData name="Lam, Yat (Nokia - FI/Tampere)" userId="5e4081b9-7b06-4b9a-96ea-34494e0e12a8" providerId="ADAL" clId="{4DFF7870-4AD3-43CF-8296-0FE595653CB6}" dt="2021-04-21T12:59:07.638" v="296" actId="14100"/>
          <ac:spMkLst>
            <pc:docMk/>
            <pc:sldMk cId="3293244601" sldId="291"/>
            <ac:spMk id="158" creationId="{33AF5DFF-78EA-43E9-AC76-C1A598719DA8}"/>
          </ac:spMkLst>
        </pc:spChg>
        <pc:grpChg chg="mod">
          <ac:chgData name="Lam, Yat (Nokia - FI/Tampere)" userId="5e4081b9-7b06-4b9a-96ea-34494e0e12a8" providerId="ADAL" clId="{4DFF7870-4AD3-43CF-8296-0FE595653CB6}" dt="2021-04-21T12:58:09.876" v="288" actId="1035"/>
          <ac:grpSpMkLst>
            <pc:docMk/>
            <pc:sldMk cId="3293244601" sldId="291"/>
            <ac:grpSpMk id="2" creationId="{BFB6FF16-6FF6-4202-B0DD-4F6C9881C61A}"/>
          </ac:grpSpMkLst>
        </pc:grpChg>
      </pc:sldChg>
      <pc:sldChg chg="addSp modSp add mod">
        <pc:chgData name="Lam, Yat (Nokia - FI/Tampere)" userId="5e4081b9-7b06-4b9a-96ea-34494e0e12a8" providerId="ADAL" clId="{4DFF7870-4AD3-43CF-8296-0FE595653CB6}" dt="2021-04-22T00:31:31.296" v="547" actId="20577"/>
        <pc:sldMkLst>
          <pc:docMk/>
          <pc:sldMk cId="2875914549" sldId="292"/>
        </pc:sldMkLst>
        <pc:spChg chg="add mod">
          <ac:chgData name="Lam, Yat (Nokia - FI/Tampere)" userId="5e4081b9-7b06-4b9a-96ea-34494e0e12a8" providerId="ADAL" clId="{4DFF7870-4AD3-43CF-8296-0FE595653CB6}" dt="2021-04-22T00:31:31.296" v="547" actId="20577"/>
          <ac:spMkLst>
            <pc:docMk/>
            <pc:sldMk cId="2875914549" sldId="292"/>
            <ac:spMk id="157" creationId="{6E6D6EC9-3492-4958-BEA2-E9B4B9E53641}"/>
          </ac:spMkLst>
        </pc:spChg>
        <pc:spChg chg="add mod">
          <ac:chgData name="Lam, Yat (Nokia - FI/Tampere)" userId="5e4081b9-7b06-4b9a-96ea-34494e0e12a8" providerId="ADAL" clId="{4DFF7870-4AD3-43CF-8296-0FE595653CB6}" dt="2021-04-21T12:59:28.140" v="299" actId="14100"/>
          <ac:spMkLst>
            <pc:docMk/>
            <pc:sldMk cId="2875914549" sldId="292"/>
            <ac:spMk id="158" creationId="{673960B9-287E-4352-AC77-B767BE9BE419}"/>
          </ac:spMkLst>
        </pc:spChg>
        <pc:grpChg chg="mod">
          <ac:chgData name="Lam, Yat (Nokia - FI/Tampere)" userId="5e4081b9-7b06-4b9a-96ea-34494e0e12a8" providerId="ADAL" clId="{4DFF7870-4AD3-43CF-8296-0FE595653CB6}" dt="2021-04-21T12:57:53.626" v="255" actId="1035"/>
          <ac:grpSpMkLst>
            <pc:docMk/>
            <pc:sldMk cId="2875914549" sldId="292"/>
            <ac:grpSpMk id="2" creationId="{BFB6FF16-6FF6-4202-B0DD-4F6C9881C61A}"/>
          </ac:grpSpMkLst>
        </pc:grpChg>
      </pc:sldChg>
      <pc:sldChg chg="addSp modSp add mod">
        <pc:chgData name="Lam, Yat (Nokia - FI/Tampere)" userId="5e4081b9-7b06-4b9a-96ea-34494e0e12a8" providerId="ADAL" clId="{4DFF7870-4AD3-43CF-8296-0FE595653CB6}" dt="2021-04-21T22:32:23.859" v="348" actId="20577"/>
        <pc:sldMkLst>
          <pc:docMk/>
          <pc:sldMk cId="2831301324" sldId="293"/>
        </pc:sldMkLst>
        <pc:spChg chg="add mod">
          <ac:chgData name="Lam, Yat (Nokia - FI/Tampere)" userId="5e4081b9-7b06-4b9a-96ea-34494e0e12a8" providerId="ADAL" clId="{4DFF7870-4AD3-43CF-8296-0FE595653CB6}" dt="2021-04-21T22:32:23.859" v="348" actId="20577"/>
          <ac:spMkLst>
            <pc:docMk/>
            <pc:sldMk cId="2831301324" sldId="293"/>
            <ac:spMk id="157" creationId="{37EA4DCF-0A2A-40D1-8D5F-6EE7DDC54DFC}"/>
          </ac:spMkLst>
        </pc:spChg>
        <pc:spChg chg="add mod">
          <ac:chgData name="Lam, Yat (Nokia - FI/Tampere)" userId="5e4081b9-7b06-4b9a-96ea-34494e0e12a8" providerId="ADAL" clId="{4DFF7870-4AD3-43CF-8296-0FE595653CB6}" dt="2021-04-21T12:59:41.418" v="302" actId="14100"/>
          <ac:spMkLst>
            <pc:docMk/>
            <pc:sldMk cId="2831301324" sldId="293"/>
            <ac:spMk id="158" creationId="{03DA077C-A74B-4314-9E76-76793801F6AA}"/>
          </ac:spMkLst>
        </pc:spChg>
        <pc:grpChg chg="mod">
          <ac:chgData name="Lam, Yat (Nokia - FI/Tampere)" userId="5e4081b9-7b06-4b9a-96ea-34494e0e12a8" providerId="ADAL" clId="{4DFF7870-4AD3-43CF-8296-0FE595653CB6}" dt="2021-04-21T12:57:35.105" v="211" actId="1035"/>
          <ac:grpSpMkLst>
            <pc:docMk/>
            <pc:sldMk cId="2831301324" sldId="293"/>
            <ac:grpSpMk id="2" creationId="{BFB6FF16-6FF6-4202-B0DD-4F6C9881C61A}"/>
          </ac:grpSpMkLst>
        </pc:grpChg>
      </pc:sldChg>
      <pc:sldChg chg="modSp mod">
        <pc:chgData name="Lam, Yat (Nokia - FI/Tampere)" userId="5e4081b9-7b06-4b9a-96ea-34494e0e12a8" providerId="ADAL" clId="{4DFF7870-4AD3-43CF-8296-0FE595653CB6}" dt="2021-04-21T22:15:12.348" v="308" actId="27636"/>
        <pc:sldMkLst>
          <pc:docMk/>
          <pc:sldMk cId="2798081720" sldId="294"/>
        </pc:sldMkLst>
        <pc:spChg chg="mod">
          <ac:chgData name="Lam, Yat (Nokia - FI/Tampere)" userId="5e4081b9-7b06-4b9a-96ea-34494e0e12a8" providerId="ADAL" clId="{4DFF7870-4AD3-43CF-8296-0FE595653CB6}" dt="2021-04-21T22:15:12.348" v="308" actId="27636"/>
          <ac:spMkLst>
            <pc:docMk/>
            <pc:sldMk cId="2798081720" sldId="294"/>
            <ac:spMk id="6" creationId="{B435886F-ED88-4280-B9C3-3903EDDA729B}"/>
          </ac:spMkLst>
        </pc:spChg>
      </pc:sldChg>
      <pc:sldChg chg="add">
        <pc:chgData name="Lam, Yat (Nokia - FI/Tampere)" userId="5e4081b9-7b06-4b9a-96ea-34494e0e12a8" providerId="ADAL" clId="{4DFF7870-4AD3-43CF-8296-0FE595653CB6}" dt="2021-04-21T22:15:34.484" v="309"/>
        <pc:sldMkLst>
          <pc:docMk/>
          <pc:sldMk cId="3779892374" sldId="295"/>
        </pc:sldMkLst>
      </pc:sldChg>
      <pc:sldChg chg="addSp delSp modSp mod">
        <pc:chgData name="Lam, Yat (Nokia - FI/Tampere)" userId="5e4081b9-7b06-4b9a-96ea-34494e0e12a8" providerId="ADAL" clId="{4DFF7870-4AD3-43CF-8296-0FE595653CB6}" dt="2021-04-21T22:38:35.121" v="365" actId="1076"/>
        <pc:sldMkLst>
          <pc:docMk/>
          <pc:sldMk cId="3100479063" sldId="296"/>
        </pc:sldMkLst>
        <pc:spChg chg="del">
          <ac:chgData name="Lam, Yat (Nokia - FI/Tampere)" userId="5e4081b9-7b06-4b9a-96ea-34494e0e12a8" providerId="ADAL" clId="{4DFF7870-4AD3-43CF-8296-0FE595653CB6}" dt="2021-04-21T22:33:55.392" v="349" actId="478"/>
          <ac:spMkLst>
            <pc:docMk/>
            <pc:sldMk cId="3100479063" sldId="296"/>
            <ac:spMk id="5" creationId="{EB9799D2-56C7-4B0E-82BB-2A2E980CDBA9}"/>
          </ac:spMkLst>
        </pc:spChg>
        <pc:spChg chg="add del mod">
          <ac:chgData name="Lam, Yat (Nokia - FI/Tampere)" userId="5e4081b9-7b06-4b9a-96ea-34494e0e12a8" providerId="ADAL" clId="{4DFF7870-4AD3-43CF-8296-0FE595653CB6}" dt="2021-04-21T22:33:59.221" v="350" actId="478"/>
          <ac:spMkLst>
            <pc:docMk/>
            <pc:sldMk cId="3100479063" sldId="296"/>
            <ac:spMk id="8" creationId="{C286EA08-88A5-4BA5-B064-BD9AD99E4ADA}"/>
          </ac:spMkLst>
        </pc:spChg>
        <pc:graphicFrameChg chg="mod modGraphic">
          <ac:chgData name="Lam, Yat (Nokia - FI/Tampere)" userId="5e4081b9-7b06-4b9a-96ea-34494e0e12a8" providerId="ADAL" clId="{4DFF7870-4AD3-43CF-8296-0FE595653CB6}" dt="2021-04-21T22:38:29.205" v="364" actId="1076"/>
          <ac:graphicFrameMkLst>
            <pc:docMk/>
            <pc:sldMk cId="3100479063" sldId="296"/>
            <ac:graphicFrameMk id="7" creationId="{B908C5A1-4998-4CAC-BDF0-EAF8347D0B1F}"/>
          </ac:graphicFrameMkLst>
        </pc:graphicFrameChg>
        <pc:graphicFrameChg chg="add del mod">
          <ac:chgData name="Lam, Yat (Nokia - FI/Tampere)" userId="5e4081b9-7b06-4b9a-96ea-34494e0e12a8" providerId="ADAL" clId="{4DFF7870-4AD3-43CF-8296-0FE595653CB6}" dt="2021-04-21T22:34:05.489" v="354"/>
          <ac:graphicFrameMkLst>
            <pc:docMk/>
            <pc:sldMk cId="3100479063" sldId="296"/>
            <ac:graphicFrameMk id="9" creationId="{C92F40F1-E456-478A-89AB-780E312507EB}"/>
          </ac:graphicFrameMkLst>
        </pc:graphicFrameChg>
        <pc:graphicFrameChg chg="add mod modGraphic">
          <ac:chgData name="Lam, Yat (Nokia - FI/Tampere)" userId="5e4081b9-7b06-4b9a-96ea-34494e0e12a8" providerId="ADAL" clId="{4DFF7870-4AD3-43CF-8296-0FE595653CB6}" dt="2021-04-21T22:38:35.121" v="365" actId="1076"/>
          <ac:graphicFrameMkLst>
            <pc:docMk/>
            <pc:sldMk cId="3100479063" sldId="296"/>
            <ac:graphicFrameMk id="10" creationId="{4BEAEE3A-2818-4E37-8961-5939F621E0A2}"/>
          </ac:graphicFrameMkLst>
        </pc:graphicFrameChg>
      </pc:sldChg>
      <pc:sldMasterChg chg="delSp modSp mod">
        <pc:chgData name="Lam, Yat (Nokia - FI/Tampere)" userId="5e4081b9-7b06-4b9a-96ea-34494e0e12a8" providerId="ADAL" clId="{4DFF7870-4AD3-43CF-8296-0FE595653CB6}" dt="2021-04-21T12:35:24.023" v="7" actId="20577"/>
        <pc:sldMasterMkLst>
          <pc:docMk/>
          <pc:sldMasterMk cId="4241891639" sldId="2147483650"/>
        </pc:sldMasterMkLst>
        <pc:spChg chg="mod">
          <ac:chgData name="Lam, Yat (Nokia - FI/Tampere)" userId="5e4081b9-7b06-4b9a-96ea-34494e0e12a8" providerId="ADAL" clId="{4DFF7870-4AD3-43CF-8296-0FE595653CB6}" dt="2021-04-21T12:35:24.023" v="7" actId="20577"/>
          <ac:spMkLst>
            <pc:docMk/>
            <pc:sldMasterMk cId="4241891639" sldId="2147483650"/>
            <ac:spMk id="11" creationId="{87D0E1A0-C19A-4DB8-BA1F-3D71830D1A93}"/>
          </ac:spMkLst>
        </pc:spChg>
        <pc:picChg chg="del">
          <ac:chgData name="Lam, Yat (Nokia - FI/Tampere)" userId="5e4081b9-7b06-4b9a-96ea-34494e0e12a8" providerId="ADAL" clId="{4DFF7870-4AD3-43CF-8296-0FE595653CB6}" dt="2021-04-21T12:33:17.928" v="3" actId="478"/>
          <ac:picMkLst>
            <pc:docMk/>
            <pc:sldMasterMk cId="4241891639" sldId="2147483650"/>
            <ac:picMk id="9" creationId="{CBFB947E-936B-479E-93AC-BFEDD02A42A0}"/>
          </ac:picMkLst>
        </pc:picChg>
      </pc:sldMasterChg>
      <pc:sldMasterChg chg="modSp mod">
        <pc:chgData name="Lam, Yat (Nokia - FI/Tampere)" userId="5e4081b9-7b06-4b9a-96ea-34494e0e12a8" providerId="ADAL" clId="{4DFF7870-4AD3-43CF-8296-0FE595653CB6}" dt="2021-04-21T12:35:41.050" v="9" actId="20577"/>
        <pc:sldMasterMkLst>
          <pc:docMk/>
          <pc:sldMasterMk cId="1928352381" sldId="2147483673"/>
        </pc:sldMasterMkLst>
        <pc:spChg chg="mod">
          <ac:chgData name="Lam, Yat (Nokia - FI/Tampere)" userId="5e4081b9-7b06-4b9a-96ea-34494e0e12a8" providerId="ADAL" clId="{4DFF7870-4AD3-43CF-8296-0FE595653CB6}" dt="2021-04-21T12:35:41.050" v="9" actId="20577"/>
          <ac:spMkLst>
            <pc:docMk/>
            <pc:sldMasterMk cId="1928352381" sldId="2147483673"/>
            <ac:spMk id="7" creationId="{935D8FD1-98D9-47C9-885D-370F1B25E0D7}"/>
          </ac:spMkLst>
        </pc:spChg>
      </pc:sldMasterChg>
    </pc:docChg>
  </pc:docChgLst>
  <pc:docChgLst>
    <pc:chgData name="Cricri, Francesco (Nokia - FI/Tampere)" userId="bbdc72fd-8947-49d9-979f-f14e2cd94e80" providerId="ADAL" clId="{2325A635-BC9F-4DEF-9E4E-A3AE77388A1F}"/>
    <pc:docChg chg="custSel addSld modSld">
      <pc:chgData name="Cricri, Francesco (Nokia - FI/Tampere)" userId="bbdc72fd-8947-49d9-979f-f14e2cd94e80" providerId="ADAL" clId="{2325A635-BC9F-4DEF-9E4E-A3AE77388A1F}" dt="2021-04-21T14:59:07.294" v="183" actId="20577"/>
      <pc:docMkLst>
        <pc:docMk/>
      </pc:docMkLst>
      <pc:sldChg chg="modSp add mod">
        <pc:chgData name="Cricri, Francesco (Nokia - FI/Tampere)" userId="bbdc72fd-8947-49d9-979f-f14e2cd94e80" providerId="ADAL" clId="{2325A635-BC9F-4DEF-9E4E-A3AE77388A1F}" dt="2021-04-21T11:48:51.993" v="28" actId="14100"/>
        <pc:sldMkLst>
          <pc:docMk/>
          <pc:sldMk cId="631545377" sldId="257"/>
        </pc:sldMkLst>
        <pc:spChg chg="mod">
          <ac:chgData name="Cricri, Francesco (Nokia - FI/Tampere)" userId="bbdc72fd-8947-49d9-979f-f14e2cd94e80" providerId="ADAL" clId="{2325A635-BC9F-4DEF-9E4E-A3AE77388A1F}" dt="2021-04-21T11:48:51.993" v="28" actId="14100"/>
          <ac:spMkLst>
            <pc:docMk/>
            <pc:sldMk cId="631545377" sldId="257"/>
            <ac:spMk id="151" creationId="{762A5B46-9B05-4FFF-BB64-0FF9A2007D8C}"/>
          </ac:spMkLst>
        </pc:spChg>
        <pc:grpChg chg="mod">
          <ac:chgData name="Cricri, Francesco (Nokia - FI/Tampere)" userId="bbdc72fd-8947-49d9-979f-f14e2cd94e80" providerId="ADAL" clId="{2325A635-BC9F-4DEF-9E4E-A3AE77388A1F}" dt="2021-04-21T11:47:57.356" v="6" actId="14100"/>
          <ac:grpSpMkLst>
            <pc:docMk/>
            <pc:sldMk cId="631545377" sldId="257"/>
            <ac:grpSpMk id="79" creationId="{C839F0E4-D186-4062-AF2D-3DFF53ADCC21}"/>
          </ac:grpSpMkLst>
        </pc:grpChg>
        <pc:grpChg chg="mod">
          <ac:chgData name="Cricri, Francesco (Nokia - FI/Tampere)" userId="bbdc72fd-8947-49d9-979f-f14e2cd94e80" providerId="ADAL" clId="{2325A635-BC9F-4DEF-9E4E-A3AE77388A1F}" dt="2021-04-21T11:48:04.282" v="7" actId="14100"/>
          <ac:grpSpMkLst>
            <pc:docMk/>
            <pc:sldMk cId="631545377" sldId="257"/>
            <ac:grpSpMk id="84" creationId="{D626A124-3AC2-40AD-982E-4974A72E6266}"/>
          </ac:grpSpMkLst>
        </pc:grpChg>
        <pc:grpChg chg="mod">
          <ac:chgData name="Cricri, Francesco (Nokia - FI/Tampere)" userId="bbdc72fd-8947-49d9-979f-f14e2cd94e80" providerId="ADAL" clId="{2325A635-BC9F-4DEF-9E4E-A3AE77388A1F}" dt="2021-04-21T11:48:25.172" v="25" actId="14100"/>
          <ac:grpSpMkLst>
            <pc:docMk/>
            <pc:sldMk cId="631545377" sldId="257"/>
            <ac:grpSpMk id="92" creationId="{AF906DF3-08C9-4799-996C-086D0E9BF936}"/>
          </ac:grpSpMkLst>
        </pc:grpChg>
        <pc:grpChg chg="mod">
          <ac:chgData name="Cricri, Francesco (Nokia - FI/Tampere)" userId="bbdc72fd-8947-49d9-979f-f14e2cd94e80" providerId="ADAL" clId="{2325A635-BC9F-4DEF-9E4E-A3AE77388A1F}" dt="2021-04-21T11:48:39.875" v="26" actId="14100"/>
          <ac:grpSpMkLst>
            <pc:docMk/>
            <pc:sldMk cId="631545377" sldId="257"/>
            <ac:grpSpMk id="122" creationId="{6E942FBC-372B-422D-866A-81E9C49296B4}"/>
          </ac:grpSpMkLst>
        </pc:grpChg>
        <pc:grpChg chg="mod">
          <ac:chgData name="Cricri, Francesco (Nokia - FI/Tampere)" userId="bbdc72fd-8947-49d9-979f-f14e2cd94e80" providerId="ADAL" clId="{2325A635-BC9F-4DEF-9E4E-A3AE77388A1F}" dt="2021-04-21T11:48:19.398" v="24" actId="1037"/>
          <ac:grpSpMkLst>
            <pc:docMk/>
            <pc:sldMk cId="631545377" sldId="257"/>
            <ac:grpSpMk id="134" creationId="{F28675BD-11BA-43FF-A742-B823A63B2866}"/>
          </ac:grpSpMkLst>
        </pc:grpChg>
        <pc:grpChg chg="mod">
          <ac:chgData name="Cricri, Francesco (Nokia - FI/Tampere)" userId="bbdc72fd-8947-49d9-979f-f14e2cd94e80" providerId="ADAL" clId="{2325A635-BC9F-4DEF-9E4E-A3AE77388A1F}" dt="2021-04-21T11:48:48.083" v="27" actId="14100"/>
          <ac:grpSpMkLst>
            <pc:docMk/>
            <pc:sldMk cId="631545377" sldId="257"/>
            <ac:grpSpMk id="146" creationId="{4AA2218D-51B0-4E25-AB57-F022F949ACCA}"/>
          </ac:grpSpMkLst>
        </pc:grpChg>
        <pc:cxnChg chg="mod">
          <ac:chgData name="Cricri, Francesco (Nokia - FI/Tampere)" userId="bbdc72fd-8947-49d9-979f-f14e2cd94e80" providerId="ADAL" clId="{2325A635-BC9F-4DEF-9E4E-A3AE77388A1F}" dt="2021-04-21T11:48:04.282" v="7" actId="14100"/>
          <ac:cxnSpMkLst>
            <pc:docMk/>
            <pc:sldMk cId="631545377" sldId="257"/>
            <ac:cxnSpMk id="90" creationId="{6115827C-3FFB-4A6F-8C55-FC56A11AEFFC}"/>
          </ac:cxnSpMkLst>
        </pc:cxnChg>
        <pc:cxnChg chg="mod">
          <ac:chgData name="Cricri, Francesco (Nokia - FI/Tampere)" userId="bbdc72fd-8947-49d9-979f-f14e2cd94e80" providerId="ADAL" clId="{2325A635-BC9F-4DEF-9E4E-A3AE77388A1F}" dt="2021-04-21T11:47:57.356" v="6" actId="14100"/>
          <ac:cxnSpMkLst>
            <pc:docMk/>
            <pc:sldMk cId="631545377" sldId="257"/>
            <ac:cxnSpMk id="91" creationId="{BED4F3A0-FD09-4906-995B-493F4800BAEB}"/>
          </ac:cxnSpMkLst>
        </pc:cxnChg>
        <pc:cxnChg chg="mod">
          <ac:chgData name="Cricri, Francesco (Nokia - FI/Tampere)" userId="bbdc72fd-8947-49d9-979f-f14e2cd94e80" providerId="ADAL" clId="{2325A635-BC9F-4DEF-9E4E-A3AE77388A1F}" dt="2021-04-21T11:48:39.875" v="26" actId="14100"/>
          <ac:cxnSpMkLst>
            <pc:docMk/>
            <pc:sldMk cId="631545377" sldId="257"/>
            <ac:cxnSpMk id="135" creationId="{81FDB86B-9BA8-426B-87D5-A72C425E7752}"/>
          </ac:cxnSpMkLst>
        </pc:cxnChg>
        <pc:cxnChg chg="mod">
          <ac:chgData name="Cricri, Francesco (Nokia - FI/Tampere)" userId="bbdc72fd-8947-49d9-979f-f14e2cd94e80" providerId="ADAL" clId="{2325A635-BC9F-4DEF-9E4E-A3AE77388A1F}" dt="2021-04-21T11:48:04.282" v="7" actId="14100"/>
          <ac:cxnSpMkLst>
            <pc:docMk/>
            <pc:sldMk cId="631545377" sldId="257"/>
            <ac:cxnSpMk id="142" creationId="{A22D262F-43FF-4A92-B9D9-635A728484E4}"/>
          </ac:cxnSpMkLst>
        </pc:cxnChg>
        <pc:cxnChg chg="mod">
          <ac:chgData name="Cricri, Francesco (Nokia - FI/Tampere)" userId="bbdc72fd-8947-49d9-979f-f14e2cd94e80" providerId="ADAL" clId="{2325A635-BC9F-4DEF-9E4E-A3AE77388A1F}" dt="2021-04-21T11:48:48.083" v="27" actId="14100"/>
          <ac:cxnSpMkLst>
            <pc:docMk/>
            <pc:sldMk cId="631545377" sldId="257"/>
            <ac:cxnSpMk id="150" creationId="{0A2E524F-3D3B-4572-82B9-348E3BCE0D9D}"/>
          </ac:cxnSpMkLst>
        </pc:cxnChg>
      </pc:sldChg>
      <pc:sldChg chg="modSp mod">
        <pc:chgData name="Cricri, Francesco (Nokia - FI/Tampere)" userId="bbdc72fd-8947-49d9-979f-f14e2cd94e80" providerId="ADAL" clId="{2325A635-BC9F-4DEF-9E4E-A3AE77388A1F}" dt="2021-04-21T11:45:45.704" v="5"/>
        <pc:sldMkLst>
          <pc:docMk/>
          <pc:sldMk cId="1387277379" sldId="283"/>
        </pc:sldMkLst>
        <pc:spChg chg="mod">
          <ac:chgData name="Cricri, Francesco (Nokia - FI/Tampere)" userId="bbdc72fd-8947-49d9-979f-f14e2cd94e80" providerId="ADAL" clId="{2325A635-BC9F-4DEF-9E4E-A3AE77388A1F}" dt="2021-04-21T11:45:45.704" v="5"/>
          <ac:spMkLst>
            <pc:docMk/>
            <pc:sldMk cId="1387277379" sldId="283"/>
            <ac:spMk id="6" creationId="{6DC4202E-BB7C-4F91-9B2B-1B12EEEB09C7}"/>
          </ac:spMkLst>
        </pc:spChg>
      </pc:sldChg>
      <pc:sldChg chg="modSp mod">
        <pc:chgData name="Cricri, Francesco (Nokia - FI/Tampere)" userId="bbdc72fd-8947-49d9-979f-f14e2cd94e80" providerId="ADAL" clId="{2325A635-BC9F-4DEF-9E4E-A3AE77388A1F}" dt="2021-04-21T11:49:01.750" v="29" actId="1076"/>
        <pc:sldMkLst>
          <pc:docMk/>
          <pc:sldMk cId="3758233884" sldId="285"/>
        </pc:sldMkLst>
        <pc:picChg chg="mod">
          <ac:chgData name="Cricri, Francesco (Nokia - FI/Tampere)" userId="bbdc72fd-8947-49d9-979f-f14e2cd94e80" providerId="ADAL" clId="{2325A635-BC9F-4DEF-9E4E-A3AE77388A1F}" dt="2021-04-21T11:49:01.750" v="29" actId="1076"/>
          <ac:picMkLst>
            <pc:docMk/>
            <pc:sldMk cId="3758233884" sldId="285"/>
            <ac:picMk id="6" creationId="{1928D15A-F633-4408-AB47-CD7470A1E60A}"/>
          </ac:picMkLst>
        </pc:picChg>
      </pc:sldChg>
      <pc:sldChg chg="modSp mod">
        <pc:chgData name="Cricri, Francesco (Nokia - FI/Tampere)" userId="bbdc72fd-8947-49d9-979f-f14e2cd94e80" providerId="ADAL" clId="{2325A635-BC9F-4DEF-9E4E-A3AE77388A1F}" dt="2021-04-21T11:50:00.899" v="47"/>
        <pc:sldMkLst>
          <pc:docMk/>
          <pc:sldMk cId="1720906547" sldId="286"/>
        </pc:sldMkLst>
        <pc:spChg chg="mod">
          <ac:chgData name="Cricri, Francesco (Nokia - FI/Tampere)" userId="bbdc72fd-8947-49d9-979f-f14e2cd94e80" providerId="ADAL" clId="{2325A635-BC9F-4DEF-9E4E-A3AE77388A1F}" dt="2021-04-21T11:50:00.899" v="47"/>
          <ac:spMkLst>
            <pc:docMk/>
            <pc:sldMk cId="1720906547" sldId="286"/>
            <ac:spMk id="5" creationId="{7FDD6E2E-2D69-4EEA-92B1-AFCBB87BBE86}"/>
          </ac:spMkLst>
        </pc:spChg>
      </pc:sldChg>
      <pc:sldChg chg="modSp mod">
        <pc:chgData name="Cricri, Francesco (Nokia - FI/Tampere)" userId="bbdc72fd-8947-49d9-979f-f14e2cd94e80" providerId="ADAL" clId="{2325A635-BC9F-4DEF-9E4E-A3AE77388A1F}" dt="2021-04-21T11:54:11.584" v="124" actId="20577"/>
        <pc:sldMkLst>
          <pc:docMk/>
          <pc:sldMk cId="4130063119" sldId="287"/>
        </pc:sldMkLst>
        <pc:spChg chg="mod">
          <ac:chgData name="Cricri, Francesco (Nokia - FI/Tampere)" userId="bbdc72fd-8947-49d9-979f-f14e2cd94e80" providerId="ADAL" clId="{2325A635-BC9F-4DEF-9E4E-A3AE77388A1F}" dt="2021-04-21T11:54:11.584" v="124" actId="20577"/>
          <ac:spMkLst>
            <pc:docMk/>
            <pc:sldMk cId="4130063119" sldId="287"/>
            <ac:spMk id="3" creationId="{6E9D7AC5-3E5E-4CD4-AB59-B8C7FB864940}"/>
          </ac:spMkLst>
        </pc:spChg>
        <pc:graphicFrameChg chg="modGraphic">
          <ac:chgData name="Cricri, Francesco (Nokia - FI/Tampere)" userId="bbdc72fd-8947-49d9-979f-f14e2cd94e80" providerId="ADAL" clId="{2325A635-BC9F-4DEF-9E4E-A3AE77388A1F}" dt="2021-04-21T11:52:18.808" v="69" actId="20577"/>
          <ac:graphicFrameMkLst>
            <pc:docMk/>
            <pc:sldMk cId="4130063119" sldId="287"/>
            <ac:graphicFrameMk id="7" creationId="{8E86AFF3-13CC-4EEF-80A9-FCB6E92CFF4D}"/>
          </ac:graphicFrameMkLst>
        </pc:graphicFrameChg>
      </pc:sldChg>
      <pc:sldChg chg="modSp mod">
        <pc:chgData name="Cricri, Francesco (Nokia - FI/Tampere)" userId="bbdc72fd-8947-49d9-979f-f14e2cd94e80" providerId="ADAL" clId="{2325A635-BC9F-4DEF-9E4E-A3AE77388A1F}" dt="2021-04-21T14:59:07.294" v="183" actId="20577"/>
        <pc:sldMkLst>
          <pc:docMk/>
          <pc:sldMk cId="2404752942" sldId="290"/>
        </pc:sldMkLst>
        <pc:spChg chg="mod">
          <ac:chgData name="Cricri, Francesco (Nokia - FI/Tampere)" userId="bbdc72fd-8947-49d9-979f-f14e2cd94e80" providerId="ADAL" clId="{2325A635-BC9F-4DEF-9E4E-A3AE77388A1F}" dt="2021-04-21T14:59:07.294" v="183" actId="20577"/>
          <ac:spMkLst>
            <pc:docMk/>
            <pc:sldMk cId="2404752942" sldId="290"/>
            <ac:spMk id="6" creationId="{B435886F-ED88-4280-B9C3-3903EDDA729B}"/>
          </ac:spMkLst>
        </pc:spChg>
      </pc:sldChg>
    </pc:docChg>
  </pc:docChgLst>
  <pc:docChgLst>
    <pc:chgData name="Lainema, Jani (Nokia - FI/Tampere)" userId="S::jani.lainema@nokia.com::d1ed2a39-c81e-4ee5-8d8e-7c1238097711" providerId="AD" clId="Web-{27EBA3B2-CEB8-EDFB-7333-381BA74F851F}"/>
    <pc:docChg chg="modSld">
      <pc:chgData name="Lainema, Jani (Nokia - FI/Tampere)" userId="S::jani.lainema@nokia.com::d1ed2a39-c81e-4ee5-8d8e-7c1238097711" providerId="AD" clId="Web-{27EBA3B2-CEB8-EDFB-7333-381BA74F851F}" dt="2021-04-21T11:40:30.359" v="14" actId="20577"/>
      <pc:docMkLst>
        <pc:docMk/>
      </pc:docMkLst>
      <pc:sldChg chg="modSp">
        <pc:chgData name="Lainema, Jani (Nokia - FI/Tampere)" userId="S::jani.lainema@nokia.com::d1ed2a39-c81e-4ee5-8d8e-7c1238097711" providerId="AD" clId="Web-{27EBA3B2-CEB8-EDFB-7333-381BA74F851F}" dt="2021-04-21T11:40:30.359" v="14" actId="20577"/>
        <pc:sldMkLst>
          <pc:docMk/>
          <pc:sldMk cId="4220558006" sldId="289"/>
        </pc:sldMkLst>
        <pc:spChg chg="mod">
          <ac:chgData name="Lainema, Jani (Nokia - FI/Tampere)" userId="S::jani.lainema@nokia.com::d1ed2a39-c81e-4ee5-8d8e-7c1238097711" providerId="AD" clId="Web-{27EBA3B2-CEB8-EDFB-7333-381BA74F851F}" dt="2021-04-21T11:40:30.359" v="14" actId="20577"/>
          <ac:spMkLst>
            <pc:docMk/>
            <pc:sldMk cId="4220558006" sldId="289"/>
            <ac:spMk id="3" creationId="{2060762A-DE0A-4081-ACED-F889D97ED05A}"/>
          </ac:spMkLst>
        </pc:spChg>
      </pc:sldChg>
    </pc:docChg>
  </pc:docChgLst>
  <pc:docChgLst>
    <pc:chgData name="Cricri, Francesco (Nokia - FI/Tampere)" userId="bbdc72fd-8947-49d9-979f-f14e2cd94e80" providerId="ADAL" clId="{53895F27-763E-484B-AC57-3304F0C2FD94}"/>
    <pc:docChg chg="undo custSel modSld">
      <pc:chgData name="Cricri, Francesco (Nokia - FI/Tampere)" userId="bbdc72fd-8947-49d9-979f-f14e2cd94e80" providerId="ADAL" clId="{53895F27-763E-484B-AC57-3304F0C2FD94}" dt="2021-07-06T13:30:46.687" v="1910" actId="20577"/>
      <pc:docMkLst>
        <pc:docMk/>
      </pc:docMkLst>
      <pc:sldChg chg="modSp mod">
        <pc:chgData name="Cricri, Francesco (Nokia - FI/Tampere)" userId="bbdc72fd-8947-49d9-979f-f14e2cd94e80" providerId="ADAL" clId="{53895F27-763E-484B-AC57-3304F0C2FD94}" dt="2021-07-06T13:02:50.080" v="853" actId="20577"/>
        <pc:sldMkLst>
          <pc:docMk/>
          <pc:sldMk cId="631545377" sldId="257"/>
        </pc:sldMkLst>
        <pc:spChg chg="mod">
          <ac:chgData name="Cricri, Francesco (Nokia - FI/Tampere)" userId="bbdc72fd-8947-49d9-979f-f14e2cd94e80" providerId="ADAL" clId="{53895F27-763E-484B-AC57-3304F0C2FD94}" dt="2021-07-06T13:02:50.080" v="853" actId="20577"/>
          <ac:spMkLst>
            <pc:docMk/>
            <pc:sldMk cId="631545377" sldId="257"/>
            <ac:spMk id="157" creationId="{8AA828EB-894D-4B43-81A3-83A388A9DF1A}"/>
          </ac:spMkLst>
        </pc:spChg>
      </pc:sldChg>
      <pc:sldChg chg="modSp mod">
        <pc:chgData name="Cricri, Francesco (Nokia - FI/Tampere)" userId="bbdc72fd-8947-49d9-979f-f14e2cd94e80" providerId="ADAL" clId="{53895F27-763E-484B-AC57-3304F0C2FD94}" dt="2021-07-06T12:59:38.204" v="767" actId="20577"/>
        <pc:sldMkLst>
          <pc:docMk/>
          <pc:sldMk cId="1931726865" sldId="280"/>
        </pc:sldMkLst>
        <pc:spChg chg="mod">
          <ac:chgData name="Cricri, Francesco (Nokia - FI/Tampere)" userId="bbdc72fd-8947-49d9-979f-f14e2cd94e80" providerId="ADAL" clId="{53895F27-763E-484B-AC57-3304F0C2FD94}" dt="2021-07-06T12:59:38.204" v="767" actId="20577"/>
          <ac:spMkLst>
            <pc:docMk/>
            <pc:sldMk cId="1931726865" sldId="280"/>
            <ac:spMk id="54" creationId="{150A95D7-655A-44A4-8A6F-FBA0A40F9DEE}"/>
          </ac:spMkLst>
        </pc:spChg>
      </pc:sldChg>
      <pc:sldChg chg="modSp mod">
        <pc:chgData name="Cricri, Francesco (Nokia - FI/Tampere)" userId="bbdc72fd-8947-49d9-979f-f14e2cd94e80" providerId="ADAL" clId="{53895F27-763E-484B-AC57-3304F0C2FD94}" dt="2021-07-06T12:48:39.158" v="198" actId="20577"/>
        <pc:sldMkLst>
          <pc:docMk/>
          <pc:sldMk cId="4220558006" sldId="289"/>
        </pc:sldMkLst>
        <pc:spChg chg="mod">
          <ac:chgData name="Cricri, Francesco (Nokia - FI/Tampere)" userId="bbdc72fd-8947-49d9-979f-f14e2cd94e80" providerId="ADAL" clId="{53895F27-763E-484B-AC57-3304F0C2FD94}" dt="2021-07-06T12:48:39.158" v="198" actId="20577"/>
          <ac:spMkLst>
            <pc:docMk/>
            <pc:sldMk cId="4220558006" sldId="289"/>
            <ac:spMk id="5" creationId="{EB9799D2-56C7-4B0E-82BB-2A2E980CDBA9}"/>
          </ac:spMkLst>
        </pc:spChg>
      </pc:sldChg>
      <pc:sldChg chg="modSp mod">
        <pc:chgData name="Cricri, Francesco (Nokia - FI/Tampere)" userId="bbdc72fd-8947-49d9-979f-f14e2cd94e80" providerId="ADAL" clId="{53895F27-763E-484B-AC57-3304F0C2FD94}" dt="2021-07-06T13:23:52.216" v="1272" actId="27636"/>
        <pc:sldMkLst>
          <pc:docMk/>
          <pc:sldMk cId="3293244601" sldId="291"/>
        </pc:sldMkLst>
        <pc:spChg chg="mod">
          <ac:chgData name="Cricri, Francesco (Nokia - FI/Tampere)" userId="bbdc72fd-8947-49d9-979f-f14e2cd94e80" providerId="ADAL" clId="{53895F27-763E-484B-AC57-3304F0C2FD94}" dt="2021-07-06T13:23:52.216" v="1272" actId="27636"/>
          <ac:spMkLst>
            <pc:docMk/>
            <pc:sldMk cId="3293244601" sldId="291"/>
            <ac:spMk id="157" creationId="{686BF514-68B3-4318-BE99-BC30444ABB7D}"/>
          </ac:spMkLst>
        </pc:spChg>
      </pc:sldChg>
      <pc:sldChg chg="modSp mod">
        <pc:chgData name="Cricri, Francesco (Nokia - FI/Tampere)" userId="bbdc72fd-8947-49d9-979f-f14e2cd94e80" providerId="ADAL" clId="{53895F27-763E-484B-AC57-3304F0C2FD94}" dt="2021-07-06T13:26:52.074" v="1446" actId="20577"/>
        <pc:sldMkLst>
          <pc:docMk/>
          <pc:sldMk cId="2875914549" sldId="292"/>
        </pc:sldMkLst>
        <pc:spChg chg="mod">
          <ac:chgData name="Cricri, Francesco (Nokia - FI/Tampere)" userId="bbdc72fd-8947-49d9-979f-f14e2cd94e80" providerId="ADAL" clId="{53895F27-763E-484B-AC57-3304F0C2FD94}" dt="2021-07-06T13:26:52.074" v="1446" actId="20577"/>
          <ac:spMkLst>
            <pc:docMk/>
            <pc:sldMk cId="2875914549" sldId="292"/>
            <ac:spMk id="157" creationId="{6E6D6EC9-3492-4958-BEA2-E9B4B9E53641}"/>
          </ac:spMkLst>
        </pc:spChg>
      </pc:sldChg>
      <pc:sldChg chg="modSp mod">
        <pc:chgData name="Cricri, Francesco (Nokia - FI/Tampere)" userId="bbdc72fd-8947-49d9-979f-f14e2cd94e80" providerId="ADAL" clId="{53895F27-763E-484B-AC57-3304F0C2FD94}" dt="2021-07-06T13:25:57.566" v="1418" actId="27636"/>
        <pc:sldMkLst>
          <pc:docMk/>
          <pc:sldMk cId="2831301324" sldId="293"/>
        </pc:sldMkLst>
        <pc:spChg chg="mod">
          <ac:chgData name="Cricri, Francesco (Nokia - FI/Tampere)" userId="bbdc72fd-8947-49d9-979f-f14e2cd94e80" providerId="ADAL" clId="{53895F27-763E-484B-AC57-3304F0C2FD94}" dt="2021-07-06T13:25:57.566" v="1418" actId="27636"/>
          <ac:spMkLst>
            <pc:docMk/>
            <pc:sldMk cId="2831301324" sldId="293"/>
            <ac:spMk id="157" creationId="{37EA4DCF-0A2A-40D1-8D5F-6EE7DDC54DFC}"/>
          </ac:spMkLst>
        </pc:spChg>
      </pc:sldChg>
      <pc:sldChg chg="modSp mod">
        <pc:chgData name="Cricri, Francesco (Nokia - FI/Tampere)" userId="bbdc72fd-8947-49d9-979f-f14e2cd94e80" providerId="ADAL" clId="{53895F27-763E-484B-AC57-3304F0C2FD94}" dt="2021-07-06T12:56:35.057" v="596" actId="20577"/>
        <pc:sldMkLst>
          <pc:docMk/>
          <pc:sldMk cId="2798081720" sldId="294"/>
        </pc:sldMkLst>
        <pc:spChg chg="mod">
          <ac:chgData name="Cricri, Francesco (Nokia - FI/Tampere)" userId="bbdc72fd-8947-49d9-979f-f14e2cd94e80" providerId="ADAL" clId="{53895F27-763E-484B-AC57-3304F0C2FD94}" dt="2021-07-06T12:56:35.057" v="596" actId="20577"/>
          <ac:spMkLst>
            <pc:docMk/>
            <pc:sldMk cId="2798081720" sldId="294"/>
            <ac:spMk id="6" creationId="{B435886F-ED88-4280-B9C3-3903EDDA729B}"/>
          </ac:spMkLst>
        </pc:spChg>
      </pc:sldChg>
      <pc:sldChg chg="modSp mod">
        <pc:chgData name="Cricri, Francesco (Nokia - FI/Tampere)" userId="bbdc72fd-8947-49d9-979f-f14e2cd94e80" providerId="ADAL" clId="{53895F27-763E-484B-AC57-3304F0C2FD94}" dt="2021-07-06T13:30:46.687" v="1910" actId="20577"/>
        <pc:sldMkLst>
          <pc:docMk/>
          <pc:sldMk cId="3779892374" sldId="295"/>
        </pc:sldMkLst>
        <pc:spChg chg="mod">
          <ac:chgData name="Cricri, Francesco (Nokia - FI/Tampere)" userId="bbdc72fd-8947-49d9-979f-f14e2cd94e80" providerId="ADAL" clId="{53895F27-763E-484B-AC57-3304F0C2FD94}" dt="2021-07-06T13:30:46.687" v="1910" actId="20577"/>
          <ac:spMkLst>
            <pc:docMk/>
            <pc:sldMk cId="3779892374" sldId="295"/>
            <ac:spMk id="5" creationId="{B8313D97-0B2A-4AAB-B996-0C3311EAC561}"/>
          </ac:spMkLst>
        </pc:spChg>
      </pc:sldChg>
    </pc:docChg>
  </pc:docChgLst>
  <pc:docChgLst>
    <pc:chgData name="Lainema, Jani (Nokia - FI/Tampere)" userId="d1ed2a39-c81e-4ee5-8d8e-7c1238097711" providerId="ADAL" clId="{E92C2236-4875-5041-97F9-3DE7E94D70CE}"/>
    <pc:docChg chg="modSld">
      <pc:chgData name="Lainema, Jani (Nokia - FI/Tampere)" userId="d1ed2a39-c81e-4ee5-8d8e-7c1238097711" providerId="ADAL" clId="{E92C2236-4875-5041-97F9-3DE7E94D70CE}" dt="2021-07-06T14:48:17.373" v="0" actId="20577"/>
      <pc:docMkLst>
        <pc:docMk/>
      </pc:docMkLst>
      <pc:sldChg chg="modSp mod">
        <pc:chgData name="Lainema, Jani (Nokia - FI/Tampere)" userId="d1ed2a39-c81e-4ee5-8d8e-7c1238097711" providerId="ADAL" clId="{E92C2236-4875-5041-97F9-3DE7E94D70CE}" dt="2021-07-06T14:48:17.373" v="0" actId="20577"/>
        <pc:sldMkLst>
          <pc:docMk/>
          <pc:sldMk cId="2798081720" sldId="294"/>
        </pc:sldMkLst>
        <pc:spChg chg="mod">
          <ac:chgData name="Lainema, Jani (Nokia - FI/Tampere)" userId="d1ed2a39-c81e-4ee5-8d8e-7c1238097711" providerId="ADAL" clId="{E92C2236-4875-5041-97F9-3DE7E94D70CE}" dt="2021-07-06T14:48:17.373" v="0" actId="20577"/>
          <ac:spMkLst>
            <pc:docMk/>
            <pc:sldMk cId="2798081720" sldId="294"/>
            <ac:spMk id="6" creationId="{B435886F-ED88-4280-B9C3-3903EDDA729B}"/>
          </ac:spMkLst>
        </pc:spChg>
      </pc:sldChg>
    </pc:docChg>
  </pc:docChgLst>
  <pc:docChgLst>
    <pc:chgData name="Santamaria Gomez, Maria (EXT - FI/Tampere)" userId="ef363350-41f0-49d0-b00b-1b03f45a5c5a" providerId="ADAL" clId="{FEAF5069-93BF-4F8B-9DA7-F2E822F071C2}"/>
    <pc:docChg chg="undo custSel addSld modSld">
      <pc:chgData name="Santamaria Gomez, Maria (EXT - FI/Tampere)" userId="ef363350-41f0-49d0-b00b-1b03f45a5c5a" providerId="ADAL" clId="{FEAF5069-93BF-4F8B-9DA7-F2E822F071C2}" dt="2021-07-06T12:14:12.375" v="809" actId="20577"/>
      <pc:docMkLst>
        <pc:docMk/>
      </pc:docMkLst>
      <pc:sldChg chg="modSp">
        <pc:chgData name="Santamaria Gomez, Maria (EXT - FI/Tampere)" userId="ef363350-41f0-49d0-b00b-1b03f45a5c5a" providerId="ADAL" clId="{FEAF5069-93BF-4F8B-9DA7-F2E822F071C2}" dt="2021-07-06T11:49:25.896" v="436" actId="14100"/>
        <pc:sldMkLst>
          <pc:docMk/>
          <pc:sldMk cId="1931726865" sldId="280"/>
        </pc:sldMkLst>
        <pc:spChg chg="mod">
          <ac:chgData name="Santamaria Gomez, Maria (EXT - FI/Tampere)" userId="ef363350-41f0-49d0-b00b-1b03f45a5c5a" providerId="ADAL" clId="{FEAF5069-93BF-4F8B-9DA7-F2E822F071C2}" dt="2021-07-06T11:49:25.896" v="436" actId="14100"/>
          <ac:spMkLst>
            <pc:docMk/>
            <pc:sldMk cId="1931726865" sldId="280"/>
            <ac:spMk id="54" creationId="{150A95D7-655A-44A4-8A6F-FBA0A40F9DEE}"/>
          </ac:spMkLst>
        </pc:spChg>
      </pc:sldChg>
      <pc:sldChg chg="modSp">
        <pc:chgData name="Santamaria Gomez, Maria (EXT - FI/Tampere)" userId="ef363350-41f0-49d0-b00b-1b03f45a5c5a" providerId="ADAL" clId="{FEAF5069-93BF-4F8B-9DA7-F2E822F071C2}" dt="2021-07-06T11:39:30.055" v="22" actId="20577"/>
        <pc:sldMkLst>
          <pc:docMk/>
          <pc:sldMk cId="1387277379" sldId="283"/>
        </pc:sldMkLst>
        <pc:spChg chg="mod">
          <ac:chgData name="Santamaria Gomez, Maria (EXT - FI/Tampere)" userId="ef363350-41f0-49d0-b00b-1b03f45a5c5a" providerId="ADAL" clId="{FEAF5069-93BF-4F8B-9DA7-F2E822F071C2}" dt="2021-07-06T11:38:51.508" v="3" actId="404"/>
          <ac:spMkLst>
            <pc:docMk/>
            <pc:sldMk cId="1387277379" sldId="283"/>
            <ac:spMk id="6" creationId="{6DC4202E-BB7C-4F91-9B2B-1B12EEEB09C7}"/>
          </ac:spMkLst>
        </pc:spChg>
        <pc:spChg chg="mod">
          <ac:chgData name="Santamaria Gomez, Maria (EXT - FI/Tampere)" userId="ef363350-41f0-49d0-b00b-1b03f45a5c5a" providerId="ADAL" clId="{FEAF5069-93BF-4F8B-9DA7-F2E822F071C2}" dt="2021-07-06T11:39:30.055" v="22" actId="20577"/>
          <ac:spMkLst>
            <pc:docMk/>
            <pc:sldMk cId="1387277379" sldId="283"/>
            <ac:spMk id="7" creationId="{ED0E13C9-5EF7-4643-9770-43F4488A7A15}"/>
          </ac:spMkLst>
        </pc:spChg>
      </pc:sldChg>
      <pc:sldChg chg="modSp">
        <pc:chgData name="Santamaria Gomez, Maria (EXT - FI/Tampere)" userId="ef363350-41f0-49d0-b00b-1b03f45a5c5a" providerId="ADAL" clId="{FEAF5069-93BF-4F8B-9DA7-F2E822F071C2}" dt="2021-07-06T11:45:45.748" v="332" actId="15"/>
        <pc:sldMkLst>
          <pc:docMk/>
          <pc:sldMk cId="4220558006" sldId="289"/>
        </pc:sldMkLst>
        <pc:spChg chg="mod">
          <ac:chgData name="Santamaria Gomez, Maria (EXT - FI/Tampere)" userId="ef363350-41f0-49d0-b00b-1b03f45a5c5a" providerId="ADAL" clId="{FEAF5069-93BF-4F8B-9DA7-F2E822F071C2}" dt="2021-07-06T11:41:42.783" v="41" actId="113"/>
          <ac:spMkLst>
            <pc:docMk/>
            <pc:sldMk cId="4220558006" sldId="289"/>
            <ac:spMk id="3" creationId="{2060762A-DE0A-4081-ACED-F889D97ED05A}"/>
          </ac:spMkLst>
        </pc:spChg>
        <pc:spChg chg="mod">
          <ac:chgData name="Santamaria Gomez, Maria (EXT - FI/Tampere)" userId="ef363350-41f0-49d0-b00b-1b03f45a5c5a" providerId="ADAL" clId="{FEAF5069-93BF-4F8B-9DA7-F2E822F071C2}" dt="2021-07-06T11:45:45.748" v="332" actId="15"/>
          <ac:spMkLst>
            <pc:docMk/>
            <pc:sldMk cId="4220558006" sldId="289"/>
            <ac:spMk id="5" creationId="{EB9799D2-56C7-4B0E-82BB-2A2E980CDBA9}"/>
          </ac:spMkLst>
        </pc:spChg>
      </pc:sldChg>
      <pc:sldChg chg="modSp">
        <pc:chgData name="Santamaria Gomez, Maria (EXT - FI/Tampere)" userId="ef363350-41f0-49d0-b00b-1b03f45a5c5a" providerId="ADAL" clId="{FEAF5069-93BF-4F8B-9DA7-F2E822F071C2}" dt="2021-07-06T12:12:08.407" v="580" actId="5793"/>
        <pc:sldMkLst>
          <pc:docMk/>
          <pc:sldMk cId="2798081720" sldId="294"/>
        </pc:sldMkLst>
        <pc:spChg chg="mod">
          <ac:chgData name="Santamaria Gomez, Maria (EXT - FI/Tampere)" userId="ef363350-41f0-49d0-b00b-1b03f45a5c5a" providerId="ADAL" clId="{FEAF5069-93BF-4F8B-9DA7-F2E822F071C2}" dt="2021-07-06T12:12:08.407" v="580" actId="5793"/>
          <ac:spMkLst>
            <pc:docMk/>
            <pc:sldMk cId="2798081720" sldId="294"/>
            <ac:spMk id="6" creationId="{B435886F-ED88-4280-B9C3-3903EDDA729B}"/>
          </ac:spMkLst>
        </pc:spChg>
      </pc:sldChg>
      <pc:sldChg chg="modSp">
        <pc:chgData name="Santamaria Gomez, Maria (EXT - FI/Tampere)" userId="ef363350-41f0-49d0-b00b-1b03f45a5c5a" providerId="ADAL" clId="{FEAF5069-93BF-4F8B-9DA7-F2E822F071C2}" dt="2021-07-06T11:47:06.481" v="346" actId="20577"/>
        <pc:sldMkLst>
          <pc:docMk/>
          <pc:sldMk cId="3779892374" sldId="295"/>
        </pc:sldMkLst>
        <pc:spChg chg="mod">
          <ac:chgData name="Santamaria Gomez, Maria (EXT - FI/Tampere)" userId="ef363350-41f0-49d0-b00b-1b03f45a5c5a" providerId="ADAL" clId="{FEAF5069-93BF-4F8B-9DA7-F2E822F071C2}" dt="2021-07-06T11:47:06.481" v="346" actId="20577"/>
          <ac:spMkLst>
            <pc:docMk/>
            <pc:sldMk cId="3779892374" sldId="295"/>
            <ac:spMk id="5" creationId="{B8313D97-0B2A-4AAB-B996-0C3311EAC561}"/>
          </ac:spMkLst>
        </pc:spChg>
      </pc:sldChg>
      <pc:sldChg chg="addSp delSp modSp">
        <pc:chgData name="Santamaria Gomez, Maria (EXT - FI/Tampere)" userId="ef363350-41f0-49d0-b00b-1b03f45a5c5a" providerId="ADAL" clId="{FEAF5069-93BF-4F8B-9DA7-F2E822F071C2}" dt="2021-07-06T11:40:46.837" v="36" actId="6549"/>
        <pc:sldMkLst>
          <pc:docMk/>
          <pc:sldMk cId="3100479063" sldId="296"/>
        </pc:sldMkLst>
        <pc:spChg chg="mod">
          <ac:chgData name="Santamaria Gomez, Maria (EXT - FI/Tampere)" userId="ef363350-41f0-49d0-b00b-1b03f45a5c5a" providerId="ADAL" clId="{FEAF5069-93BF-4F8B-9DA7-F2E822F071C2}" dt="2021-07-06T11:40:46.837" v="36" actId="6549"/>
          <ac:spMkLst>
            <pc:docMk/>
            <pc:sldMk cId="3100479063" sldId="296"/>
            <ac:spMk id="3" creationId="{2060762A-DE0A-4081-ACED-F889D97ED05A}"/>
          </ac:spMkLst>
        </pc:spChg>
        <pc:graphicFrameChg chg="add mod modGraphic">
          <ac:chgData name="Santamaria Gomez, Maria (EXT - FI/Tampere)" userId="ef363350-41f0-49d0-b00b-1b03f45a5c5a" providerId="ADAL" clId="{FEAF5069-93BF-4F8B-9DA7-F2E822F071C2}" dt="2021-07-06T11:40:18.978" v="30" actId="403"/>
          <ac:graphicFrameMkLst>
            <pc:docMk/>
            <pc:sldMk cId="3100479063" sldId="296"/>
            <ac:graphicFrameMk id="5" creationId="{33AF620F-B0AD-420E-97FD-CFFFF2A0B440}"/>
          </ac:graphicFrameMkLst>
        </pc:graphicFrameChg>
        <pc:graphicFrameChg chg="add mod modGraphic">
          <ac:chgData name="Santamaria Gomez, Maria (EXT - FI/Tampere)" userId="ef363350-41f0-49d0-b00b-1b03f45a5c5a" providerId="ADAL" clId="{FEAF5069-93BF-4F8B-9DA7-F2E822F071C2}" dt="2021-07-06T11:40:35.570" v="35" actId="403"/>
          <ac:graphicFrameMkLst>
            <pc:docMk/>
            <pc:sldMk cId="3100479063" sldId="296"/>
            <ac:graphicFrameMk id="6" creationId="{8EED1BCE-4231-4D5B-9462-94E1FBC9A991}"/>
          </ac:graphicFrameMkLst>
        </pc:graphicFrameChg>
        <pc:graphicFrameChg chg="del">
          <ac:chgData name="Santamaria Gomez, Maria (EXT - FI/Tampere)" userId="ef363350-41f0-49d0-b00b-1b03f45a5c5a" providerId="ADAL" clId="{FEAF5069-93BF-4F8B-9DA7-F2E822F071C2}" dt="2021-07-06T11:39:49.712" v="23" actId="478"/>
          <ac:graphicFrameMkLst>
            <pc:docMk/>
            <pc:sldMk cId="3100479063" sldId="296"/>
            <ac:graphicFrameMk id="7" creationId="{B908C5A1-4998-4CAC-BDF0-EAF8347D0B1F}"/>
          </ac:graphicFrameMkLst>
        </pc:graphicFrameChg>
        <pc:graphicFrameChg chg="del">
          <ac:chgData name="Santamaria Gomez, Maria (EXT - FI/Tampere)" userId="ef363350-41f0-49d0-b00b-1b03f45a5c5a" providerId="ADAL" clId="{FEAF5069-93BF-4F8B-9DA7-F2E822F071C2}" dt="2021-07-06T11:39:49.712" v="23" actId="478"/>
          <ac:graphicFrameMkLst>
            <pc:docMk/>
            <pc:sldMk cId="3100479063" sldId="296"/>
            <ac:graphicFrameMk id="10" creationId="{4BEAEE3A-2818-4E37-8961-5939F621E0A2}"/>
          </ac:graphicFrameMkLst>
        </pc:graphicFrameChg>
      </pc:sldChg>
      <pc:sldChg chg="modSp add">
        <pc:chgData name="Santamaria Gomez, Maria (EXT - FI/Tampere)" userId="ef363350-41f0-49d0-b00b-1b03f45a5c5a" providerId="ADAL" clId="{FEAF5069-93BF-4F8B-9DA7-F2E822F071C2}" dt="2021-07-06T12:14:12.375" v="809" actId="20577"/>
        <pc:sldMkLst>
          <pc:docMk/>
          <pc:sldMk cId="676221887" sldId="297"/>
        </pc:sldMkLst>
        <pc:spChg chg="mod">
          <ac:chgData name="Santamaria Gomez, Maria (EXT - FI/Tampere)" userId="ef363350-41f0-49d0-b00b-1b03f45a5c5a" providerId="ADAL" clId="{FEAF5069-93BF-4F8B-9DA7-F2E822F071C2}" dt="2021-07-06T11:48:17.493" v="403" actId="20577"/>
          <ac:spMkLst>
            <pc:docMk/>
            <pc:sldMk cId="676221887" sldId="297"/>
            <ac:spMk id="3" creationId="{2BE94693-A664-431A-A582-CA8930A09293}"/>
          </ac:spMkLst>
        </pc:spChg>
        <pc:spChg chg="mod">
          <ac:chgData name="Santamaria Gomez, Maria (EXT - FI/Tampere)" userId="ef363350-41f0-49d0-b00b-1b03f45a5c5a" providerId="ADAL" clId="{FEAF5069-93BF-4F8B-9DA7-F2E822F071C2}" dt="2021-07-06T12:13:24.963" v="707" actId="20577"/>
          <ac:spMkLst>
            <pc:docMk/>
            <pc:sldMk cId="676221887" sldId="297"/>
            <ac:spMk id="4" creationId="{12EAC9F8-8B89-46C5-B187-6B192E5AC124}"/>
          </ac:spMkLst>
        </pc:spChg>
        <pc:spChg chg="mod">
          <ac:chgData name="Santamaria Gomez, Maria (EXT - FI/Tampere)" userId="ef363350-41f0-49d0-b00b-1b03f45a5c5a" providerId="ADAL" clId="{FEAF5069-93BF-4F8B-9DA7-F2E822F071C2}" dt="2021-07-06T12:14:12.375" v="809" actId="20577"/>
          <ac:spMkLst>
            <pc:docMk/>
            <pc:sldMk cId="676221887" sldId="297"/>
            <ac:spMk id="5" creationId="{3049A11B-1709-4A18-B908-CF589A81A5B6}"/>
          </ac:spMkLst>
        </pc:spChg>
      </pc:sldChg>
    </pc:docChg>
  </pc:docChgLst>
  <pc:docChgLst>
    <pc:chgData name="Santamaria Gomez, Maria (Nokia - FI/Tampere)" userId="ef363350-41f0-49d0-b00b-1b03f45a5c5a" providerId="ADAL" clId="{D06E783D-DDB6-4D77-AEC7-79372F0C33CD}"/>
    <pc:docChg chg="undo redo custSel addSld delSld modSld sldOrd">
      <pc:chgData name="Santamaria Gomez, Maria (Nokia - FI/Tampere)" userId="ef363350-41f0-49d0-b00b-1b03f45a5c5a" providerId="ADAL" clId="{D06E783D-DDB6-4D77-AEC7-79372F0C33CD}" dt="2021-04-21T22:27:33.549" v="1250" actId="2696"/>
      <pc:docMkLst>
        <pc:docMk/>
      </pc:docMkLst>
      <pc:sldChg chg="addSp delSp modSp ord">
        <pc:chgData name="Santamaria Gomez, Maria (Nokia - FI/Tampere)" userId="ef363350-41f0-49d0-b00b-1b03f45a5c5a" providerId="ADAL" clId="{D06E783D-DDB6-4D77-AEC7-79372F0C33CD}" dt="2021-04-21T10:56:30.542" v="353" actId="403"/>
        <pc:sldMkLst>
          <pc:docMk/>
          <pc:sldMk cId="631545377" sldId="257"/>
        </pc:sldMkLst>
        <pc:spChg chg="add mod">
          <ac:chgData name="Santamaria Gomez, Maria (Nokia - FI/Tampere)" userId="ef363350-41f0-49d0-b00b-1b03f45a5c5a" providerId="ADAL" clId="{D06E783D-DDB6-4D77-AEC7-79372F0C33CD}" dt="2021-04-21T10:54:59.541" v="333" actId="20577"/>
          <ac:spMkLst>
            <pc:docMk/>
            <pc:sldMk cId="631545377" sldId="257"/>
            <ac:spMk id="71" creationId="{5CB06131-12DA-43AA-B475-D9F83BFFD562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5:58.421" v="343" actId="403"/>
          <ac:spMkLst>
            <pc:docMk/>
            <pc:sldMk cId="631545377" sldId="257"/>
            <ac:spMk id="80" creationId="{DC19DB2B-9407-4644-A36E-861BAA532F0E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5:58.421" v="343" actId="403"/>
          <ac:spMkLst>
            <pc:docMk/>
            <pc:sldMk cId="631545377" sldId="257"/>
            <ac:spMk id="81" creationId="{82E72CCC-2C07-40C2-AC6E-F638681E1478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5:58.421" v="343" actId="403"/>
          <ac:spMkLst>
            <pc:docMk/>
            <pc:sldMk cId="631545377" sldId="257"/>
            <ac:spMk id="82" creationId="{257778A1-A345-4814-B147-64FB655244F0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5:58.421" v="343" actId="403"/>
          <ac:spMkLst>
            <pc:docMk/>
            <pc:sldMk cId="631545377" sldId="257"/>
            <ac:spMk id="83" creationId="{7DED2A5F-7D47-4973-9902-A8FD9B9ACAD3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5:58.421" v="343" actId="403"/>
          <ac:spMkLst>
            <pc:docMk/>
            <pc:sldMk cId="631545377" sldId="257"/>
            <ac:spMk id="85" creationId="{E457A309-BB4A-464A-B5E8-CD4B5D2F31E5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5:58.421" v="343" actId="403"/>
          <ac:spMkLst>
            <pc:docMk/>
            <pc:sldMk cId="631545377" sldId="257"/>
            <ac:spMk id="86" creationId="{6EA4A1C4-21F2-403F-8EAD-8DB762F10056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5:58.421" v="343" actId="403"/>
          <ac:spMkLst>
            <pc:docMk/>
            <pc:sldMk cId="631545377" sldId="257"/>
            <ac:spMk id="87" creationId="{60B9E4A8-AF6C-414D-9EF2-8002B2E26BD8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5:58.421" v="343" actId="403"/>
          <ac:spMkLst>
            <pc:docMk/>
            <pc:sldMk cId="631545377" sldId="257"/>
            <ac:spMk id="88" creationId="{1B615529-08BA-489C-8AC7-38282A4DCBB6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5:58.421" v="343" actId="403"/>
          <ac:spMkLst>
            <pc:docMk/>
            <pc:sldMk cId="631545377" sldId="257"/>
            <ac:spMk id="89" creationId="{090257C0-4B79-4D12-A034-2C080E2B5541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04.107" v="345" actId="1076"/>
          <ac:spMkLst>
            <pc:docMk/>
            <pc:sldMk cId="631545377" sldId="257"/>
            <ac:spMk id="99" creationId="{710EBD13-CA7B-47E2-BA4B-9695BE99538D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5:45.333" v="341" actId="165"/>
          <ac:spMkLst>
            <pc:docMk/>
            <pc:sldMk cId="631545377" sldId="257"/>
            <ac:spMk id="104" creationId="{C92B0224-48AD-4D08-BD2C-E56F0A060749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05" creationId="{FF3DF863-ECD1-495C-A952-35EF33E8DBB0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04.107" v="345" actId="1076"/>
          <ac:spMkLst>
            <pc:docMk/>
            <pc:sldMk cId="631545377" sldId="257"/>
            <ac:spMk id="109" creationId="{9B4760A8-6A61-4FF3-B857-F54DD9F740EA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10" creationId="{D2FD7306-6D21-4CDC-9CC8-EC76C1AED08C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20.114" v="350" actId="403"/>
          <ac:spMkLst>
            <pc:docMk/>
            <pc:sldMk cId="631545377" sldId="257"/>
            <ac:spMk id="112" creationId="{8CC7FEF9-5D8B-409A-AD2F-8C3D9108CDEC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13" creationId="{9849ECDF-77B4-4DE7-97BF-500CB93A5C25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14" creationId="{654317A4-9A7E-42E7-9513-2108FA117048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15" creationId="{82CB6098-1019-43E7-9F5F-93D84134079B}"/>
          </ac:spMkLst>
        </pc:spChg>
        <pc:spChg chg="add mod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16" creationId="{7A80784D-FDCF-4C83-AF8F-4716BB2BC1C9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20.114" v="350" actId="403"/>
          <ac:spMkLst>
            <pc:docMk/>
            <pc:sldMk cId="631545377" sldId="257"/>
            <ac:spMk id="118" creationId="{14B62C1C-0A96-4D91-B622-DBF38E8F3E7E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21" creationId="{DE67C38F-5E21-4362-8A61-81D57A07BF91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23" creationId="{3BAB2AB4-DBDC-4075-97CE-03FE87BE3C12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24" creationId="{D56E423A-418D-4679-A97B-75906D6863B3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25" creationId="{7CD6D641-E5E6-48F0-86D0-A69870C8EE1B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26" creationId="{A6095359-8C05-4CA0-B788-E15CC004CAE5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27" creationId="{9DEACF11-A650-4E1B-A13E-29179A1B1B97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30" creationId="{1CE46C96-2B6C-4730-B33C-27CBE1C17B26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31" creationId="{F863F014-992E-49DA-A9AC-230EB8DD1CAC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5:45.333" v="341" actId="165"/>
          <ac:spMkLst>
            <pc:docMk/>
            <pc:sldMk cId="631545377" sldId="257"/>
            <ac:spMk id="143" creationId="{C30A90C4-C6DC-407D-B47D-08BC7626B509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5:45.333" v="341" actId="165"/>
          <ac:spMkLst>
            <pc:docMk/>
            <pc:sldMk cId="631545377" sldId="257"/>
            <ac:spMk id="144" creationId="{EF7F0EA1-9F6F-4F0F-9BAA-049A8F203627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5:45.333" v="341" actId="165"/>
          <ac:spMkLst>
            <pc:docMk/>
            <pc:sldMk cId="631545377" sldId="257"/>
            <ac:spMk id="145" creationId="{3045DC5C-555C-4518-85CD-F919416217A0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47" creationId="{3B99B4D9-944E-4984-BCD1-80B432AD70CA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48" creationId="{A7DF3A0A-C320-421C-BE0B-7104A71A4DDD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49" creationId="{315652BA-3D2F-47B3-9FF7-9BAD69C02316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5:45.333" v="341" actId="165"/>
          <ac:spMkLst>
            <pc:docMk/>
            <pc:sldMk cId="631545377" sldId="257"/>
            <ac:spMk id="151" creationId="{762A5B46-9B05-4FFF-BB64-0FF9A2007D8C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52" creationId="{1FABCC3A-AF89-44F8-8C49-78D1F5E9379F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53" creationId="{4CABF7A0-3D6E-4921-8440-144DE0066380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54" creationId="{57109121-0AF8-4502-AFDB-F3F648CAD38D}"/>
          </ac:spMkLst>
        </pc:spChg>
        <pc:spChg chg="add mod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55" creationId="{2AD507E9-A379-4E2D-AB28-8852EBF59DCC}"/>
          </ac:spMkLst>
        </pc:spChg>
        <pc:spChg chg="add mod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56" creationId="{2FF90FAA-6310-412A-8FF8-C1C3E4810EE7}"/>
          </ac:spMkLst>
        </pc:spChg>
        <pc:grpChg chg="add del mod">
          <ac:chgData name="Santamaria Gomez, Maria (Nokia - FI/Tampere)" userId="ef363350-41f0-49d0-b00b-1b03f45a5c5a" providerId="ADAL" clId="{D06E783D-DDB6-4D77-AEC7-79372F0C33CD}" dt="2021-04-21T10:55:45.333" v="341" actId="165"/>
          <ac:grpSpMkLst>
            <pc:docMk/>
            <pc:sldMk cId="631545377" sldId="257"/>
            <ac:grpSpMk id="2" creationId="{FAF5AAB2-5D24-4F49-BFE7-2CB30125FFB9}"/>
          </ac:grpSpMkLst>
        </pc:grpChg>
        <pc:grpChg chg="mod topLvl">
          <ac:chgData name="Santamaria Gomez, Maria (Nokia - FI/Tampere)" userId="ef363350-41f0-49d0-b00b-1b03f45a5c5a" providerId="ADAL" clId="{D06E783D-DDB6-4D77-AEC7-79372F0C33CD}" dt="2021-04-21T10:55:45.333" v="341" actId="165"/>
          <ac:grpSpMkLst>
            <pc:docMk/>
            <pc:sldMk cId="631545377" sldId="257"/>
            <ac:grpSpMk id="79" creationId="{C839F0E4-D186-4062-AF2D-3DFF53ADCC21}"/>
          </ac:grpSpMkLst>
        </pc:grpChg>
        <pc:grpChg chg="mod topLvl">
          <ac:chgData name="Santamaria Gomez, Maria (Nokia - FI/Tampere)" userId="ef363350-41f0-49d0-b00b-1b03f45a5c5a" providerId="ADAL" clId="{D06E783D-DDB6-4D77-AEC7-79372F0C33CD}" dt="2021-04-21T10:55:45.333" v="341" actId="165"/>
          <ac:grpSpMkLst>
            <pc:docMk/>
            <pc:sldMk cId="631545377" sldId="257"/>
            <ac:grpSpMk id="84" creationId="{D626A124-3AC2-40AD-982E-4974A72E6266}"/>
          </ac:grpSpMkLst>
        </pc:grpChg>
        <pc:grpChg chg="add mod">
          <ac:chgData name="Santamaria Gomez, Maria (Nokia - FI/Tampere)" userId="ef363350-41f0-49d0-b00b-1b03f45a5c5a" providerId="ADAL" clId="{D06E783D-DDB6-4D77-AEC7-79372F0C33CD}" dt="2021-04-21T10:56:06.674" v="346" actId="571"/>
          <ac:grpSpMkLst>
            <pc:docMk/>
            <pc:sldMk cId="631545377" sldId="257"/>
            <ac:grpSpMk id="92" creationId="{AF906DF3-08C9-4799-996C-086D0E9BF936}"/>
          </ac:grpSpMkLst>
        </pc:grpChg>
        <pc:grpChg chg="mod topLvl">
          <ac:chgData name="Santamaria Gomez, Maria (Nokia - FI/Tampere)" userId="ef363350-41f0-49d0-b00b-1b03f45a5c5a" providerId="ADAL" clId="{D06E783D-DDB6-4D77-AEC7-79372F0C33CD}" dt="2021-04-21T10:55:45.333" v="341" actId="165"/>
          <ac:grpSpMkLst>
            <pc:docMk/>
            <pc:sldMk cId="631545377" sldId="257"/>
            <ac:grpSpMk id="95" creationId="{4B394836-15F2-46A8-8BAA-0F63BF7DD6A3}"/>
          </ac:grpSpMkLst>
        </pc:grpChg>
        <pc:grpChg chg="mod topLvl">
          <ac:chgData name="Santamaria Gomez, Maria (Nokia - FI/Tampere)" userId="ef363350-41f0-49d0-b00b-1b03f45a5c5a" providerId="ADAL" clId="{D06E783D-DDB6-4D77-AEC7-79372F0C33CD}" dt="2021-04-21T10:56:04.107" v="345" actId="1076"/>
          <ac:grpSpMkLst>
            <pc:docMk/>
            <pc:sldMk cId="631545377" sldId="257"/>
            <ac:grpSpMk id="100" creationId="{72F1ADCA-FAE7-41AF-B6FF-1A15D70876FF}"/>
          </ac:grpSpMkLst>
        </pc:grpChg>
        <pc:grpChg chg="mod topLvl">
          <ac:chgData name="Santamaria Gomez, Maria (Nokia - FI/Tampere)" userId="ef363350-41f0-49d0-b00b-1b03f45a5c5a" providerId="ADAL" clId="{D06E783D-DDB6-4D77-AEC7-79372F0C33CD}" dt="2021-04-21T10:56:23.497" v="351" actId="1076"/>
          <ac:grpSpMkLst>
            <pc:docMk/>
            <pc:sldMk cId="631545377" sldId="257"/>
            <ac:grpSpMk id="122" creationId="{6E942FBC-372B-422D-866A-81E9C49296B4}"/>
          </ac:grpSpMkLst>
        </pc:grpChg>
        <pc:grpChg chg="add mod">
          <ac:chgData name="Santamaria Gomez, Maria (Nokia - FI/Tampere)" userId="ef363350-41f0-49d0-b00b-1b03f45a5c5a" providerId="ADAL" clId="{D06E783D-DDB6-4D77-AEC7-79372F0C33CD}" dt="2021-04-21T10:56:06.674" v="346" actId="571"/>
          <ac:grpSpMkLst>
            <pc:docMk/>
            <pc:sldMk cId="631545377" sldId="257"/>
            <ac:grpSpMk id="134" creationId="{F28675BD-11BA-43FF-A742-B823A63B2866}"/>
          </ac:grpSpMkLst>
        </pc:grpChg>
        <pc:grpChg chg="mod topLvl">
          <ac:chgData name="Santamaria Gomez, Maria (Nokia - FI/Tampere)" userId="ef363350-41f0-49d0-b00b-1b03f45a5c5a" providerId="ADAL" clId="{D06E783D-DDB6-4D77-AEC7-79372F0C33CD}" dt="2021-04-21T10:55:45.333" v="341" actId="165"/>
          <ac:grpSpMkLst>
            <pc:docMk/>
            <pc:sldMk cId="631545377" sldId="257"/>
            <ac:grpSpMk id="146" creationId="{4AA2218D-51B0-4E25-AB57-F022F949ACCA}"/>
          </ac:grpSpMkLst>
        </pc:grp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78" creationId="{02F7D024-8936-4217-AE9B-399349C70268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90" creationId="{6115827C-3FFB-4A6F-8C55-FC56A11AEFFC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91" creationId="{BED4F3A0-FD09-4906-995B-493F4800BAEB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93" creationId="{48D9739E-091B-4245-8869-A74A0CB9F78F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6:04.107" v="345" actId="1076"/>
          <ac:cxnSpMkLst>
            <pc:docMk/>
            <pc:sldMk cId="631545377" sldId="257"/>
            <ac:cxnSpMk id="94" creationId="{1BE79757-4F89-465C-8DA1-05A5491D05A4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6:04.107" v="345" actId="1076"/>
          <ac:cxnSpMkLst>
            <pc:docMk/>
            <pc:sldMk cId="631545377" sldId="257"/>
            <ac:cxnSpMk id="106" creationId="{05AB5424-321D-454F-A706-3C55088D4781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07" creationId="{7ABB0E2B-65E6-4EB8-9A03-2642426CFE70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08" creationId="{73EF0DA9-E2D8-488E-9F3F-9D2A799F41E1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11" creationId="{5E7E8446-DD8E-4613-8BBF-1AA33F9A5B8C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17" creationId="{5B8D7547-F4BD-475F-BF34-1E2D8C99A1D3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19" creationId="{9E424416-6754-4EB5-8099-A4F53DC3E35B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20" creationId="{7FB71185-9770-4C7F-A93A-67183D6A354C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6:04.107" v="345" actId="1076"/>
          <ac:cxnSpMkLst>
            <pc:docMk/>
            <pc:sldMk cId="631545377" sldId="257"/>
            <ac:cxnSpMk id="128" creationId="{99444FE6-7158-457F-BADE-5EDDBD6D881A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29" creationId="{7C2CF9FB-3D33-4DC5-94CE-25456A49B191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6:23.497" v="351" actId="1076"/>
          <ac:cxnSpMkLst>
            <pc:docMk/>
            <pc:sldMk cId="631545377" sldId="257"/>
            <ac:cxnSpMk id="132" creationId="{A31B9454-1EE2-40CF-BB95-25228C68C25C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6:23.497" v="351" actId="1076"/>
          <ac:cxnSpMkLst>
            <pc:docMk/>
            <pc:sldMk cId="631545377" sldId="257"/>
            <ac:cxnSpMk id="133" creationId="{9D706C7B-07EF-419E-826F-89C9D52D1E83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6:23.497" v="351" actId="1076"/>
          <ac:cxnSpMkLst>
            <pc:docMk/>
            <pc:sldMk cId="631545377" sldId="257"/>
            <ac:cxnSpMk id="135" creationId="{81FDB86B-9BA8-426B-87D5-A72C425E7752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36" creationId="{674797C8-9B77-4055-8D6E-96B428F16784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37" creationId="{4DB57DD0-790F-46C1-87AE-5023EB5E0D13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38" creationId="{BB4B3839-ABA5-43B9-8690-BA3F43D759E3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39" creationId="{12ED7781-5B81-43A7-9A43-B2030116A821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6:04.107" v="345" actId="1076"/>
          <ac:cxnSpMkLst>
            <pc:docMk/>
            <pc:sldMk cId="631545377" sldId="257"/>
            <ac:cxnSpMk id="140" creationId="{97E03CAE-DD6A-430D-839A-54F91AC4A6E5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6:04.107" v="345" actId="1076"/>
          <ac:cxnSpMkLst>
            <pc:docMk/>
            <pc:sldMk cId="631545377" sldId="257"/>
            <ac:cxnSpMk id="141" creationId="{69588DFE-4078-4C0F-B75B-D0D33A47B9D7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42" creationId="{A22D262F-43FF-4A92-B9D9-635A728484E4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50" creationId="{0A2E524F-3D3B-4572-82B9-348E3BCE0D9D}"/>
          </ac:cxnSpMkLst>
        </pc:cxnChg>
      </pc:sldChg>
      <pc:sldChg chg="add del">
        <pc:chgData name="Santamaria Gomez, Maria (Nokia - FI/Tampere)" userId="ef363350-41f0-49d0-b00b-1b03f45a5c5a" providerId="ADAL" clId="{D06E783D-DDB6-4D77-AEC7-79372F0C33CD}" dt="2021-04-21T11:10:41.651" v="1199" actId="2696"/>
        <pc:sldMkLst>
          <pc:docMk/>
          <pc:sldMk cId="718999439" sldId="265"/>
        </pc:sldMkLst>
      </pc:sldChg>
      <pc:sldChg chg="delSp modSp del">
        <pc:chgData name="Santamaria Gomez, Maria (Nokia - FI/Tampere)" userId="ef363350-41f0-49d0-b00b-1b03f45a5c5a" providerId="ADAL" clId="{D06E783D-DDB6-4D77-AEC7-79372F0C33CD}" dt="2021-04-21T21:59:45.713" v="1242" actId="2696"/>
        <pc:sldMkLst>
          <pc:docMk/>
          <pc:sldMk cId="1341600234" sldId="282"/>
        </pc:sldMkLst>
        <pc:spChg chg="del">
          <ac:chgData name="Santamaria Gomez, Maria (Nokia - FI/Tampere)" userId="ef363350-41f0-49d0-b00b-1b03f45a5c5a" providerId="ADAL" clId="{D06E783D-DDB6-4D77-AEC7-79372F0C33CD}" dt="2021-04-21T10:49:23.031" v="86" actId="478"/>
          <ac:spMkLst>
            <pc:docMk/>
            <pc:sldMk cId="1341600234" sldId="282"/>
            <ac:spMk id="2" creationId="{F0426C6C-F859-461E-B4A2-C2A341593ECB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48.195" v="394" actId="20577"/>
          <ac:spMkLst>
            <pc:docMk/>
            <pc:sldMk cId="1341600234" sldId="282"/>
            <ac:spMk id="6" creationId="{B435886F-ED88-4280-B9C3-3903EDDA729B}"/>
          </ac:spMkLst>
        </pc:spChg>
      </pc:sldChg>
      <pc:sldChg chg="addSp delSp modSp add ord">
        <pc:chgData name="Santamaria Gomez, Maria (Nokia - FI/Tampere)" userId="ef363350-41f0-49d0-b00b-1b03f45a5c5a" providerId="ADAL" clId="{D06E783D-DDB6-4D77-AEC7-79372F0C33CD}" dt="2021-04-21T10:49:18.580" v="85" actId="478"/>
        <pc:sldMkLst>
          <pc:docMk/>
          <pc:sldMk cId="1387277379" sldId="283"/>
        </pc:sldMkLst>
        <pc:spChg chg="del">
          <ac:chgData name="Santamaria Gomez, Maria (Nokia - FI/Tampere)" userId="ef363350-41f0-49d0-b00b-1b03f45a5c5a" providerId="ADAL" clId="{D06E783D-DDB6-4D77-AEC7-79372F0C33CD}" dt="2021-04-21T10:49:18.580" v="85" actId="478"/>
          <ac:spMkLst>
            <pc:docMk/>
            <pc:sldMk cId="1387277379" sldId="283"/>
            <ac:spMk id="2" creationId="{A30108C1-C14E-4A28-AF4D-9DDFA1696C39}"/>
          </ac:spMkLst>
        </pc:spChg>
        <pc:spChg chg="del">
          <ac:chgData name="Santamaria Gomez, Maria (Nokia - FI/Tampere)" userId="ef363350-41f0-49d0-b00b-1b03f45a5c5a" providerId="ADAL" clId="{D06E783D-DDB6-4D77-AEC7-79372F0C33CD}" dt="2021-04-21T10:44:29.592" v="1"/>
          <ac:spMkLst>
            <pc:docMk/>
            <pc:sldMk cId="1387277379" sldId="283"/>
            <ac:spMk id="3" creationId="{86D75B50-24B0-494D-BB24-B7F505918BE9}"/>
          </ac:spMkLst>
        </pc:spChg>
        <pc:spChg chg="del">
          <ac:chgData name="Santamaria Gomez, Maria (Nokia - FI/Tampere)" userId="ef363350-41f0-49d0-b00b-1b03f45a5c5a" providerId="ADAL" clId="{D06E783D-DDB6-4D77-AEC7-79372F0C33CD}" dt="2021-04-21T10:44:29.592" v="1"/>
          <ac:spMkLst>
            <pc:docMk/>
            <pc:sldMk cId="1387277379" sldId="283"/>
            <ac:spMk id="4" creationId="{E0119C84-C995-45C1-96A4-0C2565CCA851}"/>
          </ac:spMkLst>
        </pc:spChg>
        <pc:spChg chg="del">
          <ac:chgData name="Santamaria Gomez, Maria (Nokia - FI/Tampere)" userId="ef363350-41f0-49d0-b00b-1b03f45a5c5a" providerId="ADAL" clId="{D06E783D-DDB6-4D77-AEC7-79372F0C33CD}" dt="2021-04-21T10:44:29.592" v="1"/>
          <ac:spMkLst>
            <pc:docMk/>
            <pc:sldMk cId="1387277379" sldId="283"/>
            <ac:spMk id="5" creationId="{F142C05C-9852-42C7-8B1E-FA4AEB1FE6D0}"/>
          </ac:spMkLst>
        </pc:spChg>
        <pc:spChg chg="add mod">
          <ac:chgData name="Santamaria Gomez, Maria (Nokia - FI/Tampere)" userId="ef363350-41f0-49d0-b00b-1b03f45a5c5a" providerId="ADAL" clId="{D06E783D-DDB6-4D77-AEC7-79372F0C33CD}" dt="2021-04-21T10:45:06.903" v="6" actId="404"/>
          <ac:spMkLst>
            <pc:docMk/>
            <pc:sldMk cId="1387277379" sldId="283"/>
            <ac:spMk id="6" creationId="{6DC4202E-BB7C-4F91-9B2B-1B12EEEB09C7}"/>
          </ac:spMkLst>
        </pc:spChg>
        <pc:spChg chg="add mod">
          <ac:chgData name="Santamaria Gomez, Maria (Nokia - FI/Tampere)" userId="ef363350-41f0-49d0-b00b-1b03f45a5c5a" providerId="ADAL" clId="{D06E783D-DDB6-4D77-AEC7-79372F0C33CD}" dt="2021-04-21T10:45:42.388" v="30" actId="6549"/>
          <ac:spMkLst>
            <pc:docMk/>
            <pc:sldMk cId="1387277379" sldId="283"/>
            <ac:spMk id="7" creationId="{ED0E13C9-5EF7-4643-9770-43F4488A7A15}"/>
          </ac:spMkLst>
        </pc:spChg>
      </pc:sldChg>
      <pc:sldChg chg="addSp delSp modSp add del">
        <pc:chgData name="Santamaria Gomez, Maria (Nokia - FI/Tampere)" userId="ef363350-41f0-49d0-b00b-1b03f45a5c5a" providerId="ADAL" clId="{D06E783D-DDB6-4D77-AEC7-79372F0C33CD}" dt="2021-04-21T10:47:19.043" v="33" actId="2696"/>
        <pc:sldMkLst>
          <pc:docMk/>
          <pc:sldMk cId="1687699570" sldId="284"/>
        </pc:sldMkLst>
        <pc:spChg chg="del">
          <ac:chgData name="Santamaria Gomez, Maria (Nokia - FI/Tampere)" userId="ef363350-41f0-49d0-b00b-1b03f45a5c5a" providerId="ADAL" clId="{D06E783D-DDB6-4D77-AEC7-79372F0C33CD}" dt="2021-04-21T10:47:15.963" v="32"/>
          <ac:spMkLst>
            <pc:docMk/>
            <pc:sldMk cId="1687699570" sldId="284"/>
            <ac:spMk id="3" creationId="{E933BD77-2BFD-455A-A071-B32D7055AA16}"/>
          </ac:spMkLst>
        </pc:spChg>
        <pc:spChg chg="del">
          <ac:chgData name="Santamaria Gomez, Maria (Nokia - FI/Tampere)" userId="ef363350-41f0-49d0-b00b-1b03f45a5c5a" providerId="ADAL" clId="{D06E783D-DDB6-4D77-AEC7-79372F0C33CD}" dt="2021-04-21T10:47:15.963" v="32"/>
          <ac:spMkLst>
            <pc:docMk/>
            <pc:sldMk cId="1687699570" sldId="284"/>
            <ac:spMk id="4" creationId="{4FFFCF5F-4A47-4F02-9B2E-691A13AA9D8B}"/>
          </ac:spMkLst>
        </pc:spChg>
        <pc:spChg chg="del">
          <ac:chgData name="Santamaria Gomez, Maria (Nokia - FI/Tampere)" userId="ef363350-41f0-49d0-b00b-1b03f45a5c5a" providerId="ADAL" clId="{D06E783D-DDB6-4D77-AEC7-79372F0C33CD}" dt="2021-04-21T10:47:15.963" v="32"/>
          <ac:spMkLst>
            <pc:docMk/>
            <pc:sldMk cId="1687699570" sldId="284"/>
            <ac:spMk id="5" creationId="{A965FA6C-3071-4354-8454-30739A8E2789}"/>
          </ac:spMkLst>
        </pc:spChg>
        <pc:spChg chg="add mod">
          <ac:chgData name="Santamaria Gomez, Maria (Nokia - FI/Tampere)" userId="ef363350-41f0-49d0-b00b-1b03f45a5c5a" providerId="ADAL" clId="{D06E783D-DDB6-4D77-AEC7-79372F0C33CD}" dt="2021-04-21T10:47:15.963" v="32"/>
          <ac:spMkLst>
            <pc:docMk/>
            <pc:sldMk cId="1687699570" sldId="284"/>
            <ac:spMk id="6" creationId="{A7C6E006-0343-493A-8DCD-CEC1956B4415}"/>
          </ac:spMkLst>
        </pc:spChg>
        <pc:spChg chg="add mod">
          <ac:chgData name="Santamaria Gomez, Maria (Nokia - FI/Tampere)" userId="ef363350-41f0-49d0-b00b-1b03f45a5c5a" providerId="ADAL" clId="{D06E783D-DDB6-4D77-AEC7-79372F0C33CD}" dt="2021-04-21T10:47:15.963" v="32"/>
          <ac:spMkLst>
            <pc:docMk/>
            <pc:sldMk cId="1687699570" sldId="284"/>
            <ac:spMk id="7" creationId="{9EC1C249-BE09-4B20-B185-ABF8D0274EBC}"/>
          </ac:spMkLst>
        </pc:spChg>
      </pc:sldChg>
      <pc:sldChg chg="addSp delSp modSp add del">
        <pc:chgData name="Santamaria Gomez, Maria (Nokia - FI/Tampere)" userId="ef363350-41f0-49d0-b00b-1b03f45a5c5a" providerId="ADAL" clId="{D06E783D-DDB6-4D77-AEC7-79372F0C33CD}" dt="2021-04-21T22:27:33.549" v="1250" actId="2696"/>
        <pc:sldMkLst>
          <pc:docMk/>
          <pc:sldMk cId="2563340033" sldId="284"/>
        </pc:sldMkLst>
        <pc:spChg chg="del mod">
          <ac:chgData name="Santamaria Gomez, Maria (Nokia - FI/Tampere)" userId="ef363350-41f0-49d0-b00b-1b03f45a5c5a" providerId="ADAL" clId="{D06E783D-DDB6-4D77-AEC7-79372F0C33CD}" dt="2021-04-21T10:52:39.219" v="142" actId="478"/>
          <ac:spMkLst>
            <pc:docMk/>
            <pc:sldMk cId="2563340033" sldId="284"/>
            <ac:spMk id="2" creationId="{077313C3-8975-4B53-BD47-F48E3F12DE55}"/>
          </ac:spMkLst>
        </pc:spChg>
        <pc:spChg chg="mod">
          <ac:chgData name="Santamaria Gomez, Maria (Nokia - FI/Tampere)" userId="ef363350-41f0-49d0-b00b-1b03f45a5c5a" providerId="ADAL" clId="{D06E783D-DDB6-4D77-AEC7-79372F0C33CD}" dt="2021-04-21T21:41:09.811" v="1224" actId="20577"/>
          <ac:spMkLst>
            <pc:docMk/>
            <pc:sldMk cId="2563340033" sldId="284"/>
            <ac:spMk id="3" creationId="{2060762A-DE0A-4081-ACED-F889D97ED05A}"/>
          </ac:spMkLst>
        </pc:spChg>
        <pc:spChg chg="mod">
          <ac:chgData name="Santamaria Gomez, Maria (Nokia - FI/Tampere)" userId="ef363350-41f0-49d0-b00b-1b03f45a5c5a" providerId="ADAL" clId="{D06E783D-DDB6-4D77-AEC7-79372F0C33CD}" dt="2021-04-21T21:42:30.703" v="1240" actId="1076"/>
          <ac:spMkLst>
            <pc:docMk/>
            <pc:sldMk cId="2563340033" sldId="284"/>
            <ac:spMk id="4" creationId="{F6670C8C-68F8-4D4A-96B1-DA318B141530}"/>
          </ac:spMkLst>
        </pc:spChg>
        <pc:spChg chg="del">
          <ac:chgData name="Santamaria Gomez, Maria (Nokia - FI/Tampere)" userId="ef363350-41f0-49d0-b00b-1b03f45a5c5a" providerId="ADAL" clId="{D06E783D-DDB6-4D77-AEC7-79372F0C33CD}" dt="2021-04-21T21:40:59.802" v="1207" actId="478"/>
          <ac:spMkLst>
            <pc:docMk/>
            <pc:sldMk cId="2563340033" sldId="284"/>
            <ac:spMk id="5" creationId="{EB9799D2-56C7-4B0E-82BB-2A2E980CDBA9}"/>
          </ac:spMkLst>
        </pc:spChg>
        <pc:graphicFrameChg chg="add del">
          <ac:chgData name="Santamaria Gomez, Maria (Nokia - FI/Tampere)" userId="ef363350-41f0-49d0-b00b-1b03f45a5c5a" providerId="ADAL" clId="{D06E783D-DDB6-4D77-AEC7-79372F0C33CD}" dt="2021-04-21T21:41:29.990" v="1228" actId="478"/>
          <ac:graphicFrameMkLst>
            <pc:docMk/>
            <pc:sldMk cId="2563340033" sldId="284"/>
            <ac:graphicFrameMk id="6" creationId="{04D7C121-A343-43A1-B64C-5BE3DF2258AE}"/>
          </ac:graphicFrameMkLst>
        </pc:graphicFrameChg>
        <pc:graphicFrameChg chg="add del">
          <ac:chgData name="Santamaria Gomez, Maria (Nokia - FI/Tampere)" userId="ef363350-41f0-49d0-b00b-1b03f45a5c5a" providerId="ADAL" clId="{D06E783D-DDB6-4D77-AEC7-79372F0C33CD}" dt="2021-04-21T21:41:28.636" v="1227" actId="478"/>
          <ac:graphicFrameMkLst>
            <pc:docMk/>
            <pc:sldMk cId="2563340033" sldId="284"/>
            <ac:graphicFrameMk id="7" creationId="{DA0AB988-8F29-4359-AC1C-38EA2FBCC12D}"/>
          </ac:graphicFrameMkLst>
        </pc:graphicFrameChg>
        <pc:graphicFrameChg chg="add mod modGraphic">
          <ac:chgData name="Santamaria Gomez, Maria (Nokia - FI/Tampere)" userId="ef363350-41f0-49d0-b00b-1b03f45a5c5a" providerId="ADAL" clId="{D06E783D-DDB6-4D77-AEC7-79372F0C33CD}" dt="2021-04-21T21:42:24.030" v="1239" actId="1076"/>
          <ac:graphicFrameMkLst>
            <pc:docMk/>
            <pc:sldMk cId="2563340033" sldId="284"/>
            <ac:graphicFrameMk id="8" creationId="{A447A0F2-BF82-495A-99D3-BF58A78AA445}"/>
          </ac:graphicFrameMkLst>
        </pc:graphicFrameChg>
        <pc:graphicFrameChg chg="add del">
          <ac:chgData name="Santamaria Gomez, Maria (Nokia - FI/Tampere)" userId="ef363350-41f0-49d0-b00b-1b03f45a5c5a" providerId="ADAL" clId="{D06E783D-DDB6-4D77-AEC7-79372F0C33CD}" dt="2021-04-21T21:41:49.454" v="1232"/>
          <ac:graphicFrameMkLst>
            <pc:docMk/>
            <pc:sldMk cId="2563340033" sldId="284"/>
            <ac:graphicFrameMk id="9" creationId="{9086F8B8-C576-4DED-B87B-D8A5CBF9F707}"/>
          </ac:graphicFrameMkLst>
        </pc:graphicFrameChg>
        <pc:graphicFrameChg chg="add mod modGraphic">
          <ac:chgData name="Santamaria Gomez, Maria (Nokia - FI/Tampere)" userId="ef363350-41f0-49d0-b00b-1b03f45a5c5a" providerId="ADAL" clId="{D06E783D-DDB6-4D77-AEC7-79372F0C33CD}" dt="2021-04-21T21:42:24.030" v="1239" actId="1076"/>
          <ac:graphicFrameMkLst>
            <pc:docMk/>
            <pc:sldMk cId="2563340033" sldId="284"/>
            <ac:graphicFrameMk id="10" creationId="{253CDB6A-16A1-47EA-9A40-EB1255EC33F2}"/>
          </ac:graphicFrameMkLst>
        </pc:graphicFrameChg>
      </pc:sldChg>
      <pc:sldChg chg="addSp delSp modSp add ord">
        <pc:chgData name="Santamaria Gomez, Maria (Nokia - FI/Tampere)" userId="ef363350-41f0-49d0-b00b-1b03f45a5c5a" providerId="ADAL" clId="{D06E783D-DDB6-4D77-AEC7-79372F0C33CD}" dt="2021-04-21T10:55:05.009" v="336" actId="20577"/>
        <pc:sldMkLst>
          <pc:docMk/>
          <pc:sldMk cId="3758233884" sldId="285"/>
        </pc:sldMkLst>
        <pc:spChg chg="del mod">
          <ac:chgData name="Santamaria Gomez, Maria (Nokia - FI/Tampere)" userId="ef363350-41f0-49d0-b00b-1b03f45a5c5a" providerId="ADAL" clId="{D06E783D-DDB6-4D77-AEC7-79372F0C33CD}" dt="2021-04-21T10:49:12.450" v="84" actId="478"/>
          <ac:spMkLst>
            <pc:docMk/>
            <pc:sldMk cId="3758233884" sldId="285"/>
            <ac:spMk id="2" creationId="{0033DEFC-9DAF-498E-BF70-12812EC7CE8D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5:05.009" v="336" actId="20577"/>
          <ac:spMkLst>
            <pc:docMk/>
            <pc:sldMk cId="3758233884" sldId="285"/>
            <ac:spMk id="4" creationId="{62CB29C9-6031-4238-9E00-4BBF48A3AB5E}"/>
          </ac:spMkLst>
        </pc:spChg>
        <pc:spChg chg="del mod">
          <ac:chgData name="Santamaria Gomez, Maria (Nokia - FI/Tampere)" userId="ef363350-41f0-49d0-b00b-1b03f45a5c5a" providerId="ADAL" clId="{D06E783D-DDB6-4D77-AEC7-79372F0C33CD}" dt="2021-04-21T10:50:06.257" v="128" actId="478"/>
          <ac:spMkLst>
            <pc:docMk/>
            <pc:sldMk cId="3758233884" sldId="285"/>
            <ac:spMk id="5" creationId="{097CC61B-723F-49DC-B529-A359972442F2}"/>
          </ac:spMkLst>
        </pc:spChg>
        <pc:picChg chg="add mod">
          <ac:chgData name="Santamaria Gomez, Maria (Nokia - FI/Tampere)" userId="ef363350-41f0-49d0-b00b-1b03f45a5c5a" providerId="ADAL" clId="{D06E783D-DDB6-4D77-AEC7-79372F0C33CD}" dt="2021-04-21T10:50:16.097" v="130" actId="1076"/>
          <ac:picMkLst>
            <pc:docMk/>
            <pc:sldMk cId="3758233884" sldId="285"/>
            <ac:picMk id="6" creationId="{1928D15A-F633-4408-AB47-CD7470A1E60A}"/>
          </ac:picMkLst>
        </pc:picChg>
      </pc:sldChg>
      <pc:sldChg chg="add del">
        <pc:chgData name="Santamaria Gomez, Maria (Nokia - FI/Tampere)" userId="ef363350-41f0-49d0-b00b-1b03f45a5c5a" providerId="ADAL" clId="{D06E783D-DDB6-4D77-AEC7-79372F0C33CD}" dt="2021-04-21T10:52:22.278" v="133" actId="2696"/>
        <pc:sldMkLst>
          <pc:docMk/>
          <pc:sldMk cId="1558562974" sldId="286"/>
        </pc:sldMkLst>
      </pc:sldChg>
      <pc:sldChg chg="modSp add del">
        <pc:chgData name="Santamaria Gomez, Maria (Nokia - FI/Tampere)" userId="ef363350-41f0-49d0-b00b-1b03f45a5c5a" providerId="ADAL" clId="{D06E783D-DDB6-4D77-AEC7-79372F0C33CD}" dt="2021-04-21T21:59:44.813" v="1241" actId="2696"/>
        <pc:sldMkLst>
          <pc:docMk/>
          <pc:sldMk cId="1720906547" sldId="286"/>
        </pc:sldMkLst>
        <pc:spChg chg="mod">
          <ac:chgData name="Santamaria Gomez, Maria (Nokia - FI/Tampere)" userId="ef363350-41f0-49d0-b00b-1b03f45a5c5a" providerId="ADAL" clId="{D06E783D-DDB6-4D77-AEC7-79372F0C33CD}" dt="2021-04-21T10:52:56.824" v="152" actId="20577"/>
          <ac:spMkLst>
            <pc:docMk/>
            <pc:sldMk cId="1720906547" sldId="286"/>
            <ac:spMk id="4" creationId="{AEEE5132-0FCA-43BB-B085-4FB3AE31AAE9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7:44.693" v="415" actId="5793"/>
          <ac:spMkLst>
            <pc:docMk/>
            <pc:sldMk cId="1720906547" sldId="286"/>
            <ac:spMk id="5" creationId="{7FDD6E2E-2D69-4EEA-92B1-AFCBB87BBE86}"/>
          </ac:spMkLst>
        </pc:spChg>
      </pc:sldChg>
      <pc:sldChg chg="addSp delSp modSp add del ord">
        <pc:chgData name="Santamaria Gomez, Maria (Nokia - FI/Tampere)" userId="ef363350-41f0-49d0-b00b-1b03f45a5c5a" providerId="ADAL" clId="{D06E783D-DDB6-4D77-AEC7-79372F0C33CD}" dt="2021-04-21T10:50:01.845" v="125" actId="2696"/>
        <pc:sldMkLst>
          <pc:docMk/>
          <pc:sldMk cId="4101121471" sldId="286"/>
        </pc:sldMkLst>
        <pc:spChg chg="mod">
          <ac:chgData name="Santamaria Gomez, Maria (Nokia - FI/Tampere)" userId="ef363350-41f0-49d0-b00b-1b03f45a5c5a" providerId="ADAL" clId="{D06E783D-DDB6-4D77-AEC7-79372F0C33CD}" dt="2021-04-21T10:49:08.102" v="82" actId="6549"/>
          <ac:spMkLst>
            <pc:docMk/>
            <pc:sldMk cId="4101121471" sldId="286"/>
            <ac:spMk id="2" creationId="{43058237-BB36-492C-83F6-1EF5D1C9328A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48:33.837" v="77" actId="20577"/>
          <ac:spMkLst>
            <pc:docMk/>
            <pc:sldMk cId="4101121471" sldId="286"/>
            <ac:spMk id="4" creationId="{4C885526-5897-4BE0-8649-E982C61953DD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48:35.424" v="78" actId="1076"/>
          <ac:spMkLst>
            <pc:docMk/>
            <pc:sldMk cId="4101121471" sldId="286"/>
            <ac:spMk id="5" creationId="{A247CCAA-185D-480F-BDD6-FDBEAD4353BF}"/>
          </ac:spMkLst>
        </pc:spChg>
        <pc:picChg chg="add del mod">
          <ac:chgData name="Santamaria Gomez, Maria (Nokia - FI/Tampere)" userId="ef363350-41f0-49d0-b00b-1b03f45a5c5a" providerId="ADAL" clId="{D06E783D-DDB6-4D77-AEC7-79372F0C33CD}" dt="2021-04-21T10:49:51.035" v="88"/>
          <ac:picMkLst>
            <pc:docMk/>
            <pc:sldMk cId="4101121471" sldId="286"/>
            <ac:picMk id="6" creationId="{A69DBAF5-58E2-4287-8D7B-FEC8B2EB6DFD}"/>
          </ac:picMkLst>
        </pc:picChg>
      </pc:sldChg>
      <pc:sldChg chg="addSp delSp modSp add">
        <pc:chgData name="Santamaria Gomez, Maria (Nokia - FI/Tampere)" userId="ef363350-41f0-49d0-b00b-1b03f45a5c5a" providerId="ADAL" clId="{D06E783D-DDB6-4D77-AEC7-79372F0C33CD}" dt="2021-04-21T22:03:08.587" v="1246" actId="20577"/>
        <pc:sldMkLst>
          <pc:docMk/>
          <pc:sldMk cId="4130063119" sldId="287"/>
        </pc:sldMkLst>
        <pc:spChg chg="mod">
          <ac:chgData name="Santamaria Gomez, Maria (Nokia - FI/Tampere)" userId="ef363350-41f0-49d0-b00b-1b03f45a5c5a" providerId="ADAL" clId="{D06E783D-DDB6-4D77-AEC7-79372F0C33CD}" dt="2021-04-21T11:09:17.732" v="1162" actId="20577"/>
          <ac:spMkLst>
            <pc:docMk/>
            <pc:sldMk cId="4130063119" sldId="287"/>
            <ac:spMk id="3" creationId="{6E9D7AC5-3E5E-4CD4-AB59-B8C7FB864940}"/>
          </ac:spMkLst>
        </pc:spChg>
        <pc:spChg chg="mod">
          <ac:chgData name="Santamaria Gomez, Maria (Nokia - FI/Tampere)" userId="ef363350-41f0-49d0-b00b-1b03f45a5c5a" providerId="ADAL" clId="{D06E783D-DDB6-4D77-AEC7-79372F0C33CD}" dt="2021-04-21T11:09:07.082" v="1127" actId="1076"/>
          <ac:spMkLst>
            <pc:docMk/>
            <pc:sldMk cId="4130063119" sldId="287"/>
            <ac:spMk id="4" creationId="{BA22E822-2F19-4B5C-99A1-1C7875FAFFB2}"/>
          </ac:spMkLst>
        </pc:spChg>
        <pc:spChg chg="del mod">
          <ac:chgData name="Santamaria Gomez, Maria (Nokia - FI/Tampere)" userId="ef363350-41f0-49d0-b00b-1b03f45a5c5a" providerId="ADAL" clId="{D06E783D-DDB6-4D77-AEC7-79372F0C33CD}" dt="2021-04-21T10:59:51.539" v="494" actId="478"/>
          <ac:spMkLst>
            <pc:docMk/>
            <pc:sldMk cId="4130063119" sldId="287"/>
            <ac:spMk id="5" creationId="{E5E54EED-BDF3-459D-A111-C683297D06AA}"/>
          </ac:spMkLst>
        </pc:spChg>
        <pc:spChg chg="add del mod">
          <ac:chgData name="Santamaria Gomez, Maria (Nokia - FI/Tampere)" userId="ef363350-41f0-49d0-b00b-1b03f45a5c5a" providerId="ADAL" clId="{D06E783D-DDB6-4D77-AEC7-79372F0C33CD}" dt="2021-04-21T10:59:46.754" v="492" actId="478"/>
          <ac:spMkLst>
            <pc:docMk/>
            <pc:sldMk cId="4130063119" sldId="287"/>
            <ac:spMk id="6" creationId="{D9602034-2455-4C6C-B9CC-4D9FCBD2BF62}"/>
          </ac:spMkLst>
        </pc:spChg>
        <pc:graphicFrameChg chg="add mod modGraphic">
          <ac:chgData name="Santamaria Gomez, Maria (Nokia - FI/Tampere)" userId="ef363350-41f0-49d0-b00b-1b03f45a5c5a" providerId="ADAL" clId="{D06E783D-DDB6-4D77-AEC7-79372F0C33CD}" dt="2021-04-21T22:03:08.587" v="1246" actId="20577"/>
          <ac:graphicFrameMkLst>
            <pc:docMk/>
            <pc:sldMk cId="4130063119" sldId="287"/>
            <ac:graphicFrameMk id="7" creationId="{8E86AFF3-13CC-4EEF-80A9-FCB6E92CFF4D}"/>
          </ac:graphicFrameMkLst>
        </pc:graphicFrameChg>
        <pc:graphicFrameChg chg="add mod modGraphic">
          <ac:chgData name="Santamaria Gomez, Maria (Nokia - FI/Tampere)" userId="ef363350-41f0-49d0-b00b-1b03f45a5c5a" providerId="ADAL" clId="{D06E783D-DDB6-4D77-AEC7-79372F0C33CD}" dt="2021-04-21T11:08:26.913" v="1082" actId="14734"/>
          <ac:graphicFrameMkLst>
            <pc:docMk/>
            <pc:sldMk cId="4130063119" sldId="287"/>
            <ac:graphicFrameMk id="9" creationId="{EF405052-411F-42E7-A0F1-E313ADB10A89}"/>
          </ac:graphicFrameMkLst>
        </pc:graphicFrameChg>
      </pc:sldChg>
      <pc:sldChg chg="add del">
        <pc:chgData name="Santamaria Gomez, Maria (Nokia - FI/Tampere)" userId="ef363350-41f0-49d0-b00b-1b03f45a5c5a" providerId="ADAL" clId="{D06E783D-DDB6-4D77-AEC7-79372F0C33CD}" dt="2021-04-21T11:10:41.707" v="1200" actId="2696"/>
        <pc:sldMkLst>
          <pc:docMk/>
          <pc:sldMk cId="1099850249" sldId="288"/>
        </pc:sldMkLst>
      </pc:sldChg>
      <pc:sldChg chg="delSp add">
        <pc:chgData name="Santamaria Gomez, Maria (Nokia - FI/Tampere)" userId="ef363350-41f0-49d0-b00b-1b03f45a5c5a" providerId="ADAL" clId="{D06E783D-DDB6-4D77-AEC7-79372F0C33CD}" dt="2021-04-21T11:11:18.405" v="1206"/>
        <pc:sldMkLst>
          <pc:docMk/>
          <pc:sldMk cId="3670030280" sldId="288"/>
        </pc:sldMkLst>
        <pc:spChg chg="del">
          <ac:chgData name="Santamaria Gomez, Maria (Nokia - FI/Tampere)" userId="ef363350-41f0-49d0-b00b-1b03f45a5c5a" providerId="ADAL" clId="{D06E783D-DDB6-4D77-AEC7-79372F0C33CD}" dt="2021-04-21T11:11:18.405" v="1206"/>
          <ac:spMkLst>
            <pc:docMk/>
            <pc:sldMk cId="3670030280" sldId="288"/>
            <ac:spMk id="3" creationId="{217C4338-D9B1-4BBC-8502-46766839ECA7}"/>
          </ac:spMkLst>
        </pc:spChg>
        <pc:spChg chg="del">
          <ac:chgData name="Santamaria Gomez, Maria (Nokia - FI/Tampere)" userId="ef363350-41f0-49d0-b00b-1b03f45a5c5a" providerId="ADAL" clId="{D06E783D-DDB6-4D77-AEC7-79372F0C33CD}" dt="2021-04-21T11:11:18.405" v="1206"/>
          <ac:spMkLst>
            <pc:docMk/>
            <pc:sldMk cId="3670030280" sldId="288"/>
            <ac:spMk id="4" creationId="{B3113830-E886-436F-9927-3B6C66B46DE0}"/>
          </ac:spMkLst>
        </pc:spChg>
        <pc:spChg chg="del">
          <ac:chgData name="Santamaria Gomez, Maria (Nokia - FI/Tampere)" userId="ef363350-41f0-49d0-b00b-1b03f45a5c5a" providerId="ADAL" clId="{D06E783D-DDB6-4D77-AEC7-79372F0C33CD}" dt="2021-04-21T11:11:18.405" v="1206"/>
          <ac:spMkLst>
            <pc:docMk/>
            <pc:sldMk cId="3670030280" sldId="288"/>
            <ac:spMk id="5" creationId="{AB70AC15-FA37-486E-923D-D7DBFD21767D}"/>
          </ac:spMkLst>
        </pc:spChg>
      </pc:sldChg>
      <pc:sldChg chg="add">
        <pc:chgData name="Santamaria Gomez, Maria (Nokia - FI/Tampere)" userId="ef363350-41f0-49d0-b00b-1b03f45a5c5a" providerId="ADAL" clId="{D06E783D-DDB6-4D77-AEC7-79372F0C33CD}" dt="2021-04-21T22:27:24.682" v="1247"/>
        <pc:sldMkLst>
          <pc:docMk/>
          <pc:sldMk cId="3100479063" sldId="296"/>
        </pc:sldMkLst>
      </pc:sldChg>
      <pc:sldChg chg="add del">
        <pc:chgData name="Santamaria Gomez, Maria (Nokia - FI/Tampere)" userId="ef363350-41f0-49d0-b00b-1b03f45a5c5a" providerId="ADAL" clId="{D06E783D-DDB6-4D77-AEC7-79372F0C33CD}" dt="2021-04-21T11:10:57.020" v="1203" actId="2696"/>
        <pc:sldMkLst>
          <pc:docMk/>
          <pc:sldMk cId="3914671815" sldId="299"/>
        </pc:sldMkLst>
      </pc:sldChg>
      <pc:sldMasterChg chg="delSldLayout">
        <pc:chgData name="Santamaria Gomez, Maria (Nokia - FI/Tampere)" userId="ef363350-41f0-49d0-b00b-1b03f45a5c5a" providerId="ADAL" clId="{D06E783D-DDB6-4D77-AEC7-79372F0C33CD}" dt="2021-04-21T11:10:57.020" v="1204" actId="2696"/>
        <pc:sldMasterMkLst>
          <pc:docMk/>
          <pc:sldMasterMk cId="4241891639" sldId="2147483650"/>
        </pc:sldMasterMkLst>
        <pc:sldLayoutChg chg="del">
          <pc:chgData name="Santamaria Gomez, Maria (Nokia - FI/Tampere)" userId="ef363350-41f0-49d0-b00b-1b03f45a5c5a" providerId="ADAL" clId="{D06E783D-DDB6-4D77-AEC7-79372F0C33CD}" dt="2021-04-21T11:10:57.020" v="1204" actId="2696"/>
          <pc:sldLayoutMkLst>
            <pc:docMk/>
            <pc:sldMasterMk cId="4241891639" sldId="2147483650"/>
            <pc:sldLayoutMk cId="80103945" sldId="2147483725"/>
          </pc:sldLayoutMkLst>
        </pc:sldLayoutChg>
        <pc:sldLayoutChg chg="del">
          <pc:chgData name="Santamaria Gomez, Maria (Nokia - FI/Tampere)" userId="ef363350-41f0-49d0-b00b-1b03f45a5c5a" providerId="ADAL" clId="{D06E783D-DDB6-4D77-AEC7-79372F0C33CD}" dt="2021-04-21T11:10:41.709" v="1201" actId="2696"/>
          <pc:sldLayoutMkLst>
            <pc:docMk/>
            <pc:sldMasterMk cId="4241891639" sldId="2147483650"/>
            <pc:sldLayoutMk cId="2439439395" sldId="2147483725"/>
          </pc:sldLayoutMkLst>
        </pc:sldLayoutChg>
      </pc:sldMasterChg>
    </pc:docChg>
  </pc:docChgLst>
  <pc:docChgLst>
    <pc:chgData name="Santamaria Gomez, Maria (EXT - FI/Tampere)" userId="ef363350-41f0-49d0-b00b-1b03f45a5c5a" providerId="ADAL" clId="{E25972D7-7DFB-4C27-A770-F4AB1D77D34D}"/>
    <pc:docChg chg="custSel delSld modSld">
      <pc:chgData name="Santamaria Gomez, Maria (EXT - FI/Tampere)" userId="ef363350-41f0-49d0-b00b-1b03f45a5c5a" providerId="ADAL" clId="{E25972D7-7DFB-4C27-A770-F4AB1D77D34D}" dt="2021-07-07T23:13:39.102" v="199" actId="20577"/>
      <pc:docMkLst>
        <pc:docMk/>
      </pc:docMkLst>
      <pc:sldChg chg="modSp">
        <pc:chgData name="Santamaria Gomez, Maria (EXT - FI/Tampere)" userId="ef363350-41f0-49d0-b00b-1b03f45a5c5a" providerId="ADAL" clId="{E25972D7-7DFB-4C27-A770-F4AB1D77D34D}" dt="2021-07-06T14:04:20.643" v="92" actId="27636"/>
        <pc:sldMkLst>
          <pc:docMk/>
          <pc:sldMk cId="631545377" sldId="257"/>
        </pc:sldMkLst>
        <pc:spChg chg="mod">
          <ac:chgData name="Santamaria Gomez, Maria (EXT - FI/Tampere)" userId="ef363350-41f0-49d0-b00b-1b03f45a5c5a" providerId="ADAL" clId="{E25972D7-7DFB-4C27-A770-F4AB1D77D34D}" dt="2021-07-06T14:04:20.643" v="92" actId="27636"/>
          <ac:spMkLst>
            <pc:docMk/>
            <pc:sldMk cId="631545377" sldId="257"/>
            <ac:spMk id="157" creationId="{8AA828EB-894D-4B43-81A3-83A388A9DF1A}"/>
          </ac:spMkLst>
        </pc:spChg>
      </pc:sldChg>
      <pc:sldChg chg="modSp">
        <pc:chgData name="Santamaria Gomez, Maria (EXT - FI/Tampere)" userId="ef363350-41f0-49d0-b00b-1b03f45a5c5a" providerId="ADAL" clId="{E25972D7-7DFB-4C27-A770-F4AB1D77D34D}" dt="2021-07-06T14:45:41.883" v="107" actId="1076"/>
        <pc:sldMkLst>
          <pc:docMk/>
          <pc:sldMk cId="1931726865" sldId="280"/>
        </pc:sldMkLst>
        <pc:grpChg chg="mod">
          <ac:chgData name="Santamaria Gomez, Maria (EXT - FI/Tampere)" userId="ef363350-41f0-49d0-b00b-1b03f45a5c5a" providerId="ADAL" clId="{E25972D7-7DFB-4C27-A770-F4AB1D77D34D}" dt="2021-07-06T14:45:41.883" v="107" actId="1076"/>
          <ac:grpSpMkLst>
            <pc:docMk/>
            <pc:sldMk cId="1931726865" sldId="280"/>
            <ac:grpSpMk id="51" creationId="{AC7C8EE6-2EA5-4449-9487-A1F08B58181A}"/>
          </ac:grpSpMkLst>
        </pc:grpChg>
      </pc:sldChg>
      <pc:sldChg chg="del">
        <pc:chgData name="Santamaria Gomez, Maria (EXT - FI/Tampere)" userId="ef363350-41f0-49d0-b00b-1b03f45a5c5a" providerId="ADAL" clId="{E25972D7-7DFB-4C27-A770-F4AB1D77D34D}" dt="2021-07-06T12:17:26.389" v="0" actId="2696"/>
        <pc:sldMkLst>
          <pc:docMk/>
          <pc:sldMk cId="4130063119" sldId="287"/>
        </pc:sldMkLst>
      </pc:sldChg>
      <pc:sldChg chg="modSp addCm delCm modCm">
        <pc:chgData name="Santamaria Gomez, Maria (EXT - FI/Tampere)" userId="ef363350-41f0-49d0-b00b-1b03f45a5c5a" providerId="ADAL" clId="{E25972D7-7DFB-4C27-A770-F4AB1D77D34D}" dt="2021-07-07T23:13:39.102" v="199" actId="20577"/>
        <pc:sldMkLst>
          <pc:docMk/>
          <pc:sldMk cId="4220558006" sldId="289"/>
        </pc:sldMkLst>
        <pc:spChg chg="mod">
          <ac:chgData name="Santamaria Gomez, Maria (EXT - FI/Tampere)" userId="ef363350-41f0-49d0-b00b-1b03f45a5c5a" providerId="ADAL" clId="{E25972D7-7DFB-4C27-A770-F4AB1D77D34D}" dt="2021-07-07T23:13:39.102" v="199" actId="20577"/>
          <ac:spMkLst>
            <pc:docMk/>
            <pc:sldMk cId="4220558006" sldId="289"/>
            <ac:spMk id="5" creationId="{EB9799D2-56C7-4B0E-82BB-2A2E980CDBA9}"/>
          </ac:spMkLst>
        </pc:spChg>
      </pc:sldChg>
      <pc:sldChg chg="modSp">
        <pc:chgData name="Santamaria Gomez, Maria (EXT - FI/Tampere)" userId="ef363350-41f0-49d0-b00b-1b03f45a5c5a" providerId="ADAL" clId="{E25972D7-7DFB-4C27-A770-F4AB1D77D34D}" dt="2021-07-06T14:45:07.579" v="106" actId="20577"/>
        <pc:sldMkLst>
          <pc:docMk/>
          <pc:sldMk cId="2798081720" sldId="294"/>
        </pc:sldMkLst>
        <pc:spChg chg="mod">
          <ac:chgData name="Santamaria Gomez, Maria (EXT - FI/Tampere)" userId="ef363350-41f0-49d0-b00b-1b03f45a5c5a" providerId="ADAL" clId="{E25972D7-7DFB-4C27-A770-F4AB1D77D34D}" dt="2021-07-06T14:45:07.579" v="106" actId="20577"/>
          <ac:spMkLst>
            <pc:docMk/>
            <pc:sldMk cId="2798081720" sldId="294"/>
            <ac:spMk id="6" creationId="{B435886F-ED88-4280-B9C3-3903EDDA729B}"/>
          </ac:spMkLst>
        </pc:spChg>
      </pc:sldChg>
      <pc:sldChg chg="modSp">
        <pc:chgData name="Santamaria Gomez, Maria (EXT - FI/Tampere)" userId="ef363350-41f0-49d0-b00b-1b03f45a5c5a" providerId="ADAL" clId="{E25972D7-7DFB-4C27-A770-F4AB1D77D34D}" dt="2021-07-06T14:05:13.424" v="103" actId="20577"/>
        <pc:sldMkLst>
          <pc:docMk/>
          <pc:sldMk cId="3779892374" sldId="295"/>
        </pc:sldMkLst>
        <pc:spChg chg="mod">
          <ac:chgData name="Santamaria Gomez, Maria (EXT - FI/Tampere)" userId="ef363350-41f0-49d0-b00b-1b03f45a5c5a" providerId="ADAL" clId="{E25972D7-7DFB-4C27-A770-F4AB1D77D34D}" dt="2021-07-06T12:17:31.589" v="1" actId="20577"/>
          <ac:spMkLst>
            <pc:docMk/>
            <pc:sldMk cId="3779892374" sldId="295"/>
            <ac:spMk id="4" creationId="{E1B05520-DEFA-45DE-A807-26B0842D3602}"/>
          </ac:spMkLst>
        </pc:spChg>
        <pc:spChg chg="mod">
          <ac:chgData name="Santamaria Gomez, Maria (EXT - FI/Tampere)" userId="ef363350-41f0-49d0-b00b-1b03f45a5c5a" providerId="ADAL" clId="{E25972D7-7DFB-4C27-A770-F4AB1D77D34D}" dt="2021-07-06T14:05:13.424" v="103" actId="20577"/>
          <ac:spMkLst>
            <pc:docMk/>
            <pc:sldMk cId="3779892374" sldId="295"/>
            <ac:spMk id="5" creationId="{B8313D97-0B2A-4AAB-B996-0C3311EAC561}"/>
          </ac:spMkLst>
        </pc:spChg>
      </pc:sldChg>
      <pc:sldChg chg="modSp">
        <pc:chgData name="Santamaria Gomez, Maria (EXT - FI/Tampere)" userId="ef363350-41f0-49d0-b00b-1b03f45a5c5a" providerId="ADAL" clId="{E25972D7-7DFB-4C27-A770-F4AB1D77D34D}" dt="2021-07-06T14:03:57.355" v="90"/>
        <pc:sldMkLst>
          <pc:docMk/>
          <pc:sldMk cId="676221887" sldId="297"/>
        </pc:sldMkLst>
        <pc:spChg chg="mod">
          <ac:chgData name="Santamaria Gomez, Maria (EXT - FI/Tampere)" userId="ef363350-41f0-49d0-b00b-1b03f45a5c5a" providerId="ADAL" clId="{E25972D7-7DFB-4C27-A770-F4AB1D77D34D}" dt="2021-07-06T14:03:57.355" v="90"/>
          <ac:spMkLst>
            <pc:docMk/>
            <pc:sldMk cId="676221887" sldId="297"/>
            <ac:spMk id="5" creationId="{3049A11B-1709-4A18-B908-CF589A81A5B6}"/>
          </ac:spMkLst>
        </pc:spChg>
      </pc:sldChg>
    </pc:docChg>
  </pc:docChgLst>
  <pc:docChgLst>
    <pc:chgData name="Lam, Yat (Nokia - FI/Tampere)" userId="S::yat.lam@nokia.com::5e4081b9-7b06-4b9a-96ea-34494e0e12a8" providerId="AD" clId="Web-{687829DD-F80D-EDCF-1A72-0FA268920421}"/>
    <pc:docChg chg="">
      <pc:chgData name="Lam, Yat (Nokia - FI/Tampere)" userId="S::yat.lam@nokia.com::5e4081b9-7b06-4b9a-96ea-34494e0e12a8" providerId="AD" clId="Web-{687829DD-F80D-EDCF-1A72-0FA268920421}" dt="2021-07-06T13:35:33.858" v="0"/>
      <pc:docMkLst>
        <pc:docMk/>
      </pc:docMkLst>
      <pc:sldChg chg="addCm">
        <pc:chgData name="Lam, Yat (Nokia - FI/Tampere)" userId="S::yat.lam@nokia.com::5e4081b9-7b06-4b9a-96ea-34494e0e12a8" providerId="AD" clId="Web-{687829DD-F80D-EDCF-1A72-0FA268920421}" dt="2021-07-06T13:35:33.858" v="0"/>
        <pc:sldMkLst>
          <pc:docMk/>
          <pc:sldMk cId="4220558006" sldId="289"/>
        </pc:sldMkLst>
      </pc:sldChg>
    </pc:docChg>
  </pc:docChgLst>
  <pc:docChgLst>
    <pc:chgData name="Lainema, Jani (Nokia - FI/Tampere)" userId="S::jani.lainema@nokia.com::d1ed2a39-c81e-4ee5-8d8e-7c1238097711" providerId="AD" clId="Web-{EFA1DC80-EE4D-6079-B7CF-47D02D30BAD7}"/>
    <pc:docChg chg="modSld">
      <pc:chgData name="Lainema, Jani (Nokia - FI/Tampere)" userId="S::jani.lainema@nokia.com::d1ed2a39-c81e-4ee5-8d8e-7c1238097711" providerId="AD" clId="Web-{EFA1DC80-EE4D-6079-B7CF-47D02D30BAD7}" dt="2021-04-21T15:35:16.814" v="2" actId="20577"/>
      <pc:docMkLst>
        <pc:docMk/>
      </pc:docMkLst>
      <pc:sldChg chg="modSp">
        <pc:chgData name="Lainema, Jani (Nokia - FI/Tampere)" userId="S::jani.lainema@nokia.com::d1ed2a39-c81e-4ee5-8d8e-7c1238097711" providerId="AD" clId="Web-{EFA1DC80-EE4D-6079-B7CF-47D02D30BAD7}" dt="2021-04-21T15:35:16.814" v="2" actId="20577"/>
        <pc:sldMkLst>
          <pc:docMk/>
          <pc:sldMk cId="4220558006" sldId="289"/>
        </pc:sldMkLst>
        <pc:spChg chg="mod">
          <ac:chgData name="Lainema, Jani (Nokia - FI/Tampere)" userId="S::jani.lainema@nokia.com::d1ed2a39-c81e-4ee5-8d8e-7c1238097711" providerId="AD" clId="Web-{EFA1DC80-EE4D-6079-B7CF-47D02D30BAD7}" dt="2021-04-21T15:35:16.814" v="2" actId="20577"/>
          <ac:spMkLst>
            <pc:docMk/>
            <pc:sldMk cId="4220558006" sldId="289"/>
            <ac:spMk id="5" creationId="{EB9799D2-56C7-4B0E-82BB-2A2E980CDBA9}"/>
          </ac:spMkLst>
        </pc:spChg>
      </pc:sldChg>
    </pc:docChg>
  </pc:docChgLst>
  <pc:docChgLst>
    <pc:chgData name="Santamaria Gomez, Maria (Nokia - FI/Tampere)" userId="ef363350-41f0-49d0-b00b-1b03f45a5c5a" providerId="ADAL" clId="{DFC6BA96-A6FD-4066-80B1-10DE4CB02DB9}"/>
    <pc:docChg chg="custSel delSld modSld">
      <pc:chgData name="Santamaria Gomez, Maria (Nokia - FI/Tampere)" userId="ef363350-41f0-49d0-b00b-1b03f45a5c5a" providerId="ADAL" clId="{DFC6BA96-A6FD-4066-80B1-10DE4CB02DB9}" dt="2021-04-19T19:19:21.354" v="521" actId="20577"/>
      <pc:docMkLst>
        <pc:docMk/>
      </pc:docMkLst>
      <pc:sldChg chg="del">
        <pc:chgData name="Santamaria Gomez, Maria (Nokia - FI/Tampere)" userId="ef363350-41f0-49d0-b00b-1b03f45a5c5a" providerId="ADAL" clId="{DFC6BA96-A6FD-4066-80B1-10DE4CB02DB9}" dt="2021-04-19T12:24:56.408" v="173" actId="2696"/>
        <pc:sldMkLst>
          <pc:docMk/>
          <pc:sldMk cId="2950137589" sldId="257"/>
        </pc:sldMkLst>
      </pc:sldChg>
      <pc:sldChg chg="del">
        <pc:chgData name="Santamaria Gomez, Maria (Nokia - FI/Tampere)" userId="ef363350-41f0-49d0-b00b-1b03f45a5c5a" providerId="ADAL" clId="{DFC6BA96-A6FD-4066-80B1-10DE4CB02DB9}" dt="2021-04-19T12:25:03.092" v="192" actId="2696"/>
        <pc:sldMkLst>
          <pc:docMk/>
          <pc:sldMk cId="718999439" sldId="265"/>
        </pc:sldMkLst>
      </pc:sldChg>
      <pc:sldChg chg="del">
        <pc:chgData name="Santamaria Gomez, Maria (Nokia - FI/Tampere)" userId="ef363350-41f0-49d0-b00b-1b03f45a5c5a" providerId="ADAL" clId="{DFC6BA96-A6FD-4066-80B1-10DE4CB02DB9}" dt="2021-04-19T12:24:56.689" v="175" actId="2696"/>
        <pc:sldMkLst>
          <pc:docMk/>
          <pc:sldMk cId="4133588407" sldId="279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296" v="178" actId="2696"/>
        <pc:sldMkLst>
          <pc:docMk/>
          <pc:sldMk cId="1931726865" sldId="280"/>
        </pc:sldMkLst>
      </pc:sldChg>
      <pc:sldChg chg="modSp">
        <pc:chgData name="Santamaria Gomez, Maria (Nokia - FI/Tampere)" userId="ef363350-41f0-49d0-b00b-1b03f45a5c5a" providerId="ADAL" clId="{DFC6BA96-A6FD-4066-80B1-10DE4CB02DB9}" dt="2021-04-19T19:19:21.354" v="521" actId="20577"/>
        <pc:sldMkLst>
          <pc:docMk/>
          <pc:sldMk cId="1341600234" sldId="282"/>
        </pc:sldMkLst>
        <pc:spChg chg="mod">
          <ac:chgData name="Santamaria Gomez, Maria (Nokia - FI/Tampere)" userId="ef363350-41f0-49d0-b00b-1b03f45a5c5a" providerId="ADAL" clId="{DFC6BA96-A6FD-4066-80B1-10DE4CB02DB9}" dt="2021-04-19T12:14:48.525" v="90" actId="6549"/>
          <ac:spMkLst>
            <pc:docMk/>
            <pc:sldMk cId="1341600234" sldId="282"/>
            <ac:spMk id="3" creationId="{3146BF45-327B-479E-96F8-F93A9F26D21F}"/>
          </ac:spMkLst>
        </pc:spChg>
        <pc:spChg chg="mod">
          <ac:chgData name="Santamaria Gomez, Maria (Nokia - FI/Tampere)" userId="ef363350-41f0-49d0-b00b-1b03f45a5c5a" providerId="ADAL" clId="{DFC6BA96-A6FD-4066-80B1-10DE4CB02DB9}" dt="2021-04-19T12:15:23.709" v="94" actId="20577"/>
          <ac:spMkLst>
            <pc:docMk/>
            <pc:sldMk cId="1341600234" sldId="282"/>
            <ac:spMk id="4" creationId="{F3A9DA92-F56B-481A-B35B-7D4B241B70DE}"/>
          </ac:spMkLst>
        </pc:spChg>
        <pc:spChg chg="mod">
          <ac:chgData name="Santamaria Gomez, Maria (Nokia - FI/Tampere)" userId="ef363350-41f0-49d0-b00b-1b03f45a5c5a" providerId="ADAL" clId="{DFC6BA96-A6FD-4066-80B1-10DE4CB02DB9}" dt="2021-04-19T19:19:21.354" v="521" actId="20577"/>
          <ac:spMkLst>
            <pc:docMk/>
            <pc:sldMk cId="1341600234" sldId="282"/>
            <ac:spMk id="6" creationId="{B435886F-ED88-4280-B9C3-3903EDDA729B}"/>
          </ac:spMkLst>
        </pc:spChg>
      </pc:sldChg>
      <pc:sldChg chg="del">
        <pc:chgData name="Santamaria Gomez, Maria (Nokia - FI/Tampere)" userId="ef363350-41f0-49d0-b00b-1b03f45a5c5a" providerId="ADAL" clId="{DFC6BA96-A6FD-4066-80B1-10DE4CB02DB9}" dt="2021-04-19T12:25:02.526" v="180" actId="2696"/>
        <pc:sldMkLst>
          <pc:docMk/>
          <pc:sldMk cId="1062957389" sldId="283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511" v="179" actId="2696"/>
        <pc:sldMkLst>
          <pc:docMk/>
          <pc:sldMk cId="646227561" sldId="284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014" v="176" actId="2696"/>
        <pc:sldMkLst>
          <pc:docMk/>
          <pc:sldMk cId="32567766" sldId="285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249" v="177" actId="2696"/>
        <pc:sldMkLst>
          <pc:docMk/>
          <pc:sldMk cId="2628501869" sldId="286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558" v="181" actId="2696"/>
        <pc:sldMkLst>
          <pc:docMk/>
          <pc:sldMk cId="1489364383" sldId="287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589" v="182" actId="2696"/>
        <pc:sldMkLst>
          <pc:docMk/>
          <pc:sldMk cId="1834397189" sldId="288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731" v="187" actId="2696"/>
        <pc:sldMkLst>
          <pc:docMk/>
          <pc:sldMk cId="1212197382" sldId="289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715" v="186" actId="2696"/>
        <pc:sldMkLst>
          <pc:docMk/>
          <pc:sldMk cId="3171658540" sldId="290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653" v="184" actId="2696"/>
        <pc:sldMkLst>
          <pc:docMk/>
          <pc:sldMk cId="582588982" sldId="291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810" v="189" actId="2696"/>
        <pc:sldMkLst>
          <pc:docMk/>
          <pc:sldMk cId="769062256" sldId="292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904" v="190" actId="2696"/>
        <pc:sldMkLst>
          <pc:docMk/>
          <pc:sldMk cId="3423806311" sldId="293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746" v="188" actId="2696"/>
        <pc:sldMkLst>
          <pc:docMk/>
          <pc:sldMk cId="336879899" sldId="294"/>
        </pc:sldMkLst>
      </pc:sldChg>
      <pc:sldChg chg="del">
        <pc:chgData name="Santamaria Gomez, Maria (Nokia - FI/Tampere)" userId="ef363350-41f0-49d0-b00b-1b03f45a5c5a" providerId="ADAL" clId="{DFC6BA96-A6FD-4066-80B1-10DE4CB02DB9}" dt="2021-04-19T12:25:03.076" v="191" actId="2696"/>
        <pc:sldMkLst>
          <pc:docMk/>
          <pc:sldMk cId="3105689524" sldId="295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684" v="185" actId="2696"/>
        <pc:sldMkLst>
          <pc:docMk/>
          <pc:sldMk cId="348959457" sldId="296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620" v="183" actId="2696"/>
        <pc:sldMkLst>
          <pc:docMk/>
          <pc:sldMk cId="2335511954" sldId="297"/>
        </pc:sldMkLst>
      </pc:sldChg>
      <pc:sldChg chg="del">
        <pc:chgData name="Santamaria Gomez, Maria (Nokia - FI/Tampere)" userId="ef363350-41f0-49d0-b00b-1b03f45a5c5a" providerId="ADAL" clId="{DFC6BA96-A6FD-4066-80B1-10DE4CB02DB9}" dt="2021-04-19T12:24:56.673" v="174" actId="2696"/>
        <pc:sldMkLst>
          <pc:docMk/>
          <pc:sldMk cId="1565160527" sldId="298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0BCD35E-9B55-4364-9A89-1213CCDD69F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7957984-ED66-4F37-9BD3-11977DD1A96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07F316-003C-4C28-B6DC-1D4353ADABC6}" type="datetimeFigureOut">
              <a:rPr lang="en-US" smtClean="0"/>
              <a:t>7/8/2021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BE728D4-CCA3-48F3-945A-809A0B226A7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83EA26-ED26-488A-8452-2B660ABECDF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FE25F3-1361-496C-B427-0D831C1448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960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7/8/2021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0_Four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09C1B709-09CD-404B-B852-419096D0681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D9B7F28-94B8-42B4-A97D-4EBCB20F67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7AB4DD6D-9400-4306-8B75-2CFF920828F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D6FBD4C-557B-402F-9039-EF287BD8EA5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EF9DDB-0B87-42B5-98DF-391316BABF9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434931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6CCB388-D3BC-4C08-881C-6F1FC27808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F395D86-F45F-4315-9478-E66ED1E222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81215F-0E18-4179-89B8-6B7676091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38C5A-2329-4C63-99BE-D181A99EC9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9103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_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A4F04206-BA94-4881-BA5F-F4855044D6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Main headline in sentence case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4502" y="3060000"/>
            <a:ext cx="8291898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441332EC-6B80-4828-AE81-B63F414EEB6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2A079B4-2296-4AF6-9A4A-00A11E579D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" y="36000"/>
            <a:ext cx="1599250" cy="67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8732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1_Blue 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A4F04206-BA94-4881-BA5F-F4855044D6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Main headline in sentence case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7354AD9-06FB-4C15-A48D-5001BBC6FF5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1DDC49-8DAE-42EA-847C-6ED7E3A1DD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88" y="34045"/>
            <a:ext cx="1589956" cy="669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1867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2_Blue Text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201F9EFC-1397-476F-AC8D-B29C394E44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/>
              <a:t>Click to edit secondary headline</a:t>
            </a:r>
          </a:p>
        </p:txBody>
      </p:sp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A9673B1-D3FB-43B2-8D91-D053CDDCAFB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29504A1-6308-446D-B073-C43CF250BB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6905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1_Blue End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.1_White 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39167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1_Gray Text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201F9EFC-1397-476F-AC8D-B29C394E44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/>
              <a:t>Click to edit secondary headline</a:t>
            </a:r>
          </a:p>
        </p:txBody>
      </p:sp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22E6FA3-ED47-4E0C-B044-550E170D1A0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38541496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2_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19354863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3_Gray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799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203247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6528516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_Single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5DDEE8-FF3C-4742-BB8C-B09BB2526A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B4B383DF-E841-4958-AC70-1FE077578D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6D425CB6-0BAB-4AB6-ADCE-D68F0C1DF8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87D8427-6029-4956-BF93-C47F0DB879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85524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_Singl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21264158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_Single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3223460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_Two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D48EFACD-CEB2-4692-815C-86D19FBB4A4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CBCB907-9E7B-4CB2-B9DE-4FC3076D2A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14DFDF-6038-42CF-9F88-F60BDA6A7F2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522147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_Two Column Mi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C469832-DACB-40B0-988E-5D708FA937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able Placeholder 4">
            <a:extLst>
              <a:ext uri="{FF2B5EF4-FFF2-40B4-BE49-F238E27FC236}">
                <a16:creationId xmlns:a16="http://schemas.microsoft.com/office/drawing/2014/main" id="{B3F0CABE-2F16-456A-A120-390FEDFE43A9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28BA92-8F61-4F9A-B36F-9769D72C71A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2321535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_Three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2B478DF6-0668-488C-9E0C-4567E0DE8FC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EC091DE-89A6-4271-8BB9-BAB40C67B3E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75856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4D1772D9-E08D-420E-AB34-CCAC26D77FE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344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D23F99-89E3-4290-B5FE-D72F99F36EA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1572495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9_Three Column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>
            <a:extLst>
              <a:ext uri="{FF2B5EF4-FFF2-40B4-BE49-F238E27FC236}">
                <a16:creationId xmlns:a16="http://schemas.microsoft.com/office/drawing/2014/main" id="{D0874136-2C1C-4222-98DA-D238FBD9743F}"/>
              </a:ext>
            </a:extLst>
          </p:cNvPr>
          <p:cNvSpPr>
            <a:spLocks noGrp="1"/>
          </p:cNvSpPr>
          <p:nvPr>
            <p:ph type="tbl" sz="quarter" idx="15"/>
          </p:nvPr>
        </p:nvSpPr>
        <p:spPr>
          <a:xfrm>
            <a:off x="417312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2" name="Table Placeholder 2">
            <a:extLst>
              <a:ext uri="{FF2B5EF4-FFF2-40B4-BE49-F238E27FC236}">
                <a16:creationId xmlns:a16="http://schemas.microsoft.com/office/drawing/2014/main" id="{B9EA6A3E-9087-42C1-89A6-8204E100E361}"/>
              </a:ext>
            </a:extLst>
          </p:cNvPr>
          <p:cNvSpPr>
            <a:spLocks noGrp="1"/>
          </p:cNvSpPr>
          <p:nvPr>
            <p:ph type="tbl" sz="quarter" idx="16"/>
          </p:nvPr>
        </p:nvSpPr>
        <p:spPr>
          <a:xfrm>
            <a:off x="6132423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3" name="Table Placeholder 2">
            <a:extLst>
              <a:ext uri="{FF2B5EF4-FFF2-40B4-BE49-F238E27FC236}">
                <a16:creationId xmlns:a16="http://schemas.microsoft.com/office/drawing/2014/main" id="{98BD97D8-C9D8-4E9B-90F2-C010D6EE811E}"/>
              </a:ext>
            </a:extLst>
          </p:cNvPr>
          <p:cNvSpPr>
            <a:spLocks noGrp="1"/>
          </p:cNvSpPr>
          <p:nvPr>
            <p:ph type="tbl" sz="quarter" idx="17"/>
          </p:nvPr>
        </p:nvSpPr>
        <p:spPr>
          <a:xfrm>
            <a:off x="3273879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C81E09-B357-4439-BD31-02945978E3D5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446790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4.png"/><Relationship Id="rId4" Type="http://schemas.openxmlformats.org/officeDocument/2006/relationships/theme" Target="../theme/them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2021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>
                <a:cs typeface="Arial" panose="020B0604020202020204" pitchFamily="34" charset="0"/>
              </a:rPr>
              <a:t>AHG11: Content-adaptive neural network post-processing filter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85" r:id="rId2"/>
    <p:sldLayoutId id="2147483686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724" r:id="rId11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AC1947E-906A-46AD-9413-1921F00F19AB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2019 Nokia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A0CA059-29E1-450A-A218-D27AB73F8070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0" name="Footer Placeholder 14">
            <a:extLst>
              <a:ext uri="{FF2B5EF4-FFF2-40B4-BE49-F238E27FC236}">
                <a16:creationId xmlns:a16="http://schemas.microsoft.com/office/drawing/2014/main" id="{80DAFA2C-A5B7-47BD-9867-3032BEE127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2753873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2021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5" name="Footer Placeholder 14">
            <a:extLst>
              <a:ext uri="{FF2B5EF4-FFF2-40B4-BE49-F238E27FC236}">
                <a16:creationId xmlns:a16="http://schemas.microsoft.com/office/drawing/2014/main" id="{9EA08E70-E40A-4C76-ADD7-CA63C95746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1928352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C76398D-C6B9-4EAD-A887-41ECEA7F301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516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BC1C3A2-73EF-4E4E-97C2-1C446243E83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388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2019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E74C75-1C44-4A6F-9F21-72B5E3ACCB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US"/>
              <a:t>AHG11: Content-adaptive neural network post-processing filter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538F1B2-3B70-46D3-B6FC-0199A17FB72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286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DC4202E-BB7C-4F91-9B2B-1B12EEEB09C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CA" sz="4800" b="1"/>
              <a:t>AHG11: Content-adaptive neural network post-processing filter</a:t>
            </a:r>
            <a:endParaRPr lang="fi-FI" sz="360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D0E13C9-5EF7-4643-9770-43F4488A7A1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pPr hangingPunct="0"/>
            <a:r>
              <a:rPr lang="fi-FI"/>
              <a:t>Maria Santamaria, Yat-Hong Lam, Jani Lainema, </a:t>
            </a:r>
            <a:r>
              <a:rPr lang="en-US"/>
              <a:t>Francesco Cricri, Ramin Ghaznavi-Youvalari,</a:t>
            </a:r>
            <a:r>
              <a:rPr lang="fi-FI"/>
              <a:t> </a:t>
            </a:r>
            <a:r>
              <a:rPr lang="en-US"/>
              <a:t>Honglei Zhang, Alireza </a:t>
            </a:r>
            <a:r>
              <a:rPr lang="en-US" err="1"/>
              <a:t>Zare</a:t>
            </a:r>
            <a:r>
              <a:rPr lang="en-US"/>
              <a:t>, Hamed R. Tavakoli, </a:t>
            </a:r>
            <a:r>
              <a:rPr lang="fi-FI"/>
              <a:t>Miska Hannuksela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806D9EE-B2A7-4171-A696-842DCFACFAF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13872773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60762A-DE0A-4081-ACED-F889D97ED05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/>
              <a:t>Coding gains</a:t>
            </a:r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670C8C-68F8-4D4A-96B1-DA318B1415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Results</a:t>
            </a:r>
            <a:endParaRPr lang="fi-FI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C9A4A8-B7A6-469D-954E-44AD06B36E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3AF620F-B0AD-420E-97FD-CFFFF2A0B4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178438"/>
              </p:ext>
            </p:extLst>
          </p:nvPr>
        </p:nvGraphicFramePr>
        <p:xfrm>
          <a:off x="482654" y="1285949"/>
          <a:ext cx="7886700" cy="10134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88670">
                  <a:extLst>
                    <a:ext uri="{9D8B030D-6E8A-4147-A177-3AD203B41FA5}">
                      <a16:colId xmlns:a16="http://schemas.microsoft.com/office/drawing/2014/main" val="292210595"/>
                    </a:ext>
                  </a:extLst>
                </a:gridCol>
                <a:gridCol w="788670">
                  <a:extLst>
                    <a:ext uri="{9D8B030D-6E8A-4147-A177-3AD203B41FA5}">
                      <a16:colId xmlns:a16="http://schemas.microsoft.com/office/drawing/2014/main" val="2878125807"/>
                    </a:ext>
                  </a:extLst>
                </a:gridCol>
                <a:gridCol w="788670">
                  <a:extLst>
                    <a:ext uri="{9D8B030D-6E8A-4147-A177-3AD203B41FA5}">
                      <a16:colId xmlns:a16="http://schemas.microsoft.com/office/drawing/2014/main" val="4267555820"/>
                    </a:ext>
                  </a:extLst>
                </a:gridCol>
                <a:gridCol w="788670">
                  <a:extLst>
                    <a:ext uri="{9D8B030D-6E8A-4147-A177-3AD203B41FA5}">
                      <a16:colId xmlns:a16="http://schemas.microsoft.com/office/drawing/2014/main" val="2846548207"/>
                    </a:ext>
                  </a:extLst>
                </a:gridCol>
                <a:gridCol w="788670">
                  <a:extLst>
                    <a:ext uri="{9D8B030D-6E8A-4147-A177-3AD203B41FA5}">
                      <a16:colId xmlns:a16="http://schemas.microsoft.com/office/drawing/2014/main" val="170150201"/>
                    </a:ext>
                  </a:extLst>
                </a:gridCol>
                <a:gridCol w="788670">
                  <a:extLst>
                    <a:ext uri="{9D8B030D-6E8A-4147-A177-3AD203B41FA5}">
                      <a16:colId xmlns:a16="http://schemas.microsoft.com/office/drawing/2014/main" val="4207669287"/>
                    </a:ext>
                  </a:extLst>
                </a:gridCol>
                <a:gridCol w="788670">
                  <a:extLst>
                    <a:ext uri="{9D8B030D-6E8A-4147-A177-3AD203B41FA5}">
                      <a16:colId xmlns:a16="http://schemas.microsoft.com/office/drawing/2014/main" val="2129057590"/>
                    </a:ext>
                  </a:extLst>
                </a:gridCol>
                <a:gridCol w="788670">
                  <a:extLst>
                    <a:ext uri="{9D8B030D-6E8A-4147-A177-3AD203B41FA5}">
                      <a16:colId xmlns:a16="http://schemas.microsoft.com/office/drawing/2014/main" val="323161743"/>
                    </a:ext>
                  </a:extLst>
                </a:gridCol>
                <a:gridCol w="788670">
                  <a:extLst>
                    <a:ext uri="{9D8B030D-6E8A-4147-A177-3AD203B41FA5}">
                      <a16:colId xmlns:a16="http://schemas.microsoft.com/office/drawing/2014/main" val="4264330887"/>
                    </a:ext>
                  </a:extLst>
                </a:gridCol>
                <a:gridCol w="788670">
                  <a:extLst>
                    <a:ext uri="{9D8B030D-6E8A-4147-A177-3AD203B41FA5}">
                      <a16:colId xmlns:a16="http://schemas.microsoft.com/office/drawing/2014/main" val="309183914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GB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8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BD-rate Over VTM-11.0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 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312267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Y-PSNR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U-PSNR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V-PSNR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Y-MSIM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U-MSIM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V-MSIM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EncT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DecT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bit DIFF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019845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Class B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-2,75 %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-9,88 %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-5,52 %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-1,56 %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-11,18 %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-6,82 %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154 %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66710 %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0 %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027752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Class C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-3,02 %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-5,68 %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-3,66 %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-1,14 %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-6,51 %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-4,03 %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126 %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47611 %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1 %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134642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Class D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-3,37 %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0,53 %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0,61 %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-0,16 %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-0,96 %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0,24 %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113 %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17189 %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1 %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380960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Class F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0,44 %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1,80 %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2,90 %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0,11 %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-0,28 %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1,31 %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124 %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26836 %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0 %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67856197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EED1BCE-4231-4D5B-9462-94E1FBC9A9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6621337"/>
              </p:ext>
            </p:extLst>
          </p:nvPr>
        </p:nvGraphicFramePr>
        <p:xfrm>
          <a:off x="482654" y="2844092"/>
          <a:ext cx="7886700" cy="10134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88670">
                  <a:extLst>
                    <a:ext uri="{9D8B030D-6E8A-4147-A177-3AD203B41FA5}">
                      <a16:colId xmlns:a16="http://schemas.microsoft.com/office/drawing/2014/main" val="3288307688"/>
                    </a:ext>
                  </a:extLst>
                </a:gridCol>
                <a:gridCol w="788670">
                  <a:extLst>
                    <a:ext uri="{9D8B030D-6E8A-4147-A177-3AD203B41FA5}">
                      <a16:colId xmlns:a16="http://schemas.microsoft.com/office/drawing/2014/main" val="2371677301"/>
                    </a:ext>
                  </a:extLst>
                </a:gridCol>
                <a:gridCol w="788670">
                  <a:extLst>
                    <a:ext uri="{9D8B030D-6E8A-4147-A177-3AD203B41FA5}">
                      <a16:colId xmlns:a16="http://schemas.microsoft.com/office/drawing/2014/main" val="4150615252"/>
                    </a:ext>
                  </a:extLst>
                </a:gridCol>
                <a:gridCol w="788670">
                  <a:extLst>
                    <a:ext uri="{9D8B030D-6E8A-4147-A177-3AD203B41FA5}">
                      <a16:colId xmlns:a16="http://schemas.microsoft.com/office/drawing/2014/main" val="3638232837"/>
                    </a:ext>
                  </a:extLst>
                </a:gridCol>
                <a:gridCol w="788670">
                  <a:extLst>
                    <a:ext uri="{9D8B030D-6E8A-4147-A177-3AD203B41FA5}">
                      <a16:colId xmlns:a16="http://schemas.microsoft.com/office/drawing/2014/main" val="733008480"/>
                    </a:ext>
                  </a:extLst>
                </a:gridCol>
                <a:gridCol w="788670">
                  <a:extLst>
                    <a:ext uri="{9D8B030D-6E8A-4147-A177-3AD203B41FA5}">
                      <a16:colId xmlns:a16="http://schemas.microsoft.com/office/drawing/2014/main" val="907745141"/>
                    </a:ext>
                  </a:extLst>
                </a:gridCol>
                <a:gridCol w="788670">
                  <a:extLst>
                    <a:ext uri="{9D8B030D-6E8A-4147-A177-3AD203B41FA5}">
                      <a16:colId xmlns:a16="http://schemas.microsoft.com/office/drawing/2014/main" val="1548572712"/>
                    </a:ext>
                  </a:extLst>
                </a:gridCol>
                <a:gridCol w="788670">
                  <a:extLst>
                    <a:ext uri="{9D8B030D-6E8A-4147-A177-3AD203B41FA5}">
                      <a16:colId xmlns:a16="http://schemas.microsoft.com/office/drawing/2014/main" val="4234969404"/>
                    </a:ext>
                  </a:extLst>
                </a:gridCol>
                <a:gridCol w="788670">
                  <a:extLst>
                    <a:ext uri="{9D8B030D-6E8A-4147-A177-3AD203B41FA5}">
                      <a16:colId xmlns:a16="http://schemas.microsoft.com/office/drawing/2014/main" val="4189690734"/>
                    </a:ext>
                  </a:extLst>
                </a:gridCol>
                <a:gridCol w="788670">
                  <a:extLst>
                    <a:ext uri="{9D8B030D-6E8A-4147-A177-3AD203B41FA5}">
                      <a16:colId xmlns:a16="http://schemas.microsoft.com/office/drawing/2014/main" val="427299687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/>
                      <a:endParaRPr lang="en-GB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8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BD-rate Over VTM-11.0 + NN filter single scaling factor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 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204788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/>
                      <a:endParaRPr lang="en-GB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Y-PSNR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U-PSNR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V-PSNR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Y-MSIM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U-MSIM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V-MSIM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EncT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DecT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bit DIFF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639254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Class B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-0,06 %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-0,32 %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-0,24 %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0,01 %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-0,33 %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-0,24 %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98 %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96 %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0 %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662339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Class C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-0,23 %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-0,32 %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-0,26 %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-0,07 %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-0,19 %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-0,16 %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94 %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80 %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0 %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701399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Class D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-0,20 %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-0,33 %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-0,16 %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-0,01 %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0,04 %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0,00 %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98 %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77 %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0 %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921480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Class F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-0,13 %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-0,08 %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-0,06 %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0,03 %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-0,09 %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-0,07 %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95 %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86 %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0 %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963685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04790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FE1128A-D1BF-40AF-BF1E-BCA1A9C37A8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1456D7-C89C-4A64-9BC3-2DECF547C7B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B05520-DEFA-45DE-A807-26B0842D360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Conclusion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8313D97-0B2A-4AAB-B996-0C3311EAC5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Conclusions: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Proposed an innovative approach based on adapting an NN filter to each video sequence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The weight-update was lossless-coded, and its bitrate overhead was considered into the reported BD-rates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The NN filter output is combined with its input by means of an </a:t>
            </a:r>
            <a:r>
              <a:rPr lang="en-US" err="1"/>
              <a:t>optimised</a:t>
            </a:r>
            <a:r>
              <a:rPr lang="en-US"/>
              <a:t> scaling factor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Reported results show significant coding gains with respect to pretrained NN filters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/>
          </a:p>
          <a:p>
            <a:r>
              <a:rPr lang="en-US"/>
              <a:t>Recommendation: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Include JVET-W0057 as part of EE1</a:t>
            </a:r>
          </a:p>
        </p:txBody>
      </p:sp>
    </p:spTree>
    <p:extLst>
      <p:ext uri="{BB962C8B-B14F-4D97-AF65-F5344CB8AC3E}">
        <p14:creationId xmlns:p14="http://schemas.microsoft.com/office/powerpoint/2010/main" val="37798923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EE88075-E6E9-43F0-B76F-48098A7E456B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0" y="4816475"/>
            <a:ext cx="4537075" cy="122238"/>
          </a:xfrm>
          <a:prstGeom prst="rect">
            <a:avLst/>
          </a:prstGeom>
        </p:spPr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36700302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60762A-DE0A-4081-ACED-F889D97ED05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lIns="0" tIns="0" rIns="0" bIns="0" anchor="t"/>
          <a:lstStyle/>
          <a:p>
            <a:r>
              <a:rPr lang="en-CA"/>
              <a:t>JVET-W0057: Content-adaptive neural network post-processing filter</a:t>
            </a:r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670C8C-68F8-4D4A-96B1-DA318B1415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Introduction</a:t>
            </a:r>
            <a:endParaRPr lang="fi-FI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B9799D2-56C7-4B0E-82BB-2A2E980CD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lIns="0" tIns="0" rIns="0" bIns="0" anchor="t">
            <a:normAutofit fontScale="92500" lnSpcReduction="2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Small network (152K parameters) and large network (9.5M parameters) targeting practical decoders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CA" dirty="0"/>
              <a:t>Selection of network done based on the </a:t>
            </a:r>
            <a:r>
              <a:rPr lang="en-CA"/>
              <a:t>video resolution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"Moving" complexity from decoder to encoder by allowing encoder to finetune the bias terms</a:t>
            </a:r>
          </a:p>
          <a:p>
            <a:pPr marL="515620" lvl="1" indent="-285750">
              <a:buFont typeface="Arial" panose="020B0604020202020204" pitchFamily="34" charset="0"/>
              <a:buChar char="•"/>
            </a:pPr>
            <a:r>
              <a:rPr lang="en-CA" dirty="0"/>
              <a:t>Only 323 (small network) or 2563 (large network) bias terms signalled to the decoder per sequence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Signaling aspects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CA" dirty="0"/>
              <a:t>The bias update (sent out-of-band, but bitrate overhead included in BD-rates)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CA" dirty="0"/>
              <a:t>A scaling factor that controls what portion of the filter’s impact is applied to the outputs</a:t>
            </a:r>
          </a:p>
          <a:p>
            <a:pPr marL="748350" lvl="2" indent="-285750">
              <a:buFont typeface="Arial" panose="020B0604020202020204" pitchFamily="34" charset="0"/>
              <a:buChar char="•"/>
            </a:pPr>
            <a:r>
              <a:rPr lang="en-CA" dirty="0"/>
              <a:t>Determined per-frame, and signalled as slice parameter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CA" dirty="0"/>
              <a:t>CTU level signalling (on / off)</a:t>
            </a:r>
          </a:p>
          <a:p>
            <a:pPr marL="747820" lvl="2" indent="-285750">
              <a:buFont typeface="Arial" panose="020B0604020202020204" pitchFamily="34" charset="0"/>
              <a:buChar char="•"/>
            </a:pPr>
            <a:r>
              <a:rPr lang="en-CA" dirty="0"/>
              <a:t>1 flag enabling </a:t>
            </a:r>
            <a:r>
              <a:rPr lang="en-CA" dirty="0" err="1"/>
              <a:t>luma</a:t>
            </a:r>
            <a:r>
              <a:rPr lang="en-CA" dirty="0"/>
              <a:t> filtering</a:t>
            </a:r>
          </a:p>
          <a:p>
            <a:pPr marL="747820" lvl="2" indent="-285750">
              <a:buFont typeface="Arial" panose="020B0604020202020204" pitchFamily="34" charset="0"/>
              <a:buChar char="•"/>
            </a:pPr>
            <a:r>
              <a:rPr lang="en-CA" dirty="0"/>
              <a:t>1 flag enabling chroma filtering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Implemented as a post-filter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969DE37-089A-4345-A93E-27DCE2002DC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42205580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0426C6C-F859-461E-B4A2-C2A341593EC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46BF45-327B-479E-96F8-F93A9F26D21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/>
              <a:t>Efficient Representation of Adapted CNN Network</a:t>
            </a:r>
          </a:p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A9DA92-F56B-481A-B35B-7D4B241B70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Introduction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B435886F-ED88-4280-B9C3-3903EDDA729B}"/>
                  </a:ext>
                </a:extLst>
              </p:cNvPr>
              <p:cNvSpPr>
                <a:spLocks noGrp="1"/>
              </p:cNvSpPr>
              <p:nvPr>
                <p:ph type="body" sz="quarter" idx="13"/>
              </p:nvPr>
            </p:nvSpPr>
            <p:spPr/>
            <p:txBody>
              <a:bodyPr>
                <a:normAutofit fontScale="92500" lnSpcReduction="20000"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/>
                  <a:t>A deep CNN filter may have many layers and filters. </a:t>
                </a:r>
              </a:p>
              <a:p>
                <a:pPr marL="516150" lvl="1" indent="-285750">
                  <a:buFont typeface="Arial" panose="020B0604020202020204" pitchFamily="34" charset="0"/>
                  <a:buChar char="•"/>
                </a:pPr>
                <a:r>
                  <a:rPr lang="en-US"/>
                  <a:t>Problem: Sending updated values of all NN weights is not efficient.</a:t>
                </a:r>
              </a:p>
              <a:p>
                <a:pPr lvl="1"/>
                <a:endParaRPr lang="en-US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/>
                  <a:t>Structure of Convolution layer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𝑌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𝑀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𝑐𝑜𝑛𝑣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∗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𝑋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𝑐</m:t>
                      </m:r>
                    </m:oMath>
                  </m:oMathPara>
                </a14:m>
                <a:endParaRPr lang="en-US"/>
              </a:p>
              <a:p>
                <a:pPr marL="516150" lvl="1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𝑐𝑜𝑛𝑣</m:t>
                        </m:r>
                      </m:sub>
                    </m:sSub>
                  </m:oMath>
                </a14:m>
                <a:r>
                  <a:rPr lang="en-US"/>
                  <a:t> applies convolution on 2D input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𝑋</m:t>
                    </m:r>
                  </m:oMath>
                </a14:m>
                <a:endParaRPr lang="en-US"/>
              </a:p>
              <a:p>
                <a:pPr marL="516150" lvl="1" indent="-285750">
                  <a:buFont typeface="Arial" panose="020B0604020202020204" pitchFamily="34" charset="0"/>
                  <a:buChar char="•"/>
                </a:pPr>
                <a:r>
                  <a:rPr lang="en-US"/>
                  <a:t>Bias vector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en-US"/>
                  <a:t> is added on it afterwards.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/>
                  <a:t>Hypothesis</a:t>
                </a:r>
              </a:p>
              <a:p>
                <a:pPr marL="516150" lvl="1" indent="-285750">
                  <a:buFont typeface="Arial" panose="020B0604020202020204" pitchFamily="34" charset="0"/>
                  <a:buChar char="•"/>
                </a:pPr>
                <a:r>
                  <a:rPr lang="en-US"/>
                  <a:t>Updating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𝑐𝑜𝑛𝑣</m:t>
                        </m:r>
                      </m:sub>
                    </m:sSub>
                  </m:oMath>
                </a14:m>
                <a:r>
                  <a:rPr lang="en-US"/>
                  <a:t> is not necessary</a:t>
                </a:r>
              </a:p>
              <a:p>
                <a:pPr marL="516150" lvl="1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𝑐𝑜𝑛𝑣</m:t>
                        </m:r>
                      </m:sub>
                    </m:sSub>
                  </m:oMath>
                </a14:m>
                <a:r>
                  <a:rPr lang="en-US"/>
                  <a:t> may contain the knowledge about different compression artifacts, common for all videos.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/>
                  <a:t>Proposed solution</a:t>
                </a:r>
              </a:p>
              <a:p>
                <a:pPr marL="516150" lvl="1" indent="-285750">
                  <a:buFont typeface="Arial" panose="020B0604020202020204" pitchFamily="34" charset="0"/>
                  <a:buChar char="•"/>
                </a:pPr>
                <a:r>
                  <a:rPr lang="en-US"/>
                  <a:t>Only the bias vector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en-US"/>
                  <a:t> should be finetuned, to adapt the NN to a specific video content.</a:t>
                </a:r>
              </a:p>
              <a:p>
                <a:pPr marL="516150" lvl="1" indent="-285750">
                  <a:buFont typeface="Arial" panose="020B0604020202020204" pitchFamily="34" charset="0"/>
                  <a:buChar char="•"/>
                </a:pPr>
                <a:r>
                  <a:rPr lang="en-US"/>
                  <a:t>Only the bias-update is sent to decoder, not the updated bias terms. </a:t>
                </a:r>
              </a:p>
              <a:p>
                <a:endParaRPr lang="en-US"/>
              </a:p>
            </p:txBody>
          </p:sp>
        </mc:Choice>
        <mc:Fallback xmlns="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B435886F-ED88-4280-B9C3-3903EDDA729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3"/>
              </p:nvPr>
            </p:nvSpPr>
            <p:spPr>
              <a:blipFill>
                <a:blip r:embed="rId2"/>
                <a:stretch>
                  <a:fillRect l="-1322" t="-34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980817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2246931-CE83-48AC-8096-644F53EC333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E94693-A664-431A-A582-CA8930A0929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/>
              <a:t>Scaling factor selection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EAC9F8-8B89-46C5-B187-6B192E5AC12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Introduction</a:t>
            </a:r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 Placeholder 4">
                <a:extLst>
                  <a:ext uri="{FF2B5EF4-FFF2-40B4-BE49-F238E27FC236}">
                    <a16:creationId xmlns:a16="http://schemas.microsoft.com/office/drawing/2014/main" id="{3049A11B-1709-4A18-B908-CF589A81A5B6}"/>
                  </a:ext>
                </a:extLst>
              </p:cNvPr>
              <p:cNvSpPr>
                <a:spLocks noGrp="1"/>
              </p:cNvSpPr>
              <p:nvPr>
                <p:ph type="body" sz="quarter" idx="13"/>
              </p:nvPr>
            </p:nvSpPr>
            <p:spPr/>
            <p:txBody>
              <a:bodyPr/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/>
                  <a:t>The scaling factor selection is done for </a:t>
                </a:r>
                <a:r>
                  <a:rPr lang="en-US" err="1"/>
                  <a:t>luma</a:t>
                </a:r>
                <a:r>
                  <a:rPr lang="en-US"/>
                  <a:t>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i="1">
                          <a:latin typeface="Cambria Math" panose="02040503050406030204" pitchFamily="18" charset="0"/>
                        </a:rPr>
                        <m:t>𝑓𝑖𝑙𝑡𝑒𝑟𝑒𝑑</m:t>
                      </m:r>
                      <m:r>
                        <a:rPr lang="en-CA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𝐶𝐶𝑁</m:t>
                          </m:r>
                          <m:d>
                            <m:d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i="1">
                                  <a:latin typeface="Cambria Math" panose="02040503050406030204" pitchFamily="18" charset="0"/>
                                </a:rPr>
                                <m:t>𝑟𝑒𝑐</m:t>
                              </m:r>
                            </m:e>
                          </m:d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𝑟𝑒𝑐</m:t>
                          </m:r>
                        </m:e>
                      </m:d>
                      <m:r>
                        <a:rPr lang="en-CA" i="1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CA" i="1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en-CA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CA" i="1">
                          <a:latin typeface="Cambria Math" panose="02040503050406030204" pitchFamily="18" charset="0"/>
                        </a:rPr>
                        <m:t>𝑟𝑒𝑐</m:t>
                      </m:r>
                      <m:r>
                        <a:rPr lang="en-CA" i="1">
                          <a:latin typeface="Cambria Math" panose="02040503050406030204" pitchFamily="18" charset="0"/>
                        </a:rPr>
                        <m:t>,</m:t>
                      </m:r>
                    </m:oMath>
                  </m:oMathPara>
                </a14:m>
                <a:endParaRPr lang="en-US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/>
              </a:p>
              <a:p>
                <a:pPr marL="516150" lvl="1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CA" i="1">
                        <a:latin typeface="Cambria Math" panose="02040503050406030204" pitchFamily="18" charset="0"/>
                      </a:rPr>
                      <m:t>𝑟𝑒𝑐</m:t>
                    </m:r>
                  </m:oMath>
                </a14:m>
                <a:r>
                  <a:rPr lang="en-US"/>
                  <a:t> 	input to the NN filter</a:t>
                </a:r>
              </a:p>
              <a:p>
                <a:pPr marL="516150" lvl="1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CA" i="1">
                        <a:latin typeface="Cambria Math" panose="02040503050406030204" pitchFamily="18" charset="0"/>
                      </a:rPr>
                      <m:t>𝐶𝐶𝑁</m:t>
                    </m:r>
                    <m:d>
                      <m:d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𝑟𝑒𝑐</m:t>
                        </m:r>
                      </m:e>
                    </m:d>
                  </m:oMath>
                </a14:m>
                <a:r>
                  <a:rPr lang="en-US"/>
                  <a:t> 	output of the NN filter</a:t>
                </a:r>
              </a:p>
              <a:p>
                <a:pPr marL="516150" lvl="1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CA" i="1">
                        <a:latin typeface="Cambria Math" panose="02040503050406030204" pitchFamily="18" charset="0"/>
                      </a:rPr>
                      <m:t>𝑠</m:t>
                    </m:r>
                    <m:r>
                      <a:rPr lang="en-CA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/>
                  <a:t>		scaling factor, options: {0.8, 0.9, 1.0, 1.2} (values selected empirically)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/>
              </a:p>
              <a:p>
                <a:endParaRPr lang="en-US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/>
                  <a:t>Chroma has a fixed scaling factor 1.0</a:t>
                </a:r>
                <a:endParaRPr lang="en-GB"/>
              </a:p>
            </p:txBody>
          </p:sp>
        </mc:Choice>
        <mc:Fallback xmlns="">
          <p:sp>
            <p:nvSpPr>
              <p:cNvPr id="5" name="Text Placeholder 4">
                <a:extLst>
                  <a:ext uri="{FF2B5EF4-FFF2-40B4-BE49-F238E27FC236}">
                    <a16:creationId xmlns:a16="http://schemas.microsoft.com/office/drawing/2014/main" id="{3049A11B-1709-4A18-B908-CF589A81A5B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3"/>
              </p:nvPr>
            </p:nvSpPr>
            <p:spPr>
              <a:blipFill>
                <a:blip r:embed="rId2"/>
                <a:stretch>
                  <a:fillRect l="-1395" t="-256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762218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1E59841-5DA9-499B-AD21-1AC6B350B13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  <p:sp>
        <p:nvSpPr>
          <p:cNvPr id="52" name="Text Placeholder 51">
            <a:extLst>
              <a:ext uri="{FF2B5EF4-FFF2-40B4-BE49-F238E27FC236}">
                <a16:creationId xmlns:a16="http://schemas.microsoft.com/office/drawing/2014/main" id="{367694D4-FF4E-4FEB-8C9C-BFD80875CD5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/>
              <a:t>Neural Network Structure</a:t>
            </a:r>
          </a:p>
        </p:txBody>
      </p:sp>
      <p:sp>
        <p:nvSpPr>
          <p:cNvPr id="53" name="Text Placeholder 52">
            <a:extLst>
              <a:ext uri="{FF2B5EF4-FFF2-40B4-BE49-F238E27FC236}">
                <a16:creationId xmlns:a16="http://schemas.microsoft.com/office/drawing/2014/main" id="{AC196C96-A7E2-4EA2-AE63-F5EA877FF1D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Methodology</a:t>
            </a:r>
          </a:p>
        </p:txBody>
      </p: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150A95D7-655A-44A4-8A6F-FBA0A40F9DE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599" y="1080000"/>
            <a:ext cx="4976593" cy="3560400"/>
          </a:xfrm>
        </p:spPr>
        <p:txBody>
          <a:bodyPr>
            <a:normAutofit/>
          </a:bodyPr>
          <a:lstStyle/>
          <a:p>
            <a:r>
              <a:rPr lang="en-US"/>
              <a:t>Input: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Decoded image patches in YUV channels + Frame Quantization Parameter (QP)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YUV420 converted into YUV444</a:t>
            </a:r>
          </a:p>
          <a:p>
            <a:endParaRPr lang="en-US"/>
          </a:p>
          <a:p>
            <a:r>
              <a:rPr lang="en-US" err="1"/>
              <a:t>ResNet</a:t>
            </a:r>
            <a:r>
              <a:rPr lang="en-US"/>
              <a:t>-style block: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2D-convolution, bias terms, </a:t>
            </a:r>
            <a:r>
              <a:rPr lang="en-US" err="1"/>
              <a:t>LeakyReLU</a:t>
            </a:r>
            <a:r>
              <a:rPr lang="en-US"/>
              <a:t>, add skip connection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/>
              <a:t>Number of convolutional kernels: 64 (small NN), 512 (large NN)</a:t>
            </a:r>
            <a:endParaRPr lang="en-US"/>
          </a:p>
          <a:p>
            <a:endParaRPr lang="en-US"/>
          </a:p>
          <a:p>
            <a:r>
              <a:rPr lang="en-US"/>
              <a:t>Convolutional layers only trained in pretraining stages</a:t>
            </a:r>
          </a:p>
          <a:p>
            <a:endParaRPr lang="en-US"/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AC7C8EE6-2EA5-4449-9487-A1F08B58181A}"/>
              </a:ext>
            </a:extLst>
          </p:cNvPr>
          <p:cNvGrpSpPr/>
          <p:nvPr/>
        </p:nvGrpSpPr>
        <p:grpSpPr>
          <a:xfrm>
            <a:off x="6004649" y="145274"/>
            <a:ext cx="1168928" cy="4384774"/>
            <a:chOff x="3055171" y="4192020"/>
            <a:chExt cx="1168928" cy="4384774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581E29D5-47D7-4EB0-85A1-ED002B340D62}"/>
                </a:ext>
              </a:extLst>
            </p:cNvPr>
            <p:cNvSpPr/>
            <p:nvPr/>
          </p:nvSpPr>
          <p:spPr>
            <a:xfrm>
              <a:off x="3429000" y="4192020"/>
              <a:ext cx="795099" cy="359467"/>
            </a:xfrm>
            <a:prstGeom prst="roundRect">
              <a:avLst/>
            </a:prstGeom>
            <a:solidFill>
              <a:srgbClr val="FFFFFF"/>
            </a:solidFill>
            <a:ln w="12700" cap="flat" cmpd="sng" algn="ctr">
              <a:solidFill>
                <a:srgbClr val="124191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40500" tIns="40500" rIns="40500" bIns="405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514350">
                <a:spcAft>
                  <a:spcPts val="169"/>
                </a:spcAft>
                <a:buSzPct val="100000"/>
                <a:defRPr/>
              </a:pPr>
              <a:r>
                <a:rPr lang="en-US" sz="675" kern="0">
                  <a:solidFill>
                    <a:srgbClr val="124191"/>
                  </a:solidFill>
                  <a:latin typeface="Nokia Pure Text Light"/>
                </a:rPr>
                <a:t>YUV Channel</a:t>
              </a:r>
            </a:p>
            <a:p>
              <a:pPr algn="ctr" defTabSz="514350">
                <a:spcAft>
                  <a:spcPts val="169"/>
                </a:spcAft>
                <a:buSzPct val="100000"/>
                <a:defRPr/>
              </a:pPr>
              <a:r>
                <a:rPr lang="en-US" sz="675" kern="0">
                  <a:solidFill>
                    <a:srgbClr val="124191"/>
                  </a:solidFill>
                  <a:latin typeface="Nokia Pure Text Light"/>
                </a:rPr>
                <a:t>QP Channel</a:t>
              </a:r>
            </a:p>
          </p:txBody>
        </p: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50CB16CC-04A6-4DD7-B08F-EA43BFF25FC6}"/>
                </a:ext>
              </a:extLst>
            </p:cNvPr>
            <p:cNvGrpSpPr/>
            <p:nvPr/>
          </p:nvGrpSpPr>
          <p:grpSpPr>
            <a:xfrm>
              <a:off x="3324243" y="5122104"/>
              <a:ext cx="631448" cy="545014"/>
              <a:chOff x="4730539" y="3097818"/>
              <a:chExt cx="1122574" cy="968913"/>
            </a:xfrm>
          </p:grpSpPr>
          <p:sp>
            <p:nvSpPr>
              <p:cNvPr id="110" name="Rectangle 109">
                <a:extLst>
                  <a:ext uri="{FF2B5EF4-FFF2-40B4-BE49-F238E27FC236}">
                    <a16:creationId xmlns:a16="http://schemas.microsoft.com/office/drawing/2014/main" id="{94A022AE-C11D-41CB-BACB-994442E4E3D6}"/>
                  </a:ext>
                </a:extLst>
              </p:cNvPr>
              <p:cNvSpPr/>
              <p:nvPr/>
            </p:nvSpPr>
            <p:spPr>
              <a:xfrm>
                <a:off x="4730539" y="3097818"/>
                <a:ext cx="1122574" cy="360551"/>
              </a:xfrm>
              <a:prstGeom prst="rect">
                <a:avLst/>
              </a:prstGeom>
              <a:solidFill>
                <a:srgbClr val="00C9FF"/>
              </a:solidFill>
              <a:ln w="12700" cap="flat" cmpd="sng" algn="ctr">
                <a:solidFill>
                  <a:srgbClr val="00C9FF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40500" tIns="40500" rIns="40500" bIns="405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14350">
                  <a:spcAft>
                    <a:spcPts val="169"/>
                  </a:spcAft>
                  <a:buSzPct val="100000"/>
                  <a:defRPr/>
                </a:pPr>
                <a:r>
                  <a:rPr lang="en-US" sz="675" kern="0">
                    <a:solidFill>
                      <a:srgbClr val="FFFFFF"/>
                    </a:solidFill>
                    <a:latin typeface="Nokia Pure Text Light"/>
                  </a:rPr>
                  <a:t>CONV</a:t>
                </a:r>
              </a:p>
            </p:txBody>
          </p:sp>
          <p:sp>
            <p:nvSpPr>
              <p:cNvPr id="111" name="Rectangle 110">
                <a:extLst>
                  <a:ext uri="{FF2B5EF4-FFF2-40B4-BE49-F238E27FC236}">
                    <a16:creationId xmlns:a16="http://schemas.microsoft.com/office/drawing/2014/main" id="{442DECEA-F717-4B82-BC3F-0A03D8B8F0CA}"/>
                  </a:ext>
                </a:extLst>
              </p:cNvPr>
              <p:cNvSpPr/>
              <p:nvPr/>
            </p:nvSpPr>
            <p:spPr>
              <a:xfrm>
                <a:off x="4730539" y="3501019"/>
                <a:ext cx="1122574" cy="155390"/>
              </a:xfrm>
              <a:prstGeom prst="rect">
                <a:avLst/>
              </a:prstGeom>
              <a:solidFill>
                <a:srgbClr val="124191"/>
              </a:solidFill>
              <a:ln w="12700" cap="flat" cmpd="sng" algn="ctr">
                <a:solidFill>
                  <a:srgbClr val="124191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40500" tIns="40500" rIns="40500" bIns="405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14350">
                  <a:spcAft>
                    <a:spcPts val="169"/>
                  </a:spcAft>
                  <a:buSzPct val="100000"/>
                  <a:defRPr/>
                </a:pPr>
                <a:r>
                  <a:rPr lang="en-US" sz="675" kern="0">
                    <a:solidFill>
                      <a:srgbClr val="FFFFFF"/>
                    </a:solidFill>
                    <a:latin typeface="Nokia Pure Text Light"/>
                  </a:rPr>
                  <a:t>BIAS</a:t>
                </a:r>
              </a:p>
            </p:txBody>
          </p:sp>
          <p:cxnSp>
            <p:nvCxnSpPr>
              <p:cNvPr id="112" name="Straight Connector 111">
                <a:extLst>
                  <a:ext uri="{FF2B5EF4-FFF2-40B4-BE49-F238E27FC236}">
                    <a16:creationId xmlns:a16="http://schemas.microsoft.com/office/drawing/2014/main" id="{753E821C-2CC7-4A48-A47E-7B8A513449C6}"/>
                  </a:ext>
                </a:extLst>
              </p:cNvPr>
              <p:cNvCxnSpPr>
                <a:cxnSpLocks/>
                <a:stCxn id="110" idx="2"/>
                <a:endCxn id="111" idx="0"/>
              </p:cNvCxnSpPr>
              <p:nvPr/>
            </p:nvCxnSpPr>
            <p:spPr>
              <a:xfrm>
                <a:off x="5291826" y="3458369"/>
                <a:ext cx="0" cy="42650"/>
              </a:xfrm>
              <a:prstGeom prst="line">
                <a:avLst/>
              </a:prstGeom>
              <a:noFill/>
              <a:ln w="1905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</p:cxnSp>
          <p:sp>
            <p:nvSpPr>
              <p:cNvPr id="113" name="Rectangle 112">
                <a:extLst>
                  <a:ext uri="{FF2B5EF4-FFF2-40B4-BE49-F238E27FC236}">
                    <a16:creationId xmlns:a16="http://schemas.microsoft.com/office/drawing/2014/main" id="{E76336D6-CA73-4671-A50F-1509EE72A99B}"/>
                  </a:ext>
                </a:extLst>
              </p:cNvPr>
              <p:cNvSpPr/>
              <p:nvPr/>
            </p:nvSpPr>
            <p:spPr>
              <a:xfrm>
                <a:off x="4730539" y="3706180"/>
                <a:ext cx="1122574" cy="155390"/>
              </a:xfrm>
              <a:prstGeom prst="rect">
                <a:avLst/>
              </a:prstGeom>
              <a:solidFill>
                <a:srgbClr val="98A2AE"/>
              </a:solidFill>
              <a:ln w="12700" cap="flat" cmpd="sng" algn="ctr">
                <a:solidFill>
                  <a:srgbClr val="98A2AE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40500" tIns="40500" rIns="40500" bIns="405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14350">
                  <a:spcAft>
                    <a:spcPts val="169"/>
                  </a:spcAft>
                  <a:buSzPct val="100000"/>
                  <a:defRPr/>
                </a:pPr>
                <a:r>
                  <a:rPr lang="en-US" sz="675" kern="0" err="1">
                    <a:solidFill>
                      <a:srgbClr val="FFFFFF"/>
                    </a:solidFill>
                    <a:latin typeface="Nokia Pure Text Light"/>
                  </a:rPr>
                  <a:t>LeakyReLU</a:t>
                </a:r>
                <a:endParaRPr lang="en-US" sz="675" kern="0">
                  <a:solidFill>
                    <a:srgbClr val="FFFFFF"/>
                  </a:solidFill>
                  <a:latin typeface="Nokia Pure Text Light"/>
                </a:endParaRPr>
              </a:p>
            </p:txBody>
          </p:sp>
          <p:cxnSp>
            <p:nvCxnSpPr>
              <p:cNvPr id="114" name="Straight Connector 113">
                <a:extLst>
                  <a:ext uri="{FF2B5EF4-FFF2-40B4-BE49-F238E27FC236}">
                    <a16:creationId xmlns:a16="http://schemas.microsoft.com/office/drawing/2014/main" id="{83121983-FED2-4B4E-BEDC-0451D33B3E26}"/>
                  </a:ext>
                </a:extLst>
              </p:cNvPr>
              <p:cNvCxnSpPr>
                <a:cxnSpLocks/>
                <a:stCxn id="111" idx="2"/>
                <a:endCxn id="113" idx="0"/>
              </p:cNvCxnSpPr>
              <p:nvPr/>
            </p:nvCxnSpPr>
            <p:spPr>
              <a:xfrm>
                <a:off x="5291826" y="3656409"/>
                <a:ext cx="0" cy="49771"/>
              </a:xfrm>
              <a:prstGeom prst="line">
                <a:avLst/>
              </a:prstGeom>
              <a:noFill/>
              <a:ln w="1905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</p:cxnSp>
          <p:sp>
            <p:nvSpPr>
              <p:cNvPr id="115" name="Rectangle 114">
                <a:extLst>
                  <a:ext uri="{FF2B5EF4-FFF2-40B4-BE49-F238E27FC236}">
                    <a16:creationId xmlns:a16="http://schemas.microsoft.com/office/drawing/2014/main" id="{524FFA6A-0B07-4805-939E-0C4C1AE5C359}"/>
                  </a:ext>
                </a:extLst>
              </p:cNvPr>
              <p:cNvSpPr/>
              <p:nvPr/>
            </p:nvSpPr>
            <p:spPr>
              <a:xfrm>
                <a:off x="4730539" y="3911341"/>
                <a:ext cx="1122574" cy="155390"/>
              </a:xfrm>
              <a:prstGeom prst="rect">
                <a:avLst/>
              </a:prstGeom>
              <a:solidFill>
                <a:srgbClr val="BEC8D2"/>
              </a:solidFill>
              <a:ln w="12700" cap="flat" cmpd="sng" algn="ctr">
                <a:solidFill>
                  <a:srgbClr val="BEC8D2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40500" tIns="40500" rIns="40500" bIns="405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14350">
                  <a:spcAft>
                    <a:spcPts val="169"/>
                  </a:spcAft>
                  <a:buSzPct val="100000"/>
                  <a:defRPr/>
                </a:pPr>
                <a:r>
                  <a:rPr lang="en-US" sz="675" kern="0">
                    <a:solidFill>
                      <a:srgbClr val="FFFFFF"/>
                    </a:solidFill>
                    <a:latin typeface="Nokia Pure Text Light"/>
                  </a:rPr>
                  <a:t>ADD</a:t>
                </a:r>
              </a:p>
            </p:txBody>
          </p:sp>
          <p:cxnSp>
            <p:nvCxnSpPr>
              <p:cNvPr id="116" name="Straight Connector 115">
                <a:extLst>
                  <a:ext uri="{FF2B5EF4-FFF2-40B4-BE49-F238E27FC236}">
                    <a16:creationId xmlns:a16="http://schemas.microsoft.com/office/drawing/2014/main" id="{58520ABB-47DA-4D93-8974-7035D19FA905}"/>
                  </a:ext>
                </a:extLst>
              </p:cNvPr>
              <p:cNvCxnSpPr>
                <a:stCxn id="113" idx="2"/>
                <a:endCxn id="115" idx="0"/>
              </p:cNvCxnSpPr>
              <p:nvPr/>
            </p:nvCxnSpPr>
            <p:spPr>
              <a:xfrm>
                <a:off x="5291826" y="3861570"/>
                <a:ext cx="0" cy="49771"/>
              </a:xfrm>
              <a:prstGeom prst="line">
                <a:avLst/>
              </a:prstGeom>
              <a:noFill/>
              <a:ln w="1905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F06D9C70-A76A-4198-9BF5-56012D585935}"/>
                </a:ext>
              </a:extLst>
            </p:cNvPr>
            <p:cNvGrpSpPr/>
            <p:nvPr/>
          </p:nvGrpSpPr>
          <p:grpSpPr>
            <a:xfrm>
              <a:off x="3324243" y="4622719"/>
              <a:ext cx="631448" cy="429611"/>
              <a:chOff x="6635571" y="3050190"/>
              <a:chExt cx="1122574" cy="763752"/>
            </a:xfrm>
          </p:grpSpPr>
          <p:sp>
            <p:nvSpPr>
              <p:cNvPr id="105" name="Rectangle 104">
                <a:extLst>
                  <a:ext uri="{FF2B5EF4-FFF2-40B4-BE49-F238E27FC236}">
                    <a16:creationId xmlns:a16="http://schemas.microsoft.com/office/drawing/2014/main" id="{C0C7C9CF-1E48-48C2-9AC4-A3F57EF56716}"/>
                  </a:ext>
                </a:extLst>
              </p:cNvPr>
              <p:cNvSpPr/>
              <p:nvPr/>
            </p:nvSpPr>
            <p:spPr>
              <a:xfrm>
                <a:off x="6635571" y="3050190"/>
                <a:ext cx="1122574" cy="360551"/>
              </a:xfrm>
              <a:prstGeom prst="rect">
                <a:avLst/>
              </a:prstGeom>
              <a:solidFill>
                <a:srgbClr val="00C9FF"/>
              </a:solidFill>
              <a:ln w="12700" cap="flat" cmpd="sng" algn="ctr">
                <a:solidFill>
                  <a:srgbClr val="00C9FF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40500" tIns="40500" rIns="40500" bIns="405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14350">
                  <a:spcAft>
                    <a:spcPts val="169"/>
                  </a:spcAft>
                  <a:buSzPct val="100000"/>
                  <a:defRPr/>
                </a:pPr>
                <a:r>
                  <a:rPr lang="en-US" sz="675" kern="0">
                    <a:solidFill>
                      <a:srgbClr val="FFFFFF"/>
                    </a:solidFill>
                    <a:latin typeface="Nokia Pure Text Light"/>
                  </a:rPr>
                  <a:t>CONV</a:t>
                </a:r>
              </a:p>
            </p:txBody>
          </p:sp>
          <p:sp>
            <p:nvSpPr>
              <p:cNvPr id="106" name="Rectangle 105">
                <a:extLst>
                  <a:ext uri="{FF2B5EF4-FFF2-40B4-BE49-F238E27FC236}">
                    <a16:creationId xmlns:a16="http://schemas.microsoft.com/office/drawing/2014/main" id="{9FDD1BEB-A5C7-4904-A5EE-4CADC18B7C70}"/>
                  </a:ext>
                </a:extLst>
              </p:cNvPr>
              <p:cNvSpPr/>
              <p:nvPr/>
            </p:nvSpPr>
            <p:spPr>
              <a:xfrm>
                <a:off x="6635571" y="3453391"/>
                <a:ext cx="1122574" cy="155390"/>
              </a:xfrm>
              <a:prstGeom prst="rect">
                <a:avLst/>
              </a:prstGeom>
              <a:solidFill>
                <a:srgbClr val="124191"/>
              </a:solidFill>
              <a:ln w="12700" cap="flat" cmpd="sng" algn="ctr">
                <a:solidFill>
                  <a:srgbClr val="124191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40500" tIns="40500" rIns="40500" bIns="405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14350">
                  <a:spcAft>
                    <a:spcPts val="169"/>
                  </a:spcAft>
                  <a:buSzPct val="100000"/>
                  <a:defRPr/>
                </a:pPr>
                <a:r>
                  <a:rPr lang="en-US" sz="675" kern="0">
                    <a:solidFill>
                      <a:srgbClr val="FFFFFF"/>
                    </a:solidFill>
                    <a:latin typeface="Nokia Pure Text Light"/>
                  </a:rPr>
                  <a:t>BIAS</a:t>
                </a:r>
              </a:p>
            </p:txBody>
          </p:sp>
          <p:cxnSp>
            <p:nvCxnSpPr>
              <p:cNvPr id="107" name="Straight Connector 106">
                <a:extLst>
                  <a:ext uri="{FF2B5EF4-FFF2-40B4-BE49-F238E27FC236}">
                    <a16:creationId xmlns:a16="http://schemas.microsoft.com/office/drawing/2014/main" id="{F096381B-4AB5-46FD-886F-159D04A7A1CB}"/>
                  </a:ext>
                </a:extLst>
              </p:cNvPr>
              <p:cNvCxnSpPr>
                <a:cxnSpLocks/>
                <a:stCxn id="105" idx="2"/>
                <a:endCxn id="106" idx="0"/>
              </p:cNvCxnSpPr>
              <p:nvPr/>
            </p:nvCxnSpPr>
            <p:spPr>
              <a:xfrm>
                <a:off x="7196858" y="3410741"/>
                <a:ext cx="0" cy="42650"/>
              </a:xfrm>
              <a:prstGeom prst="line">
                <a:avLst/>
              </a:prstGeom>
              <a:noFill/>
              <a:ln w="1905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</p:cxnSp>
          <p:sp>
            <p:nvSpPr>
              <p:cNvPr id="108" name="Rectangle 107">
                <a:extLst>
                  <a:ext uri="{FF2B5EF4-FFF2-40B4-BE49-F238E27FC236}">
                    <a16:creationId xmlns:a16="http://schemas.microsoft.com/office/drawing/2014/main" id="{628EA6F3-81B9-4F77-B6EE-A8DBA8DEEA8A}"/>
                  </a:ext>
                </a:extLst>
              </p:cNvPr>
              <p:cNvSpPr/>
              <p:nvPr/>
            </p:nvSpPr>
            <p:spPr>
              <a:xfrm>
                <a:off x="6635571" y="3658552"/>
                <a:ext cx="1122574" cy="155390"/>
              </a:xfrm>
              <a:prstGeom prst="rect">
                <a:avLst/>
              </a:prstGeom>
              <a:solidFill>
                <a:srgbClr val="98A2AE"/>
              </a:solidFill>
              <a:ln w="12700" cap="flat" cmpd="sng" algn="ctr">
                <a:solidFill>
                  <a:srgbClr val="98A2AE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40500" tIns="40500" rIns="40500" bIns="405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14350">
                  <a:spcAft>
                    <a:spcPts val="169"/>
                  </a:spcAft>
                  <a:buSzPct val="100000"/>
                  <a:defRPr/>
                </a:pPr>
                <a:r>
                  <a:rPr lang="en-US" sz="675" kern="0" err="1">
                    <a:solidFill>
                      <a:srgbClr val="FFFFFF"/>
                    </a:solidFill>
                    <a:latin typeface="Nokia Pure Text Light"/>
                  </a:rPr>
                  <a:t>LeakyReLU</a:t>
                </a:r>
                <a:endParaRPr lang="en-US" sz="675" kern="0">
                  <a:solidFill>
                    <a:srgbClr val="FFFFFF"/>
                  </a:solidFill>
                  <a:latin typeface="Nokia Pure Text Light"/>
                </a:endParaRPr>
              </a:p>
            </p:txBody>
          </p:sp>
          <p:cxnSp>
            <p:nvCxnSpPr>
              <p:cNvPr id="109" name="Straight Connector 108">
                <a:extLst>
                  <a:ext uri="{FF2B5EF4-FFF2-40B4-BE49-F238E27FC236}">
                    <a16:creationId xmlns:a16="http://schemas.microsoft.com/office/drawing/2014/main" id="{578667E8-8FF0-4191-8A21-79683AD2BBDE}"/>
                  </a:ext>
                </a:extLst>
              </p:cNvPr>
              <p:cNvCxnSpPr>
                <a:cxnSpLocks/>
                <a:stCxn id="106" idx="2"/>
                <a:endCxn id="108" idx="0"/>
              </p:cNvCxnSpPr>
              <p:nvPr/>
            </p:nvCxnSpPr>
            <p:spPr>
              <a:xfrm>
                <a:off x="7196858" y="3608781"/>
                <a:ext cx="0" cy="49771"/>
              </a:xfrm>
              <a:prstGeom prst="line">
                <a:avLst/>
              </a:prstGeom>
              <a:noFill/>
              <a:ln w="1905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</p:cxnSp>
        </p:grp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BC4D1FFE-0952-4A0F-9474-73932466B0CB}"/>
                </a:ext>
              </a:extLst>
            </p:cNvPr>
            <p:cNvCxnSpPr>
              <a:stCxn id="108" idx="2"/>
              <a:endCxn id="110" idx="0"/>
            </p:cNvCxnSpPr>
            <p:nvPr/>
          </p:nvCxnSpPr>
          <p:spPr>
            <a:xfrm>
              <a:off x="3639967" y="5052330"/>
              <a:ext cx="0" cy="69775"/>
            </a:xfrm>
            <a:prstGeom prst="line">
              <a:avLst/>
            </a:prstGeom>
            <a:noFill/>
            <a:ln w="19050" cap="flat" cmpd="sng" algn="ctr">
              <a:solidFill>
                <a:srgbClr val="124191"/>
              </a:solidFill>
              <a:prstDash val="solid"/>
              <a:miter lim="800000"/>
            </a:ln>
            <a:effectLst/>
          </p:spPr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D01F1D27-4EDD-473E-898B-6FF47880721C}"/>
                </a:ext>
              </a:extLst>
            </p:cNvPr>
            <p:cNvCxnSpPr>
              <a:stCxn id="115" idx="2"/>
              <a:endCxn id="91" idx="0"/>
            </p:cNvCxnSpPr>
            <p:nvPr/>
          </p:nvCxnSpPr>
          <p:spPr>
            <a:xfrm>
              <a:off x="3639967" y="5667118"/>
              <a:ext cx="0" cy="69407"/>
            </a:xfrm>
            <a:prstGeom prst="line">
              <a:avLst/>
            </a:prstGeom>
            <a:noFill/>
            <a:ln w="19050" cap="flat" cmpd="sng" algn="ctr">
              <a:solidFill>
                <a:srgbClr val="124191"/>
              </a:solidFill>
              <a:prstDash val="solid"/>
              <a:miter lim="800000"/>
            </a:ln>
            <a:effectLst/>
          </p:spPr>
        </p:cxn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4000CBC6-D982-406C-A5FA-7BBABD3FACEB}"/>
                </a:ext>
              </a:extLst>
            </p:cNvPr>
            <p:cNvGrpSpPr/>
            <p:nvPr/>
          </p:nvGrpSpPr>
          <p:grpSpPr>
            <a:xfrm>
              <a:off x="3324243" y="7594030"/>
              <a:ext cx="631448" cy="545014"/>
              <a:chOff x="4730539" y="3097818"/>
              <a:chExt cx="1122574" cy="968913"/>
            </a:xfrm>
          </p:grpSpPr>
          <p:sp>
            <p:nvSpPr>
              <p:cNvPr id="98" name="Rectangle 97">
                <a:extLst>
                  <a:ext uri="{FF2B5EF4-FFF2-40B4-BE49-F238E27FC236}">
                    <a16:creationId xmlns:a16="http://schemas.microsoft.com/office/drawing/2014/main" id="{EBB027A1-FC70-4672-8C35-DB36F761FBBC}"/>
                  </a:ext>
                </a:extLst>
              </p:cNvPr>
              <p:cNvSpPr/>
              <p:nvPr/>
            </p:nvSpPr>
            <p:spPr>
              <a:xfrm>
                <a:off x="4730539" y="3097818"/>
                <a:ext cx="1122574" cy="360551"/>
              </a:xfrm>
              <a:prstGeom prst="rect">
                <a:avLst/>
              </a:prstGeom>
              <a:solidFill>
                <a:srgbClr val="00C9FF"/>
              </a:solidFill>
              <a:ln w="12700" cap="flat" cmpd="sng" algn="ctr">
                <a:solidFill>
                  <a:srgbClr val="00C9FF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40500" tIns="40500" rIns="40500" bIns="405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14350">
                  <a:spcAft>
                    <a:spcPts val="169"/>
                  </a:spcAft>
                  <a:buSzPct val="100000"/>
                  <a:defRPr/>
                </a:pPr>
                <a:r>
                  <a:rPr lang="en-US" sz="675" kern="0">
                    <a:solidFill>
                      <a:srgbClr val="FFFFFF"/>
                    </a:solidFill>
                    <a:latin typeface="Nokia Pure Text Light"/>
                  </a:rPr>
                  <a:t>CONV</a:t>
                </a:r>
              </a:p>
            </p:txBody>
          </p:sp>
          <p:sp>
            <p:nvSpPr>
              <p:cNvPr id="99" name="Rectangle 98">
                <a:extLst>
                  <a:ext uri="{FF2B5EF4-FFF2-40B4-BE49-F238E27FC236}">
                    <a16:creationId xmlns:a16="http://schemas.microsoft.com/office/drawing/2014/main" id="{8373E8DB-D9E8-4194-91A3-397ED51DD02C}"/>
                  </a:ext>
                </a:extLst>
              </p:cNvPr>
              <p:cNvSpPr/>
              <p:nvPr/>
            </p:nvSpPr>
            <p:spPr>
              <a:xfrm>
                <a:off x="4730539" y="3501019"/>
                <a:ext cx="1122574" cy="155390"/>
              </a:xfrm>
              <a:prstGeom prst="rect">
                <a:avLst/>
              </a:prstGeom>
              <a:solidFill>
                <a:srgbClr val="124191"/>
              </a:solidFill>
              <a:ln w="12700" cap="flat" cmpd="sng" algn="ctr">
                <a:solidFill>
                  <a:srgbClr val="124191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40500" tIns="40500" rIns="40500" bIns="405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14350">
                  <a:spcAft>
                    <a:spcPts val="169"/>
                  </a:spcAft>
                  <a:buSzPct val="100000"/>
                  <a:defRPr/>
                </a:pPr>
                <a:r>
                  <a:rPr lang="en-US" sz="675" kern="0">
                    <a:solidFill>
                      <a:srgbClr val="FFFFFF"/>
                    </a:solidFill>
                    <a:latin typeface="Nokia Pure Text Light"/>
                  </a:rPr>
                  <a:t>BIAS</a:t>
                </a:r>
              </a:p>
            </p:txBody>
          </p:sp>
          <p:cxnSp>
            <p:nvCxnSpPr>
              <p:cNvPr id="100" name="Straight Connector 99">
                <a:extLst>
                  <a:ext uri="{FF2B5EF4-FFF2-40B4-BE49-F238E27FC236}">
                    <a16:creationId xmlns:a16="http://schemas.microsoft.com/office/drawing/2014/main" id="{F8DA34D0-4822-4C65-B1C8-92A9EAA3D4AD}"/>
                  </a:ext>
                </a:extLst>
              </p:cNvPr>
              <p:cNvCxnSpPr>
                <a:cxnSpLocks/>
                <a:stCxn id="98" idx="2"/>
                <a:endCxn id="99" idx="0"/>
              </p:cNvCxnSpPr>
              <p:nvPr/>
            </p:nvCxnSpPr>
            <p:spPr>
              <a:xfrm>
                <a:off x="5291826" y="3458369"/>
                <a:ext cx="0" cy="42650"/>
              </a:xfrm>
              <a:prstGeom prst="line">
                <a:avLst/>
              </a:prstGeom>
              <a:noFill/>
              <a:ln w="1905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</p:cxnSp>
          <p:sp>
            <p:nvSpPr>
              <p:cNvPr id="101" name="Rectangle 100">
                <a:extLst>
                  <a:ext uri="{FF2B5EF4-FFF2-40B4-BE49-F238E27FC236}">
                    <a16:creationId xmlns:a16="http://schemas.microsoft.com/office/drawing/2014/main" id="{1726D2BD-870F-487C-AC0A-B8CCE43B10E7}"/>
                  </a:ext>
                </a:extLst>
              </p:cNvPr>
              <p:cNvSpPr/>
              <p:nvPr/>
            </p:nvSpPr>
            <p:spPr>
              <a:xfrm>
                <a:off x="4730539" y="3706180"/>
                <a:ext cx="1122574" cy="155390"/>
              </a:xfrm>
              <a:prstGeom prst="rect">
                <a:avLst/>
              </a:prstGeom>
              <a:solidFill>
                <a:srgbClr val="98A2AE"/>
              </a:solidFill>
              <a:ln w="12700" cap="flat" cmpd="sng" algn="ctr">
                <a:solidFill>
                  <a:srgbClr val="98A2AE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40500" tIns="40500" rIns="40500" bIns="405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14350">
                  <a:spcAft>
                    <a:spcPts val="169"/>
                  </a:spcAft>
                  <a:buSzPct val="100000"/>
                  <a:defRPr/>
                </a:pPr>
                <a:r>
                  <a:rPr lang="en-US" sz="675" kern="0" err="1">
                    <a:solidFill>
                      <a:srgbClr val="FFFFFF"/>
                    </a:solidFill>
                    <a:latin typeface="Nokia Pure Text Light"/>
                  </a:rPr>
                  <a:t>LeakyReLU</a:t>
                </a:r>
                <a:endParaRPr lang="en-US" sz="675" kern="0">
                  <a:solidFill>
                    <a:srgbClr val="FFFFFF"/>
                  </a:solidFill>
                  <a:latin typeface="Nokia Pure Text Light"/>
                </a:endParaRPr>
              </a:p>
            </p:txBody>
          </p:sp>
          <p:cxnSp>
            <p:nvCxnSpPr>
              <p:cNvPr id="102" name="Straight Connector 101">
                <a:extLst>
                  <a:ext uri="{FF2B5EF4-FFF2-40B4-BE49-F238E27FC236}">
                    <a16:creationId xmlns:a16="http://schemas.microsoft.com/office/drawing/2014/main" id="{A77DDC8C-57B5-4E86-8B78-5BEB9F072CA9}"/>
                  </a:ext>
                </a:extLst>
              </p:cNvPr>
              <p:cNvCxnSpPr>
                <a:cxnSpLocks/>
                <a:stCxn id="99" idx="2"/>
                <a:endCxn id="101" idx="0"/>
              </p:cNvCxnSpPr>
              <p:nvPr/>
            </p:nvCxnSpPr>
            <p:spPr>
              <a:xfrm>
                <a:off x="5291826" y="3656409"/>
                <a:ext cx="0" cy="49771"/>
              </a:xfrm>
              <a:prstGeom prst="line">
                <a:avLst/>
              </a:prstGeom>
              <a:noFill/>
              <a:ln w="1905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</p:cxnSp>
          <p:sp>
            <p:nvSpPr>
              <p:cNvPr id="103" name="Rectangle 102">
                <a:extLst>
                  <a:ext uri="{FF2B5EF4-FFF2-40B4-BE49-F238E27FC236}">
                    <a16:creationId xmlns:a16="http://schemas.microsoft.com/office/drawing/2014/main" id="{ACE99D40-C500-4990-BF62-AB53FCABC090}"/>
                  </a:ext>
                </a:extLst>
              </p:cNvPr>
              <p:cNvSpPr/>
              <p:nvPr/>
            </p:nvSpPr>
            <p:spPr>
              <a:xfrm>
                <a:off x="4730539" y="3911341"/>
                <a:ext cx="1122574" cy="155390"/>
              </a:xfrm>
              <a:prstGeom prst="rect">
                <a:avLst/>
              </a:prstGeom>
              <a:solidFill>
                <a:srgbClr val="BEC8D2"/>
              </a:solidFill>
              <a:ln w="12700" cap="flat" cmpd="sng" algn="ctr">
                <a:solidFill>
                  <a:srgbClr val="BEC8D2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40500" tIns="40500" rIns="40500" bIns="405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14350">
                  <a:spcAft>
                    <a:spcPts val="169"/>
                  </a:spcAft>
                  <a:buSzPct val="100000"/>
                  <a:defRPr/>
                </a:pPr>
                <a:r>
                  <a:rPr lang="en-US" sz="675" kern="0">
                    <a:solidFill>
                      <a:srgbClr val="FFFFFF"/>
                    </a:solidFill>
                    <a:latin typeface="Nokia Pure Text Light"/>
                  </a:rPr>
                  <a:t>ADD</a:t>
                </a:r>
              </a:p>
            </p:txBody>
          </p:sp>
          <p:cxnSp>
            <p:nvCxnSpPr>
              <p:cNvPr id="104" name="Straight Connector 103">
                <a:extLst>
                  <a:ext uri="{FF2B5EF4-FFF2-40B4-BE49-F238E27FC236}">
                    <a16:creationId xmlns:a16="http://schemas.microsoft.com/office/drawing/2014/main" id="{F96DCEC9-6D65-456D-B8C6-22D4B8263220}"/>
                  </a:ext>
                </a:extLst>
              </p:cNvPr>
              <p:cNvCxnSpPr>
                <a:stCxn id="101" idx="2"/>
                <a:endCxn id="103" idx="0"/>
              </p:cNvCxnSpPr>
              <p:nvPr/>
            </p:nvCxnSpPr>
            <p:spPr>
              <a:xfrm>
                <a:off x="5291826" y="3861570"/>
                <a:ext cx="0" cy="49771"/>
              </a:xfrm>
              <a:prstGeom prst="line">
                <a:avLst/>
              </a:prstGeom>
              <a:noFill/>
              <a:ln w="1905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</p:cxnSp>
        </p:grp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4A7AE7E4-872D-42AB-AECB-883BC2AC750B}"/>
                </a:ext>
              </a:extLst>
            </p:cNvPr>
            <p:cNvCxnSpPr>
              <a:stCxn id="96" idx="2"/>
              <a:endCxn id="98" idx="0"/>
            </p:cNvCxnSpPr>
            <p:nvPr/>
          </p:nvCxnSpPr>
          <p:spPr>
            <a:xfrm>
              <a:off x="3639967" y="6281539"/>
              <a:ext cx="0" cy="1312491"/>
            </a:xfrm>
            <a:prstGeom prst="line">
              <a:avLst/>
            </a:prstGeom>
            <a:noFill/>
            <a:ln w="19050" cap="flat" cmpd="sng" algn="ctr">
              <a:solidFill>
                <a:srgbClr val="124191"/>
              </a:solidFill>
              <a:prstDash val="solid"/>
              <a:miter lim="800000"/>
            </a:ln>
            <a:effectLst/>
          </p:spPr>
        </p:cxnSp>
        <p:cxnSp>
          <p:nvCxnSpPr>
            <p:cNvPr id="62" name="Connector: Elbow 61">
              <a:extLst>
                <a:ext uri="{FF2B5EF4-FFF2-40B4-BE49-F238E27FC236}">
                  <a16:creationId xmlns:a16="http://schemas.microsoft.com/office/drawing/2014/main" id="{B18EB97B-00A1-4FBD-B195-74911199CDDB}"/>
                </a:ext>
              </a:extLst>
            </p:cNvPr>
            <p:cNvCxnSpPr>
              <a:cxnSpLocks/>
              <a:stCxn id="108" idx="2"/>
              <a:endCxn id="115" idx="1"/>
            </p:cNvCxnSpPr>
            <p:nvPr/>
          </p:nvCxnSpPr>
          <p:spPr>
            <a:xfrm rot="5400000">
              <a:off x="3196563" y="5180011"/>
              <a:ext cx="571085" cy="315724"/>
            </a:xfrm>
            <a:prstGeom prst="bentConnector4">
              <a:avLst>
                <a:gd name="adj1" fmla="val 5832"/>
                <a:gd name="adj2" fmla="val 140728"/>
              </a:avLst>
            </a:prstGeom>
            <a:noFill/>
            <a:ln w="19050" cap="flat" cmpd="sng" algn="ctr">
              <a:solidFill>
                <a:srgbClr val="124191"/>
              </a:solidFill>
              <a:prstDash val="solid"/>
              <a:miter lim="800000"/>
              <a:headEnd type="none" w="med" len="med"/>
              <a:tailEnd type="arrow" w="med" len="med"/>
            </a:ln>
            <a:effectLst/>
          </p:spPr>
        </p:cxn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04031FAE-A088-4544-AAD7-C6AC0DA16B05}"/>
                </a:ext>
              </a:extLst>
            </p:cNvPr>
            <p:cNvGrpSpPr/>
            <p:nvPr/>
          </p:nvGrpSpPr>
          <p:grpSpPr>
            <a:xfrm>
              <a:off x="3324243" y="5667118"/>
              <a:ext cx="631448" cy="614421"/>
              <a:chOff x="5909766" y="2666543"/>
              <a:chExt cx="1122574" cy="1092304"/>
            </a:xfrm>
          </p:grpSpPr>
          <p:grpSp>
            <p:nvGrpSpPr>
              <p:cNvPr id="89" name="Group 88">
                <a:extLst>
                  <a:ext uri="{FF2B5EF4-FFF2-40B4-BE49-F238E27FC236}">
                    <a16:creationId xmlns:a16="http://schemas.microsoft.com/office/drawing/2014/main" id="{9E024E96-7F1F-4DB6-AC56-3F776B9F29FE}"/>
                  </a:ext>
                </a:extLst>
              </p:cNvPr>
              <p:cNvGrpSpPr/>
              <p:nvPr/>
            </p:nvGrpSpPr>
            <p:grpSpPr>
              <a:xfrm>
                <a:off x="5909766" y="2789934"/>
                <a:ext cx="1122574" cy="968913"/>
                <a:chOff x="4730539" y="3097818"/>
                <a:chExt cx="1122574" cy="968913"/>
              </a:xfrm>
            </p:grpSpPr>
            <p:sp>
              <p:nvSpPr>
                <p:cNvPr id="91" name="Rectangle 90">
                  <a:extLst>
                    <a:ext uri="{FF2B5EF4-FFF2-40B4-BE49-F238E27FC236}">
                      <a16:creationId xmlns:a16="http://schemas.microsoft.com/office/drawing/2014/main" id="{18777E93-CA4F-45B6-A113-EC53F0C41677}"/>
                    </a:ext>
                  </a:extLst>
                </p:cNvPr>
                <p:cNvSpPr/>
                <p:nvPr/>
              </p:nvSpPr>
              <p:spPr>
                <a:xfrm>
                  <a:off x="4730539" y="3097818"/>
                  <a:ext cx="1122574" cy="360551"/>
                </a:xfrm>
                <a:prstGeom prst="rect">
                  <a:avLst/>
                </a:prstGeom>
                <a:solidFill>
                  <a:srgbClr val="00C9FF"/>
                </a:solidFill>
                <a:ln w="12700" cap="flat" cmpd="sng" algn="ctr">
                  <a:solidFill>
                    <a:srgbClr val="00C9FF">
                      <a:shade val="5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40500" tIns="40500" rIns="40500" bIns="405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514350">
                    <a:spcAft>
                      <a:spcPts val="169"/>
                    </a:spcAft>
                    <a:buSzPct val="100000"/>
                    <a:defRPr/>
                  </a:pPr>
                  <a:r>
                    <a:rPr lang="en-US" sz="675" kern="0">
                      <a:solidFill>
                        <a:srgbClr val="FFFFFF"/>
                      </a:solidFill>
                      <a:latin typeface="Nokia Pure Text Light"/>
                    </a:rPr>
                    <a:t>CONV</a:t>
                  </a:r>
                </a:p>
              </p:txBody>
            </p:sp>
            <p:sp>
              <p:nvSpPr>
                <p:cNvPr id="92" name="Rectangle 91">
                  <a:extLst>
                    <a:ext uri="{FF2B5EF4-FFF2-40B4-BE49-F238E27FC236}">
                      <a16:creationId xmlns:a16="http://schemas.microsoft.com/office/drawing/2014/main" id="{1DD949B5-3579-4EAA-82A2-E9602971CB45}"/>
                    </a:ext>
                  </a:extLst>
                </p:cNvPr>
                <p:cNvSpPr/>
                <p:nvPr/>
              </p:nvSpPr>
              <p:spPr>
                <a:xfrm>
                  <a:off x="4730539" y="3501019"/>
                  <a:ext cx="1122574" cy="155390"/>
                </a:xfrm>
                <a:prstGeom prst="rect">
                  <a:avLst/>
                </a:prstGeom>
                <a:solidFill>
                  <a:srgbClr val="124191"/>
                </a:solidFill>
                <a:ln w="12700" cap="flat" cmpd="sng" algn="ctr">
                  <a:solidFill>
                    <a:srgbClr val="124191">
                      <a:shade val="5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40500" tIns="40500" rIns="40500" bIns="405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514350">
                    <a:spcAft>
                      <a:spcPts val="169"/>
                    </a:spcAft>
                    <a:buSzPct val="100000"/>
                    <a:defRPr/>
                  </a:pPr>
                  <a:r>
                    <a:rPr lang="en-US" sz="675" kern="0">
                      <a:solidFill>
                        <a:srgbClr val="FFFFFF"/>
                      </a:solidFill>
                      <a:latin typeface="Nokia Pure Text Light"/>
                    </a:rPr>
                    <a:t>BIAS</a:t>
                  </a:r>
                </a:p>
              </p:txBody>
            </p:sp>
            <p:cxnSp>
              <p:nvCxnSpPr>
                <p:cNvPr id="93" name="Straight Connector 92">
                  <a:extLst>
                    <a:ext uri="{FF2B5EF4-FFF2-40B4-BE49-F238E27FC236}">
                      <a16:creationId xmlns:a16="http://schemas.microsoft.com/office/drawing/2014/main" id="{678489B8-8D5D-46B8-B81A-CB7E94537386}"/>
                    </a:ext>
                  </a:extLst>
                </p:cNvPr>
                <p:cNvCxnSpPr>
                  <a:cxnSpLocks/>
                  <a:stCxn id="91" idx="2"/>
                  <a:endCxn id="92" idx="0"/>
                </p:cNvCxnSpPr>
                <p:nvPr/>
              </p:nvCxnSpPr>
              <p:spPr>
                <a:xfrm>
                  <a:off x="5291826" y="3458369"/>
                  <a:ext cx="0" cy="4265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124191"/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94" name="Rectangle 93">
                  <a:extLst>
                    <a:ext uri="{FF2B5EF4-FFF2-40B4-BE49-F238E27FC236}">
                      <a16:creationId xmlns:a16="http://schemas.microsoft.com/office/drawing/2014/main" id="{F1BBA3DB-6024-4C64-A06E-5B140F0B1D3F}"/>
                    </a:ext>
                  </a:extLst>
                </p:cNvPr>
                <p:cNvSpPr/>
                <p:nvPr/>
              </p:nvSpPr>
              <p:spPr>
                <a:xfrm>
                  <a:off x="4730539" y="3706180"/>
                  <a:ext cx="1122574" cy="155390"/>
                </a:xfrm>
                <a:prstGeom prst="rect">
                  <a:avLst/>
                </a:prstGeom>
                <a:solidFill>
                  <a:srgbClr val="98A2AE"/>
                </a:solidFill>
                <a:ln w="12700" cap="flat" cmpd="sng" algn="ctr">
                  <a:solidFill>
                    <a:srgbClr val="98A2AE">
                      <a:shade val="5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40500" tIns="40500" rIns="40500" bIns="405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514350">
                    <a:spcAft>
                      <a:spcPts val="169"/>
                    </a:spcAft>
                    <a:buSzPct val="100000"/>
                    <a:defRPr/>
                  </a:pPr>
                  <a:r>
                    <a:rPr lang="en-US" sz="675" kern="0" err="1">
                      <a:solidFill>
                        <a:srgbClr val="FFFFFF"/>
                      </a:solidFill>
                      <a:latin typeface="Nokia Pure Text Light"/>
                    </a:rPr>
                    <a:t>LeakyReLU</a:t>
                  </a:r>
                  <a:endParaRPr lang="en-US" sz="675" kern="0">
                    <a:solidFill>
                      <a:srgbClr val="FFFFFF"/>
                    </a:solidFill>
                    <a:latin typeface="Nokia Pure Text Light"/>
                  </a:endParaRPr>
                </a:p>
              </p:txBody>
            </p:sp>
            <p:cxnSp>
              <p:nvCxnSpPr>
                <p:cNvPr id="95" name="Straight Connector 94">
                  <a:extLst>
                    <a:ext uri="{FF2B5EF4-FFF2-40B4-BE49-F238E27FC236}">
                      <a16:creationId xmlns:a16="http://schemas.microsoft.com/office/drawing/2014/main" id="{A9763D4F-F2FF-48EA-A5C9-BF16DFA9937C}"/>
                    </a:ext>
                  </a:extLst>
                </p:cNvPr>
                <p:cNvCxnSpPr>
                  <a:cxnSpLocks/>
                  <a:stCxn id="92" idx="2"/>
                  <a:endCxn id="94" idx="0"/>
                </p:cNvCxnSpPr>
                <p:nvPr/>
              </p:nvCxnSpPr>
              <p:spPr>
                <a:xfrm>
                  <a:off x="5291826" y="3656409"/>
                  <a:ext cx="0" cy="49771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124191"/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96" name="Rectangle 95">
                  <a:extLst>
                    <a:ext uri="{FF2B5EF4-FFF2-40B4-BE49-F238E27FC236}">
                      <a16:creationId xmlns:a16="http://schemas.microsoft.com/office/drawing/2014/main" id="{7D54CA79-E1D9-42F6-ABB1-0BA7EBDD80AC}"/>
                    </a:ext>
                  </a:extLst>
                </p:cNvPr>
                <p:cNvSpPr/>
                <p:nvPr/>
              </p:nvSpPr>
              <p:spPr>
                <a:xfrm>
                  <a:off x="4730539" y="3911341"/>
                  <a:ext cx="1122574" cy="155390"/>
                </a:xfrm>
                <a:prstGeom prst="rect">
                  <a:avLst/>
                </a:prstGeom>
                <a:solidFill>
                  <a:srgbClr val="BEC8D2"/>
                </a:solidFill>
                <a:ln w="12700" cap="flat" cmpd="sng" algn="ctr">
                  <a:solidFill>
                    <a:srgbClr val="BEC8D2">
                      <a:shade val="5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40500" tIns="40500" rIns="40500" bIns="405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514350">
                    <a:spcAft>
                      <a:spcPts val="169"/>
                    </a:spcAft>
                    <a:buSzPct val="100000"/>
                    <a:defRPr/>
                  </a:pPr>
                  <a:r>
                    <a:rPr lang="en-US" sz="675" kern="0">
                      <a:solidFill>
                        <a:srgbClr val="FFFFFF"/>
                      </a:solidFill>
                      <a:latin typeface="Nokia Pure Text Light"/>
                    </a:rPr>
                    <a:t>ADD</a:t>
                  </a:r>
                </a:p>
              </p:txBody>
            </p:sp>
            <p:cxnSp>
              <p:nvCxnSpPr>
                <p:cNvPr id="97" name="Straight Connector 96">
                  <a:extLst>
                    <a:ext uri="{FF2B5EF4-FFF2-40B4-BE49-F238E27FC236}">
                      <a16:creationId xmlns:a16="http://schemas.microsoft.com/office/drawing/2014/main" id="{500FDC7E-64A2-4C0F-93FA-9DBBD5722E75}"/>
                    </a:ext>
                  </a:extLst>
                </p:cNvPr>
                <p:cNvCxnSpPr>
                  <a:stCxn id="94" idx="2"/>
                  <a:endCxn id="96" idx="0"/>
                </p:cNvCxnSpPr>
                <p:nvPr/>
              </p:nvCxnSpPr>
              <p:spPr>
                <a:xfrm>
                  <a:off x="5291826" y="3861570"/>
                  <a:ext cx="0" cy="49771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124191"/>
                  </a:solidFill>
                  <a:prstDash val="solid"/>
                  <a:miter lim="800000"/>
                </a:ln>
                <a:effectLst/>
              </p:spPr>
            </p:cxnSp>
          </p:grpSp>
          <p:cxnSp>
            <p:nvCxnSpPr>
              <p:cNvPr id="90" name="Connector: Elbow 89">
                <a:extLst>
                  <a:ext uri="{FF2B5EF4-FFF2-40B4-BE49-F238E27FC236}">
                    <a16:creationId xmlns:a16="http://schemas.microsoft.com/office/drawing/2014/main" id="{E541F0A9-43B4-46C7-A675-0E4C33A85ACB}"/>
                  </a:ext>
                </a:extLst>
              </p:cNvPr>
              <p:cNvCxnSpPr>
                <a:cxnSpLocks/>
                <a:stCxn id="115" idx="2"/>
                <a:endCxn id="96" idx="1"/>
              </p:cNvCxnSpPr>
              <p:nvPr/>
            </p:nvCxnSpPr>
            <p:spPr>
              <a:xfrm rot="5400000">
                <a:off x="5683106" y="2893204"/>
                <a:ext cx="1014609" cy="561287"/>
              </a:xfrm>
              <a:prstGeom prst="bentConnector4">
                <a:avLst>
                  <a:gd name="adj1" fmla="val 4864"/>
                  <a:gd name="adj2" fmla="val 140728"/>
                </a:avLst>
              </a:prstGeom>
              <a:noFill/>
              <a:ln w="19050" cap="flat" cmpd="sng" algn="ctr">
                <a:solidFill>
                  <a:srgbClr val="124191"/>
                </a:solidFill>
                <a:prstDash val="solid"/>
                <a:miter lim="800000"/>
                <a:headEnd type="none" w="med" len="med"/>
                <a:tailEnd type="arrow" w="med" len="med"/>
              </a:ln>
              <a:effectLst/>
            </p:spPr>
          </p:cxnSp>
        </p:grpSp>
        <p:cxnSp>
          <p:nvCxnSpPr>
            <p:cNvPr id="64" name="Connector: Elbow 63">
              <a:extLst>
                <a:ext uri="{FF2B5EF4-FFF2-40B4-BE49-F238E27FC236}">
                  <a16:creationId xmlns:a16="http://schemas.microsoft.com/office/drawing/2014/main" id="{E80C97FE-A6EF-4085-924C-71A4320E5768}"/>
                </a:ext>
              </a:extLst>
            </p:cNvPr>
            <p:cNvCxnSpPr>
              <a:cxnSpLocks/>
              <a:stCxn id="55" idx="2"/>
              <a:endCxn id="105" idx="0"/>
            </p:cNvCxnSpPr>
            <p:nvPr/>
          </p:nvCxnSpPr>
          <p:spPr>
            <a:xfrm rot="5400000">
              <a:off x="3697642" y="4493812"/>
              <a:ext cx="71233" cy="186582"/>
            </a:xfrm>
            <a:prstGeom prst="bentConnector3">
              <a:avLst/>
            </a:prstGeom>
            <a:noFill/>
            <a:ln w="19050" cap="flat" cmpd="sng" algn="ctr">
              <a:solidFill>
                <a:srgbClr val="124191"/>
              </a:solidFill>
              <a:prstDash val="solid"/>
              <a:miter lim="800000"/>
            </a:ln>
            <a:effectLst/>
          </p:spPr>
        </p:cxnSp>
        <p:cxnSp>
          <p:nvCxnSpPr>
            <p:cNvPr id="65" name="Connector: Elbow 64">
              <a:extLst>
                <a:ext uri="{FF2B5EF4-FFF2-40B4-BE49-F238E27FC236}">
                  <a16:creationId xmlns:a16="http://schemas.microsoft.com/office/drawing/2014/main" id="{BCC673BC-8743-4217-BF46-A5119D35A459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2119193" y="6268371"/>
              <a:ext cx="3543854" cy="129141"/>
            </a:xfrm>
            <a:prstGeom prst="bentConnector4">
              <a:avLst>
                <a:gd name="adj1" fmla="val 645"/>
                <a:gd name="adj2" fmla="val 234084"/>
              </a:avLst>
            </a:prstGeom>
            <a:noFill/>
            <a:ln w="19050" cap="flat" cmpd="sng" algn="ctr">
              <a:solidFill>
                <a:srgbClr val="124191"/>
              </a:solidFill>
              <a:prstDash val="sysDash"/>
              <a:miter lim="800000"/>
              <a:headEnd type="none" w="med" len="med"/>
              <a:tailEnd type="arrow" w="med" len="med"/>
            </a:ln>
            <a:effectLst/>
          </p:spPr>
        </p:cxnSp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8DA12142-3037-4DD0-BB47-74EEBA8BCBF1}"/>
                </a:ext>
              </a:extLst>
            </p:cNvPr>
            <p:cNvSpPr/>
            <p:nvPr/>
          </p:nvSpPr>
          <p:spPr>
            <a:xfrm>
              <a:off x="3361474" y="8390258"/>
              <a:ext cx="795099" cy="186536"/>
            </a:xfrm>
            <a:prstGeom prst="roundRect">
              <a:avLst/>
            </a:prstGeom>
            <a:solidFill>
              <a:srgbClr val="FFFFFF"/>
            </a:solidFill>
            <a:ln w="12700" cap="flat" cmpd="sng" algn="ctr">
              <a:solidFill>
                <a:srgbClr val="124191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40500" tIns="40500" rIns="40500" bIns="405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514350">
                <a:spcAft>
                  <a:spcPts val="169"/>
                </a:spcAft>
                <a:buSzPct val="100000"/>
                <a:defRPr/>
              </a:pPr>
              <a:r>
                <a:rPr lang="en-US" sz="675" kern="0">
                  <a:solidFill>
                    <a:srgbClr val="124191"/>
                  </a:solidFill>
                  <a:latin typeface="Nokia Pure Text Light"/>
                </a:rPr>
                <a:t>Output YUV</a:t>
              </a:r>
            </a:p>
          </p:txBody>
        </p:sp>
        <p:cxnSp>
          <p:nvCxnSpPr>
            <p:cNvPr id="67" name="Connector: Elbow 66">
              <a:extLst>
                <a:ext uri="{FF2B5EF4-FFF2-40B4-BE49-F238E27FC236}">
                  <a16:creationId xmlns:a16="http://schemas.microsoft.com/office/drawing/2014/main" id="{8369BD7E-A1EC-4424-8A38-EA9D8E1AE7C6}"/>
                </a:ext>
              </a:extLst>
            </p:cNvPr>
            <p:cNvCxnSpPr>
              <a:stCxn id="103" idx="2"/>
              <a:endCxn id="66" idx="0"/>
            </p:cNvCxnSpPr>
            <p:nvPr/>
          </p:nvCxnSpPr>
          <p:spPr>
            <a:xfrm rot="16200000" flipH="1">
              <a:off x="3573888" y="8205122"/>
              <a:ext cx="251214" cy="119057"/>
            </a:xfrm>
            <a:prstGeom prst="bentConnector3">
              <a:avLst/>
            </a:prstGeom>
            <a:noFill/>
            <a:ln w="19050" cap="flat" cmpd="sng" algn="ctr">
              <a:solidFill>
                <a:srgbClr val="124191"/>
              </a:solidFill>
              <a:prstDash val="solid"/>
              <a:miter lim="800000"/>
              <a:headEnd type="none" w="med" len="med"/>
              <a:tailEnd type="arrow" w="med" len="med"/>
            </a:ln>
            <a:effectLst/>
          </p:spPr>
        </p:cxn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B9BB4E9F-B361-4AB8-BAB1-DA92595F236E}"/>
                </a:ext>
              </a:extLst>
            </p:cNvPr>
            <p:cNvSpPr txBox="1"/>
            <p:nvPr/>
          </p:nvSpPr>
          <p:spPr>
            <a:xfrm>
              <a:off x="3055171" y="4234778"/>
              <a:ext cx="426935" cy="271029"/>
            </a:xfrm>
            <a:prstGeom prst="rect">
              <a:avLst/>
            </a:prstGeom>
            <a:noFill/>
          </p:spPr>
          <p:txBody>
            <a:bodyPr wrap="none" lIns="40500" tIns="40500" rIns="40500" bIns="40500" rtlCol="0" anchor="ctr">
              <a:noAutofit/>
            </a:bodyPr>
            <a:lstStyle/>
            <a:p>
              <a:pPr algn="ctr" defTabSz="514350">
                <a:spcAft>
                  <a:spcPts val="169"/>
                </a:spcAft>
                <a:buSzPct val="100000"/>
                <a:defRPr/>
              </a:pPr>
              <a:r>
                <a:rPr lang="en-US" sz="675" kern="0">
                  <a:solidFill>
                    <a:srgbClr val="001135"/>
                  </a:solidFill>
                  <a:latin typeface="Nokia Pure Text Light"/>
                </a:rPr>
                <a:t>Input</a:t>
              </a:r>
            </a:p>
          </p:txBody>
        </p:sp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8288B9CD-FFF2-4D55-B249-5509DBD768BF}"/>
                </a:ext>
              </a:extLst>
            </p:cNvPr>
            <p:cNvGrpSpPr/>
            <p:nvPr/>
          </p:nvGrpSpPr>
          <p:grpSpPr>
            <a:xfrm>
              <a:off x="3324238" y="6310055"/>
              <a:ext cx="631448" cy="614421"/>
              <a:chOff x="5909766" y="2666543"/>
              <a:chExt cx="1122574" cy="1092304"/>
            </a:xfrm>
          </p:grpSpPr>
          <p:grpSp>
            <p:nvGrpSpPr>
              <p:cNvPr id="80" name="Group 79">
                <a:extLst>
                  <a:ext uri="{FF2B5EF4-FFF2-40B4-BE49-F238E27FC236}">
                    <a16:creationId xmlns:a16="http://schemas.microsoft.com/office/drawing/2014/main" id="{87E1DBB9-8FFB-4BD9-9881-02B3FC61CA1B}"/>
                  </a:ext>
                </a:extLst>
              </p:cNvPr>
              <p:cNvGrpSpPr/>
              <p:nvPr/>
            </p:nvGrpSpPr>
            <p:grpSpPr>
              <a:xfrm>
                <a:off x="5909766" y="2789934"/>
                <a:ext cx="1122574" cy="968913"/>
                <a:chOff x="4730539" y="3097818"/>
                <a:chExt cx="1122574" cy="968913"/>
              </a:xfrm>
            </p:grpSpPr>
            <p:sp>
              <p:nvSpPr>
                <p:cNvPr id="82" name="Rectangle 81">
                  <a:extLst>
                    <a:ext uri="{FF2B5EF4-FFF2-40B4-BE49-F238E27FC236}">
                      <a16:creationId xmlns:a16="http://schemas.microsoft.com/office/drawing/2014/main" id="{9CC40049-C830-4975-A73B-E6BF3C616158}"/>
                    </a:ext>
                  </a:extLst>
                </p:cNvPr>
                <p:cNvSpPr/>
                <p:nvPr/>
              </p:nvSpPr>
              <p:spPr>
                <a:xfrm>
                  <a:off x="4730539" y="3097818"/>
                  <a:ext cx="1122574" cy="360551"/>
                </a:xfrm>
                <a:prstGeom prst="rect">
                  <a:avLst/>
                </a:prstGeom>
                <a:solidFill>
                  <a:srgbClr val="00C9FF"/>
                </a:solidFill>
                <a:ln w="12700" cap="flat" cmpd="sng" algn="ctr">
                  <a:solidFill>
                    <a:srgbClr val="00C9FF">
                      <a:shade val="5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40500" tIns="40500" rIns="40500" bIns="405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514350">
                    <a:spcAft>
                      <a:spcPts val="169"/>
                    </a:spcAft>
                    <a:buSzPct val="100000"/>
                    <a:defRPr/>
                  </a:pPr>
                  <a:r>
                    <a:rPr lang="en-US" sz="675" kern="0">
                      <a:solidFill>
                        <a:srgbClr val="FFFFFF"/>
                      </a:solidFill>
                      <a:latin typeface="Nokia Pure Text Light"/>
                    </a:rPr>
                    <a:t>CONV</a:t>
                  </a:r>
                </a:p>
              </p:txBody>
            </p:sp>
            <p:sp>
              <p:nvSpPr>
                <p:cNvPr id="83" name="Rectangle 82">
                  <a:extLst>
                    <a:ext uri="{FF2B5EF4-FFF2-40B4-BE49-F238E27FC236}">
                      <a16:creationId xmlns:a16="http://schemas.microsoft.com/office/drawing/2014/main" id="{F8109049-3828-44C4-83F0-C2AC02EFB7FA}"/>
                    </a:ext>
                  </a:extLst>
                </p:cNvPr>
                <p:cNvSpPr/>
                <p:nvPr/>
              </p:nvSpPr>
              <p:spPr>
                <a:xfrm>
                  <a:off x="4730539" y="3501019"/>
                  <a:ext cx="1122574" cy="155390"/>
                </a:xfrm>
                <a:prstGeom prst="rect">
                  <a:avLst/>
                </a:prstGeom>
                <a:solidFill>
                  <a:srgbClr val="124191"/>
                </a:solidFill>
                <a:ln w="12700" cap="flat" cmpd="sng" algn="ctr">
                  <a:solidFill>
                    <a:srgbClr val="124191">
                      <a:shade val="5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40500" tIns="40500" rIns="40500" bIns="405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514350">
                    <a:spcAft>
                      <a:spcPts val="169"/>
                    </a:spcAft>
                    <a:buSzPct val="100000"/>
                    <a:defRPr/>
                  </a:pPr>
                  <a:r>
                    <a:rPr lang="en-US" sz="675" kern="0">
                      <a:solidFill>
                        <a:srgbClr val="FFFFFF"/>
                      </a:solidFill>
                      <a:latin typeface="Nokia Pure Text Light"/>
                    </a:rPr>
                    <a:t>BIAS</a:t>
                  </a:r>
                </a:p>
              </p:txBody>
            </p:sp>
            <p:cxnSp>
              <p:nvCxnSpPr>
                <p:cNvPr id="84" name="Straight Connector 83">
                  <a:extLst>
                    <a:ext uri="{FF2B5EF4-FFF2-40B4-BE49-F238E27FC236}">
                      <a16:creationId xmlns:a16="http://schemas.microsoft.com/office/drawing/2014/main" id="{A2D18A51-B8D3-4C3E-83A6-170B0F7C0FD6}"/>
                    </a:ext>
                  </a:extLst>
                </p:cNvPr>
                <p:cNvCxnSpPr>
                  <a:cxnSpLocks/>
                  <a:stCxn id="82" idx="2"/>
                  <a:endCxn id="83" idx="0"/>
                </p:cNvCxnSpPr>
                <p:nvPr/>
              </p:nvCxnSpPr>
              <p:spPr>
                <a:xfrm>
                  <a:off x="5291826" y="3458369"/>
                  <a:ext cx="0" cy="4265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124191"/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85" name="Rectangle 84">
                  <a:extLst>
                    <a:ext uri="{FF2B5EF4-FFF2-40B4-BE49-F238E27FC236}">
                      <a16:creationId xmlns:a16="http://schemas.microsoft.com/office/drawing/2014/main" id="{F5E621AB-B239-4B44-ADF5-F285E160DFB0}"/>
                    </a:ext>
                  </a:extLst>
                </p:cNvPr>
                <p:cNvSpPr/>
                <p:nvPr/>
              </p:nvSpPr>
              <p:spPr>
                <a:xfrm>
                  <a:off x="4730539" y="3706180"/>
                  <a:ext cx="1122574" cy="155390"/>
                </a:xfrm>
                <a:prstGeom prst="rect">
                  <a:avLst/>
                </a:prstGeom>
                <a:solidFill>
                  <a:srgbClr val="98A2AE"/>
                </a:solidFill>
                <a:ln w="12700" cap="flat" cmpd="sng" algn="ctr">
                  <a:solidFill>
                    <a:srgbClr val="98A2AE">
                      <a:shade val="5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40500" tIns="40500" rIns="40500" bIns="405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514350">
                    <a:spcAft>
                      <a:spcPts val="169"/>
                    </a:spcAft>
                    <a:buSzPct val="100000"/>
                    <a:defRPr/>
                  </a:pPr>
                  <a:r>
                    <a:rPr lang="en-US" sz="675" kern="0" err="1">
                      <a:solidFill>
                        <a:srgbClr val="FFFFFF"/>
                      </a:solidFill>
                      <a:latin typeface="Nokia Pure Text Light"/>
                    </a:rPr>
                    <a:t>LeakyReLU</a:t>
                  </a:r>
                  <a:endParaRPr lang="en-US" sz="675" kern="0">
                    <a:solidFill>
                      <a:srgbClr val="FFFFFF"/>
                    </a:solidFill>
                    <a:latin typeface="Nokia Pure Text Light"/>
                  </a:endParaRPr>
                </a:p>
              </p:txBody>
            </p:sp>
            <p:cxnSp>
              <p:nvCxnSpPr>
                <p:cNvPr id="86" name="Straight Connector 85">
                  <a:extLst>
                    <a:ext uri="{FF2B5EF4-FFF2-40B4-BE49-F238E27FC236}">
                      <a16:creationId xmlns:a16="http://schemas.microsoft.com/office/drawing/2014/main" id="{DE513F20-8883-4B58-9154-22FF5EECD0F8}"/>
                    </a:ext>
                  </a:extLst>
                </p:cNvPr>
                <p:cNvCxnSpPr>
                  <a:cxnSpLocks/>
                  <a:stCxn id="83" idx="2"/>
                  <a:endCxn id="85" idx="0"/>
                </p:cNvCxnSpPr>
                <p:nvPr/>
              </p:nvCxnSpPr>
              <p:spPr>
                <a:xfrm>
                  <a:off x="5291826" y="3656409"/>
                  <a:ext cx="0" cy="49771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124191"/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87" name="Rectangle 86">
                  <a:extLst>
                    <a:ext uri="{FF2B5EF4-FFF2-40B4-BE49-F238E27FC236}">
                      <a16:creationId xmlns:a16="http://schemas.microsoft.com/office/drawing/2014/main" id="{BD893677-5248-4B89-9859-14A0CD234022}"/>
                    </a:ext>
                  </a:extLst>
                </p:cNvPr>
                <p:cNvSpPr/>
                <p:nvPr/>
              </p:nvSpPr>
              <p:spPr>
                <a:xfrm>
                  <a:off x="4730539" y="3911341"/>
                  <a:ext cx="1122574" cy="155390"/>
                </a:xfrm>
                <a:prstGeom prst="rect">
                  <a:avLst/>
                </a:prstGeom>
                <a:solidFill>
                  <a:srgbClr val="BEC8D2"/>
                </a:solidFill>
                <a:ln w="12700" cap="flat" cmpd="sng" algn="ctr">
                  <a:solidFill>
                    <a:srgbClr val="BEC8D2">
                      <a:shade val="5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40500" tIns="40500" rIns="40500" bIns="405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514350">
                    <a:spcAft>
                      <a:spcPts val="169"/>
                    </a:spcAft>
                    <a:buSzPct val="100000"/>
                    <a:defRPr/>
                  </a:pPr>
                  <a:r>
                    <a:rPr lang="en-US" sz="675" kern="0">
                      <a:solidFill>
                        <a:srgbClr val="FFFFFF"/>
                      </a:solidFill>
                      <a:latin typeface="Nokia Pure Text Light"/>
                    </a:rPr>
                    <a:t>ADD</a:t>
                  </a:r>
                </a:p>
              </p:txBody>
            </p:sp>
            <p:cxnSp>
              <p:nvCxnSpPr>
                <p:cNvPr id="88" name="Straight Connector 87">
                  <a:extLst>
                    <a:ext uri="{FF2B5EF4-FFF2-40B4-BE49-F238E27FC236}">
                      <a16:creationId xmlns:a16="http://schemas.microsoft.com/office/drawing/2014/main" id="{C26CAD34-37B2-4FF2-9DF6-BF6F0EB33F69}"/>
                    </a:ext>
                  </a:extLst>
                </p:cNvPr>
                <p:cNvCxnSpPr>
                  <a:stCxn id="85" idx="2"/>
                  <a:endCxn id="87" idx="0"/>
                </p:cNvCxnSpPr>
                <p:nvPr/>
              </p:nvCxnSpPr>
              <p:spPr>
                <a:xfrm>
                  <a:off x="5291826" y="3861570"/>
                  <a:ext cx="0" cy="49771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124191"/>
                  </a:solidFill>
                  <a:prstDash val="solid"/>
                  <a:miter lim="800000"/>
                </a:ln>
                <a:effectLst/>
              </p:spPr>
            </p:cxnSp>
          </p:grpSp>
          <p:cxnSp>
            <p:nvCxnSpPr>
              <p:cNvPr id="81" name="Connector: Elbow 80">
                <a:extLst>
                  <a:ext uri="{FF2B5EF4-FFF2-40B4-BE49-F238E27FC236}">
                    <a16:creationId xmlns:a16="http://schemas.microsoft.com/office/drawing/2014/main" id="{E35C565F-9ADE-4857-9CCB-3C02F79744D7}"/>
                  </a:ext>
                </a:extLst>
              </p:cNvPr>
              <p:cNvCxnSpPr>
                <a:cxnSpLocks/>
                <a:endCxn id="87" idx="1"/>
              </p:cNvCxnSpPr>
              <p:nvPr/>
            </p:nvCxnSpPr>
            <p:spPr>
              <a:xfrm rot="5400000">
                <a:off x="5683106" y="2893204"/>
                <a:ext cx="1014609" cy="561287"/>
              </a:xfrm>
              <a:prstGeom prst="bentConnector4">
                <a:avLst>
                  <a:gd name="adj1" fmla="val 4864"/>
                  <a:gd name="adj2" fmla="val 140728"/>
                </a:avLst>
              </a:prstGeom>
              <a:noFill/>
              <a:ln w="19050" cap="flat" cmpd="sng" algn="ctr">
                <a:solidFill>
                  <a:srgbClr val="124191"/>
                </a:solidFill>
                <a:prstDash val="solid"/>
                <a:miter lim="800000"/>
                <a:headEnd type="none" w="med" len="med"/>
                <a:tailEnd type="arrow" w="med" len="med"/>
              </a:ln>
              <a:effectLst/>
            </p:spPr>
          </p:cxnSp>
        </p:grpSp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7A101B28-9B71-40D6-85E5-25176EB32FE1}"/>
                </a:ext>
              </a:extLst>
            </p:cNvPr>
            <p:cNvGrpSpPr/>
            <p:nvPr/>
          </p:nvGrpSpPr>
          <p:grpSpPr>
            <a:xfrm>
              <a:off x="3324238" y="6944759"/>
              <a:ext cx="631448" cy="614421"/>
              <a:chOff x="5909766" y="2666543"/>
              <a:chExt cx="1122574" cy="1092304"/>
            </a:xfrm>
          </p:grpSpPr>
          <p:grpSp>
            <p:nvGrpSpPr>
              <p:cNvPr id="71" name="Group 70">
                <a:extLst>
                  <a:ext uri="{FF2B5EF4-FFF2-40B4-BE49-F238E27FC236}">
                    <a16:creationId xmlns:a16="http://schemas.microsoft.com/office/drawing/2014/main" id="{20A30036-EA0B-43DD-9E89-ACDE42C19713}"/>
                  </a:ext>
                </a:extLst>
              </p:cNvPr>
              <p:cNvGrpSpPr/>
              <p:nvPr/>
            </p:nvGrpSpPr>
            <p:grpSpPr>
              <a:xfrm>
                <a:off x="5909766" y="2789934"/>
                <a:ext cx="1122574" cy="968913"/>
                <a:chOff x="4730539" y="3097818"/>
                <a:chExt cx="1122574" cy="968913"/>
              </a:xfrm>
            </p:grpSpPr>
            <p:sp>
              <p:nvSpPr>
                <p:cNvPr id="73" name="Rectangle 72">
                  <a:extLst>
                    <a:ext uri="{FF2B5EF4-FFF2-40B4-BE49-F238E27FC236}">
                      <a16:creationId xmlns:a16="http://schemas.microsoft.com/office/drawing/2014/main" id="{A3930446-F7C1-4A82-9386-E4747726416C}"/>
                    </a:ext>
                  </a:extLst>
                </p:cNvPr>
                <p:cNvSpPr/>
                <p:nvPr/>
              </p:nvSpPr>
              <p:spPr>
                <a:xfrm>
                  <a:off x="4730539" y="3097818"/>
                  <a:ext cx="1122574" cy="360551"/>
                </a:xfrm>
                <a:prstGeom prst="rect">
                  <a:avLst/>
                </a:prstGeom>
                <a:solidFill>
                  <a:srgbClr val="00C9FF"/>
                </a:solidFill>
                <a:ln w="12700" cap="flat" cmpd="sng" algn="ctr">
                  <a:solidFill>
                    <a:srgbClr val="00C9FF">
                      <a:shade val="5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40500" tIns="40500" rIns="40500" bIns="405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514350">
                    <a:spcAft>
                      <a:spcPts val="169"/>
                    </a:spcAft>
                    <a:buSzPct val="100000"/>
                    <a:defRPr/>
                  </a:pPr>
                  <a:r>
                    <a:rPr lang="en-US" sz="675" kern="0">
                      <a:solidFill>
                        <a:srgbClr val="FFFFFF"/>
                      </a:solidFill>
                      <a:latin typeface="Nokia Pure Text Light"/>
                    </a:rPr>
                    <a:t>CONV</a:t>
                  </a:r>
                </a:p>
              </p:txBody>
            </p:sp>
            <p:sp>
              <p:nvSpPr>
                <p:cNvPr id="74" name="Rectangle 73">
                  <a:extLst>
                    <a:ext uri="{FF2B5EF4-FFF2-40B4-BE49-F238E27FC236}">
                      <a16:creationId xmlns:a16="http://schemas.microsoft.com/office/drawing/2014/main" id="{D82CA96E-E58D-4A75-9C71-0761E0D0CFDF}"/>
                    </a:ext>
                  </a:extLst>
                </p:cNvPr>
                <p:cNvSpPr/>
                <p:nvPr/>
              </p:nvSpPr>
              <p:spPr>
                <a:xfrm>
                  <a:off x="4730539" y="3501019"/>
                  <a:ext cx="1122574" cy="155390"/>
                </a:xfrm>
                <a:prstGeom prst="rect">
                  <a:avLst/>
                </a:prstGeom>
                <a:solidFill>
                  <a:srgbClr val="124191"/>
                </a:solidFill>
                <a:ln w="12700" cap="flat" cmpd="sng" algn="ctr">
                  <a:solidFill>
                    <a:srgbClr val="124191">
                      <a:shade val="5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40500" tIns="40500" rIns="40500" bIns="405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514350">
                    <a:spcAft>
                      <a:spcPts val="169"/>
                    </a:spcAft>
                    <a:buSzPct val="100000"/>
                    <a:defRPr/>
                  </a:pPr>
                  <a:r>
                    <a:rPr lang="en-US" sz="675" kern="0">
                      <a:solidFill>
                        <a:srgbClr val="FFFFFF"/>
                      </a:solidFill>
                      <a:latin typeface="Nokia Pure Text Light"/>
                    </a:rPr>
                    <a:t>BIAS</a:t>
                  </a:r>
                </a:p>
              </p:txBody>
            </p:sp>
            <p:cxnSp>
              <p:nvCxnSpPr>
                <p:cNvPr id="75" name="Straight Connector 74">
                  <a:extLst>
                    <a:ext uri="{FF2B5EF4-FFF2-40B4-BE49-F238E27FC236}">
                      <a16:creationId xmlns:a16="http://schemas.microsoft.com/office/drawing/2014/main" id="{2F4CCFB0-BA93-4098-A4FB-4E037F894AEE}"/>
                    </a:ext>
                  </a:extLst>
                </p:cNvPr>
                <p:cNvCxnSpPr>
                  <a:cxnSpLocks/>
                  <a:stCxn id="73" idx="2"/>
                  <a:endCxn id="74" idx="0"/>
                </p:cNvCxnSpPr>
                <p:nvPr/>
              </p:nvCxnSpPr>
              <p:spPr>
                <a:xfrm>
                  <a:off x="5291826" y="3458369"/>
                  <a:ext cx="0" cy="4265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124191"/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76" name="Rectangle 75">
                  <a:extLst>
                    <a:ext uri="{FF2B5EF4-FFF2-40B4-BE49-F238E27FC236}">
                      <a16:creationId xmlns:a16="http://schemas.microsoft.com/office/drawing/2014/main" id="{5FDC6658-68A9-4DBC-A5DF-81F7B0F01069}"/>
                    </a:ext>
                  </a:extLst>
                </p:cNvPr>
                <p:cNvSpPr/>
                <p:nvPr/>
              </p:nvSpPr>
              <p:spPr>
                <a:xfrm>
                  <a:off x="4730539" y="3706180"/>
                  <a:ext cx="1122574" cy="155390"/>
                </a:xfrm>
                <a:prstGeom prst="rect">
                  <a:avLst/>
                </a:prstGeom>
                <a:solidFill>
                  <a:srgbClr val="98A2AE"/>
                </a:solidFill>
                <a:ln w="12700" cap="flat" cmpd="sng" algn="ctr">
                  <a:solidFill>
                    <a:srgbClr val="98A2AE">
                      <a:shade val="5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40500" tIns="40500" rIns="40500" bIns="405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514350">
                    <a:spcAft>
                      <a:spcPts val="169"/>
                    </a:spcAft>
                    <a:buSzPct val="100000"/>
                    <a:defRPr/>
                  </a:pPr>
                  <a:r>
                    <a:rPr lang="en-US" sz="675" kern="0" err="1">
                      <a:solidFill>
                        <a:srgbClr val="FFFFFF"/>
                      </a:solidFill>
                      <a:latin typeface="Nokia Pure Text Light"/>
                    </a:rPr>
                    <a:t>LeakyReLU</a:t>
                  </a:r>
                  <a:endParaRPr lang="en-US" sz="675" kern="0">
                    <a:solidFill>
                      <a:srgbClr val="FFFFFF"/>
                    </a:solidFill>
                    <a:latin typeface="Nokia Pure Text Light"/>
                  </a:endParaRPr>
                </a:p>
              </p:txBody>
            </p:sp>
            <p:cxnSp>
              <p:nvCxnSpPr>
                <p:cNvPr id="77" name="Straight Connector 76">
                  <a:extLst>
                    <a:ext uri="{FF2B5EF4-FFF2-40B4-BE49-F238E27FC236}">
                      <a16:creationId xmlns:a16="http://schemas.microsoft.com/office/drawing/2014/main" id="{3195D753-C822-4A42-A6D3-4C7A7330B088}"/>
                    </a:ext>
                  </a:extLst>
                </p:cNvPr>
                <p:cNvCxnSpPr>
                  <a:cxnSpLocks/>
                  <a:stCxn id="74" idx="2"/>
                  <a:endCxn id="76" idx="0"/>
                </p:cNvCxnSpPr>
                <p:nvPr/>
              </p:nvCxnSpPr>
              <p:spPr>
                <a:xfrm>
                  <a:off x="5291826" y="3656409"/>
                  <a:ext cx="0" cy="49771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124191"/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78" name="Rectangle 77">
                  <a:extLst>
                    <a:ext uri="{FF2B5EF4-FFF2-40B4-BE49-F238E27FC236}">
                      <a16:creationId xmlns:a16="http://schemas.microsoft.com/office/drawing/2014/main" id="{3AEAC209-7C17-4588-8946-8AC78FFD31B9}"/>
                    </a:ext>
                  </a:extLst>
                </p:cNvPr>
                <p:cNvSpPr/>
                <p:nvPr/>
              </p:nvSpPr>
              <p:spPr>
                <a:xfrm>
                  <a:off x="4730539" y="3911341"/>
                  <a:ext cx="1122574" cy="155390"/>
                </a:xfrm>
                <a:prstGeom prst="rect">
                  <a:avLst/>
                </a:prstGeom>
                <a:solidFill>
                  <a:srgbClr val="BEC8D2"/>
                </a:solidFill>
                <a:ln w="12700" cap="flat" cmpd="sng" algn="ctr">
                  <a:solidFill>
                    <a:srgbClr val="BEC8D2">
                      <a:shade val="5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40500" tIns="40500" rIns="40500" bIns="405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514350">
                    <a:spcAft>
                      <a:spcPts val="169"/>
                    </a:spcAft>
                    <a:buSzPct val="100000"/>
                    <a:defRPr/>
                  </a:pPr>
                  <a:r>
                    <a:rPr lang="en-US" sz="675" kern="0">
                      <a:solidFill>
                        <a:srgbClr val="FFFFFF"/>
                      </a:solidFill>
                      <a:latin typeface="Nokia Pure Text Light"/>
                    </a:rPr>
                    <a:t>ADD</a:t>
                  </a:r>
                </a:p>
              </p:txBody>
            </p:sp>
            <p:cxnSp>
              <p:nvCxnSpPr>
                <p:cNvPr id="79" name="Straight Connector 78">
                  <a:extLst>
                    <a:ext uri="{FF2B5EF4-FFF2-40B4-BE49-F238E27FC236}">
                      <a16:creationId xmlns:a16="http://schemas.microsoft.com/office/drawing/2014/main" id="{7B4DCA75-08C3-45D4-AB6F-0FAED7CE62F1}"/>
                    </a:ext>
                  </a:extLst>
                </p:cNvPr>
                <p:cNvCxnSpPr>
                  <a:stCxn id="76" idx="2"/>
                  <a:endCxn id="78" idx="0"/>
                </p:cNvCxnSpPr>
                <p:nvPr/>
              </p:nvCxnSpPr>
              <p:spPr>
                <a:xfrm>
                  <a:off x="5291826" y="3861570"/>
                  <a:ext cx="0" cy="49771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124191"/>
                  </a:solidFill>
                  <a:prstDash val="solid"/>
                  <a:miter lim="800000"/>
                </a:ln>
                <a:effectLst/>
              </p:spPr>
            </p:cxnSp>
          </p:grpSp>
          <p:cxnSp>
            <p:nvCxnSpPr>
              <p:cNvPr id="72" name="Connector: Elbow 71">
                <a:extLst>
                  <a:ext uri="{FF2B5EF4-FFF2-40B4-BE49-F238E27FC236}">
                    <a16:creationId xmlns:a16="http://schemas.microsoft.com/office/drawing/2014/main" id="{01DABF9E-79DE-485C-AB60-93F5367F9782}"/>
                  </a:ext>
                </a:extLst>
              </p:cNvPr>
              <p:cNvCxnSpPr>
                <a:cxnSpLocks/>
                <a:endCxn id="78" idx="1"/>
              </p:cNvCxnSpPr>
              <p:nvPr/>
            </p:nvCxnSpPr>
            <p:spPr>
              <a:xfrm rot="5400000">
                <a:off x="5683106" y="2893204"/>
                <a:ext cx="1014609" cy="561287"/>
              </a:xfrm>
              <a:prstGeom prst="bentConnector4">
                <a:avLst>
                  <a:gd name="adj1" fmla="val 4864"/>
                  <a:gd name="adj2" fmla="val 140728"/>
                </a:avLst>
              </a:prstGeom>
              <a:noFill/>
              <a:ln w="19050" cap="flat" cmpd="sng" algn="ctr">
                <a:solidFill>
                  <a:srgbClr val="124191"/>
                </a:solidFill>
                <a:prstDash val="solid"/>
                <a:miter lim="800000"/>
                <a:headEnd type="none" w="med" len="med"/>
                <a:tailEnd type="arrow" w="med" len="med"/>
              </a:ln>
              <a:effectLst/>
            </p:spPr>
          </p:cxnSp>
        </p:grpSp>
      </p:grpSp>
    </p:spTree>
    <p:extLst>
      <p:ext uri="{BB962C8B-B14F-4D97-AF65-F5344CB8AC3E}">
        <p14:creationId xmlns:p14="http://schemas.microsoft.com/office/powerpoint/2010/main" val="19317268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 Placeholder 3">
            <a:extLst>
              <a:ext uri="{FF2B5EF4-FFF2-40B4-BE49-F238E27FC236}">
                <a16:creationId xmlns:a16="http://schemas.microsoft.com/office/drawing/2014/main" id="{5CB06131-12DA-43AA-B475-D9F83BFFD562}"/>
              </a:ext>
            </a:extLst>
          </p:cNvPr>
          <p:cNvSpPr txBox="1">
            <a:spLocks/>
          </p:cNvSpPr>
          <p:nvPr/>
        </p:nvSpPr>
        <p:spPr>
          <a:xfrm>
            <a:off x="417600" y="265432"/>
            <a:ext cx="8308800" cy="309600"/>
          </a:xfr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Processing workflow</a:t>
            </a:r>
            <a:endParaRPr lang="fi-FI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FB6FF16-6FF6-4202-B0DD-4F6C9881C61A}"/>
              </a:ext>
            </a:extLst>
          </p:cNvPr>
          <p:cNvGrpSpPr/>
          <p:nvPr/>
        </p:nvGrpSpPr>
        <p:grpSpPr>
          <a:xfrm>
            <a:off x="199921" y="1229446"/>
            <a:ext cx="8794921" cy="2212590"/>
            <a:chOff x="199921" y="1229446"/>
            <a:chExt cx="8794921" cy="2212590"/>
          </a:xfrm>
        </p:grpSpPr>
        <p:cxnSp>
          <p:nvCxnSpPr>
            <p:cNvPr id="78" name="Straight Arrow Connector 77">
              <a:extLst>
                <a:ext uri="{FF2B5EF4-FFF2-40B4-BE49-F238E27FC236}">
                  <a16:creationId xmlns:a16="http://schemas.microsoft.com/office/drawing/2014/main" id="{02F7D024-8936-4217-AE9B-399349C70268}"/>
                </a:ext>
              </a:extLst>
            </p:cNvPr>
            <p:cNvCxnSpPr>
              <a:cxnSpLocks/>
              <a:endCxn id="83" idx="0"/>
            </p:cNvCxnSpPr>
            <p:nvPr/>
          </p:nvCxnSpPr>
          <p:spPr>
            <a:xfrm>
              <a:off x="586943" y="2002130"/>
              <a:ext cx="0" cy="176779"/>
            </a:xfrm>
            <a:prstGeom prst="straightConnector1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grpSp>
          <p:nvGrpSpPr>
            <p:cNvPr id="79" name="Group 78">
              <a:extLst>
                <a:ext uri="{FF2B5EF4-FFF2-40B4-BE49-F238E27FC236}">
                  <a16:creationId xmlns:a16="http://schemas.microsoft.com/office/drawing/2014/main" id="{C839F0E4-D186-4062-AF2D-3DFF53ADCC21}"/>
                </a:ext>
              </a:extLst>
            </p:cNvPr>
            <p:cNvGrpSpPr/>
            <p:nvPr/>
          </p:nvGrpSpPr>
          <p:grpSpPr>
            <a:xfrm>
              <a:off x="285229" y="1509613"/>
              <a:ext cx="788517" cy="486579"/>
              <a:chOff x="323110" y="2475019"/>
              <a:chExt cx="712452" cy="479817"/>
            </a:xfrm>
          </p:grpSpPr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DC19DB2B-9407-4644-A36E-861BAA532F0E}"/>
                  </a:ext>
                </a:extLst>
              </p:cNvPr>
              <p:cNvSpPr/>
              <p:nvPr/>
            </p:nvSpPr>
            <p:spPr>
              <a:xfrm>
                <a:off x="323110" y="2475019"/>
                <a:ext cx="568768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endParaRPr lang="en-US" sz="1050" kern="0">
                  <a:solidFill>
                    <a:srgbClr val="124191"/>
                  </a:solidFill>
                  <a:latin typeface="Nokia Pure Text Light"/>
                </a:endParaRPr>
              </a:p>
            </p:txBody>
          </p:sp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82E72CCC-2C07-40C2-AC6E-F638681E1478}"/>
                  </a:ext>
                </a:extLst>
              </p:cNvPr>
              <p:cNvSpPr/>
              <p:nvPr/>
            </p:nvSpPr>
            <p:spPr>
              <a:xfrm>
                <a:off x="390962" y="2533179"/>
                <a:ext cx="576745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endParaRPr lang="en-US" sz="1050" kern="0">
                  <a:solidFill>
                    <a:srgbClr val="124191"/>
                  </a:solidFill>
                  <a:latin typeface="Nokia Pure Text Light"/>
                </a:endParaRPr>
              </a:p>
            </p:txBody>
          </p:sp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257778A1-A345-4814-B147-64FB655244F0}"/>
                  </a:ext>
                </a:extLst>
              </p:cNvPr>
              <p:cNvSpPr/>
              <p:nvPr/>
            </p:nvSpPr>
            <p:spPr>
              <a:xfrm>
                <a:off x="458815" y="2609109"/>
                <a:ext cx="576747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r>
                  <a:rPr lang="en-US" sz="600" b="1" kern="0">
                    <a:solidFill>
                      <a:srgbClr val="000000"/>
                    </a:solidFill>
                    <a:latin typeface="Nokia Pure Text Light"/>
                  </a:rPr>
                  <a:t>Pretraining uncompressed frames</a:t>
                </a:r>
              </a:p>
            </p:txBody>
          </p:sp>
        </p:grpSp>
        <p:sp>
          <p:nvSpPr>
            <p:cNvPr id="83" name="Rectangle: Rounded Corners 82">
              <a:extLst>
                <a:ext uri="{FF2B5EF4-FFF2-40B4-BE49-F238E27FC236}">
                  <a16:creationId xmlns:a16="http://schemas.microsoft.com/office/drawing/2014/main" id="{7DED2A5F-7D47-4973-9902-A8FD9B9ACAD3}"/>
                </a:ext>
              </a:extLst>
            </p:cNvPr>
            <p:cNvSpPr/>
            <p:nvPr/>
          </p:nvSpPr>
          <p:spPr>
            <a:xfrm>
              <a:off x="285230" y="2178909"/>
              <a:ext cx="603423" cy="380202"/>
            </a:xfrm>
            <a:prstGeom prst="roundRect">
              <a:avLst/>
            </a:prstGeom>
            <a:solidFill>
              <a:srgbClr val="98A2AE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600" b="1" kern="0">
                  <a:solidFill>
                    <a:srgbClr val="FFFFFF"/>
                  </a:solidFill>
                  <a:latin typeface="Nokia Pure Text Light"/>
                </a:rPr>
                <a:t>VTM 11 codec</a:t>
              </a:r>
            </a:p>
          </p:txBody>
        </p: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D626A124-3AC2-40AD-982E-4974A72E6266}"/>
                </a:ext>
              </a:extLst>
            </p:cNvPr>
            <p:cNvGrpSpPr/>
            <p:nvPr/>
          </p:nvGrpSpPr>
          <p:grpSpPr>
            <a:xfrm>
              <a:off x="304009" y="2697115"/>
              <a:ext cx="795247" cy="486579"/>
              <a:chOff x="323109" y="2475019"/>
              <a:chExt cx="697013" cy="479817"/>
            </a:xfrm>
          </p:grpSpPr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E457A309-BB4A-464A-B5E8-CD4B5D2F31E5}"/>
                  </a:ext>
                </a:extLst>
              </p:cNvPr>
              <p:cNvSpPr/>
              <p:nvPr/>
            </p:nvSpPr>
            <p:spPr>
              <a:xfrm>
                <a:off x="323109" y="2475019"/>
                <a:ext cx="561305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endParaRPr lang="en-US" sz="1050" kern="0">
                  <a:solidFill>
                    <a:srgbClr val="124191"/>
                  </a:solidFill>
                  <a:latin typeface="Nokia Pure Text Light"/>
                </a:endParaRPr>
              </a:p>
            </p:txBody>
          </p:sp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6EA4A1C4-21F2-403F-8EAD-8DB762F10056}"/>
                  </a:ext>
                </a:extLst>
              </p:cNvPr>
              <p:cNvSpPr/>
              <p:nvPr/>
            </p:nvSpPr>
            <p:spPr>
              <a:xfrm>
                <a:off x="390962" y="2533179"/>
                <a:ext cx="561305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endParaRPr lang="en-US" sz="1050" kern="0">
                  <a:solidFill>
                    <a:srgbClr val="124191"/>
                  </a:solidFill>
                  <a:latin typeface="Nokia Pure Text Light"/>
                </a:endParaRPr>
              </a:p>
            </p:txBody>
          </p:sp>
          <p:sp>
            <p:nvSpPr>
              <p:cNvPr id="87" name="Rectangle 86">
                <a:extLst>
                  <a:ext uri="{FF2B5EF4-FFF2-40B4-BE49-F238E27FC236}">
                    <a16:creationId xmlns:a16="http://schemas.microsoft.com/office/drawing/2014/main" id="{60B9E4A8-AF6C-414D-9EF2-8002B2E26BD8}"/>
                  </a:ext>
                </a:extLst>
              </p:cNvPr>
              <p:cNvSpPr/>
              <p:nvPr/>
            </p:nvSpPr>
            <p:spPr>
              <a:xfrm>
                <a:off x="458816" y="2609109"/>
                <a:ext cx="561306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r>
                  <a:rPr lang="en-US" sz="600" b="1" kern="0">
                    <a:solidFill>
                      <a:srgbClr val="000000"/>
                    </a:solidFill>
                    <a:latin typeface="Nokia Pure Text Light"/>
                  </a:rPr>
                  <a:t>Pretraining reconstructed frames</a:t>
                </a:r>
              </a:p>
            </p:txBody>
          </p:sp>
        </p:grpSp>
        <p:sp>
          <p:nvSpPr>
            <p:cNvPr id="88" name="Rectangle: Rounded Corners 87">
              <a:extLst>
                <a:ext uri="{FF2B5EF4-FFF2-40B4-BE49-F238E27FC236}">
                  <a16:creationId xmlns:a16="http://schemas.microsoft.com/office/drawing/2014/main" id="{1B615529-08BA-489C-8AC7-38282A4DCBB6}"/>
                </a:ext>
              </a:extLst>
            </p:cNvPr>
            <p:cNvSpPr/>
            <p:nvPr/>
          </p:nvSpPr>
          <p:spPr>
            <a:xfrm>
              <a:off x="915766" y="2178909"/>
              <a:ext cx="603423" cy="380202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600" b="1" kern="0">
                  <a:solidFill>
                    <a:srgbClr val="FFFFFF"/>
                  </a:solidFill>
                  <a:latin typeface="Nokia Pure Text Light"/>
                </a:rPr>
                <a:t>NN Pretraining</a:t>
              </a:r>
            </a:p>
          </p:txBody>
        </p:sp>
        <p:sp>
          <p:nvSpPr>
            <p:cNvPr id="89" name="Rectangle: Top Corners One Rounded and One Snipped 88">
              <a:extLst>
                <a:ext uri="{FF2B5EF4-FFF2-40B4-BE49-F238E27FC236}">
                  <a16:creationId xmlns:a16="http://schemas.microsoft.com/office/drawing/2014/main" id="{090257C0-4B79-4D12-A034-2C080E2B5541}"/>
                </a:ext>
              </a:extLst>
            </p:cNvPr>
            <p:cNvSpPr/>
            <p:nvPr/>
          </p:nvSpPr>
          <p:spPr>
            <a:xfrm>
              <a:off x="1607923" y="2178908"/>
              <a:ext cx="603423" cy="380201"/>
            </a:xfrm>
            <a:prstGeom prst="snipRoundRect">
              <a:avLst/>
            </a:prstGeom>
            <a:solidFill>
              <a:srgbClr val="FFFFFF"/>
            </a:solidFill>
            <a:ln w="12700" cap="flat" cmpd="sng" algn="ctr">
              <a:solidFill>
                <a:srgbClr val="FF315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600" b="1" kern="0">
                  <a:solidFill>
                    <a:srgbClr val="C00000"/>
                  </a:solidFill>
                  <a:latin typeface="Nokia Pure Text Light"/>
                </a:rPr>
                <a:t>Pretrained NN Filter</a:t>
              </a:r>
            </a:p>
          </p:txBody>
        </p:sp>
        <p:cxnSp>
          <p:nvCxnSpPr>
            <p:cNvPr id="90" name="Straight Arrow Connector 89">
              <a:extLst>
                <a:ext uri="{FF2B5EF4-FFF2-40B4-BE49-F238E27FC236}">
                  <a16:creationId xmlns:a16="http://schemas.microsoft.com/office/drawing/2014/main" id="{6115827C-3FFB-4A6F-8C55-FC56A11AEFFC}"/>
                </a:ext>
              </a:extLst>
            </p:cNvPr>
            <p:cNvCxnSpPr>
              <a:cxnSpLocks/>
              <a:stCxn id="83" idx="2"/>
              <a:endCxn id="85" idx="0"/>
            </p:cNvCxnSpPr>
            <p:nvPr/>
          </p:nvCxnSpPr>
          <p:spPr>
            <a:xfrm>
              <a:off x="586942" y="2559111"/>
              <a:ext cx="37274" cy="138004"/>
            </a:xfrm>
            <a:prstGeom prst="straightConnector1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91" name="Connector: Elbow 90">
              <a:extLst>
                <a:ext uri="{FF2B5EF4-FFF2-40B4-BE49-F238E27FC236}">
                  <a16:creationId xmlns:a16="http://schemas.microsoft.com/office/drawing/2014/main" id="{BED4F3A0-FD09-4906-995B-493F4800BAEB}"/>
                </a:ext>
              </a:extLst>
            </p:cNvPr>
            <p:cNvCxnSpPr>
              <a:cxnSpLocks/>
              <a:stCxn id="82" idx="3"/>
              <a:endCxn id="88" idx="0"/>
            </p:cNvCxnSpPr>
            <p:nvPr/>
          </p:nvCxnSpPr>
          <p:spPr>
            <a:xfrm>
              <a:off x="1073746" y="1820893"/>
              <a:ext cx="143732" cy="358016"/>
            </a:xfrm>
            <a:prstGeom prst="bentConnector2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93" name="Straight Arrow Connector 92">
              <a:extLst>
                <a:ext uri="{FF2B5EF4-FFF2-40B4-BE49-F238E27FC236}">
                  <a16:creationId xmlns:a16="http://schemas.microsoft.com/office/drawing/2014/main" id="{48D9739E-091B-4245-8869-A74A0CB9F78F}"/>
                </a:ext>
              </a:extLst>
            </p:cNvPr>
            <p:cNvCxnSpPr>
              <a:cxnSpLocks/>
              <a:stCxn id="88" idx="3"/>
              <a:endCxn id="89" idx="2"/>
            </p:cNvCxnSpPr>
            <p:nvPr/>
          </p:nvCxnSpPr>
          <p:spPr>
            <a:xfrm flipV="1">
              <a:off x="1519189" y="2369010"/>
              <a:ext cx="88732" cy="1"/>
            </a:xfrm>
            <a:prstGeom prst="straightConnector1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94" name="Straight Arrow Connector 93">
              <a:extLst>
                <a:ext uri="{FF2B5EF4-FFF2-40B4-BE49-F238E27FC236}">
                  <a16:creationId xmlns:a16="http://schemas.microsoft.com/office/drawing/2014/main" id="{1BE79757-4F89-465C-8DA1-05A5491D05A4}"/>
                </a:ext>
              </a:extLst>
            </p:cNvPr>
            <p:cNvCxnSpPr>
              <a:cxnSpLocks/>
              <a:endCxn id="99" idx="0"/>
            </p:cNvCxnSpPr>
            <p:nvPr/>
          </p:nvCxnSpPr>
          <p:spPr>
            <a:xfrm>
              <a:off x="2797610" y="2003673"/>
              <a:ext cx="0" cy="170466"/>
            </a:xfrm>
            <a:prstGeom prst="straightConnector1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4B394836-15F2-46A8-8BAA-0F63BF7DD6A3}"/>
                </a:ext>
              </a:extLst>
            </p:cNvPr>
            <p:cNvGrpSpPr/>
            <p:nvPr/>
          </p:nvGrpSpPr>
          <p:grpSpPr>
            <a:xfrm>
              <a:off x="2496956" y="1510351"/>
              <a:ext cx="737214" cy="486579"/>
              <a:chOff x="323110" y="2475019"/>
              <a:chExt cx="610677" cy="479817"/>
            </a:xfrm>
          </p:grpSpPr>
          <p:sp>
            <p:nvSpPr>
              <p:cNvPr id="96" name="Rectangle 95">
                <a:extLst>
                  <a:ext uri="{FF2B5EF4-FFF2-40B4-BE49-F238E27FC236}">
                    <a16:creationId xmlns:a16="http://schemas.microsoft.com/office/drawing/2014/main" id="{8CDE15A2-6823-46DB-9CAB-C6875BF8E1D2}"/>
                  </a:ext>
                </a:extLst>
              </p:cNvPr>
              <p:cNvSpPr/>
              <p:nvPr/>
            </p:nvSpPr>
            <p:spPr>
              <a:xfrm>
                <a:off x="323110" y="247501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endParaRPr lang="en-US" sz="900" kern="0">
                  <a:solidFill>
                    <a:srgbClr val="124191"/>
                  </a:solidFill>
                  <a:latin typeface="Nokia Pure Text Light"/>
                </a:endParaRPr>
              </a:p>
            </p:txBody>
          </p:sp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0A1E4D5C-5D11-43DB-9B84-AE86A46EEAA8}"/>
                  </a:ext>
                </a:extLst>
              </p:cNvPr>
              <p:cNvSpPr/>
              <p:nvPr/>
            </p:nvSpPr>
            <p:spPr>
              <a:xfrm>
                <a:off x="390963" y="253317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endParaRPr lang="en-US" sz="900" kern="0">
                  <a:solidFill>
                    <a:srgbClr val="124191"/>
                  </a:solidFill>
                  <a:latin typeface="Nokia Pure Text Light"/>
                </a:endParaRPr>
              </a:p>
            </p:txBody>
          </p:sp>
          <p:sp>
            <p:nvSpPr>
              <p:cNvPr id="98" name="Rectangle 97">
                <a:extLst>
                  <a:ext uri="{FF2B5EF4-FFF2-40B4-BE49-F238E27FC236}">
                    <a16:creationId xmlns:a16="http://schemas.microsoft.com/office/drawing/2014/main" id="{12AA67A3-89CD-452F-8BDF-09B5842222C3}"/>
                  </a:ext>
                </a:extLst>
              </p:cNvPr>
              <p:cNvSpPr/>
              <p:nvPr/>
            </p:nvSpPr>
            <p:spPr>
              <a:xfrm>
                <a:off x="458816" y="260910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r>
                  <a:rPr lang="en-US" sz="375" b="1" kern="0">
                    <a:solidFill>
                      <a:srgbClr val="000000"/>
                    </a:solidFill>
                    <a:latin typeface="Nokia Pure Text Light"/>
                  </a:rPr>
                  <a:t>Test uncompressed frames</a:t>
                </a:r>
              </a:p>
            </p:txBody>
          </p:sp>
        </p:grpSp>
        <p:sp>
          <p:nvSpPr>
            <p:cNvPr id="99" name="Rectangle: Rounded Corners 98">
              <a:extLst>
                <a:ext uri="{FF2B5EF4-FFF2-40B4-BE49-F238E27FC236}">
                  <a16:creationId xmlns:a16="http://schemas.microsoft.com/office/drawing/2014/main" id="{710EBD13-CA7B-47E2-BA4B-9695BE99538D}"/>
                </a:ext>
              </a:extLst>
            </p:cNvPr>
            <p:cNvSpPr/>
            <p:nvPr/>
          </p:nvSpPr>
          <p:spPr>
            <a:xfrm>
              <a:off x="2495898" y="2174139"/>
              <a:ext cx="603423" cy="380202"/>
            </a:xfrm>
            <a:prstGeom prst="roundRect">
              <a:avLst/>
            </a:prstGeom>
            <a:solidFill>
              <a:srgbClr val="98A2AE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375" b="1" kern="0">
                  <a:solidFill>
                    <a:srgbClr val="FFFFFF"/>
                  </a:solidFill>
                  <a:latin typeface="Nokia Pure Text Light"/>
                </a:rPr>
                <a:t>VTM 11 codec</a:t>
              </a:r>
            </a:p>
          </p:txBody>
        </p:sp>
        <p:grpSp>
          <p:nvGrpSpPr>
            <p:cNvPr id="100" name="Group 99">
              <a:extLst>
                <a:ext uri="{FF2B5EF4-FFF2-40B4-BE49-F238E27FC236}">
                  <a16:creationId xmlns:a16="http://schemas.microsoft.com/office/drawing/2014/main" id="{72F1ADCA-FAE7-41AF-B6FF-1A15D70876FF}"/>
                </a:ext>
              </a:extLst>
            </p:cNvPr>
            <p:cNvGrpSpPr/>
            <p:nvPr/>
          </p:nvGrpSpPr>
          <p:grpSpPr>
            <a:xfrm>
              <a:off x="2523036" y="2690215"/>
              <a:ext cx="709288" cy="486579"/>
              <a:chOff x="323110" y="2475019"/>
              <a:chExt cx="610677" cy="479817"/>
            </a:xfrm>
          </p:grpSpPr>
          <p:sp>
            <p:nvSpPr>
              <p:cNvPr id="101" name="Rectangle 100">
                <a:extLst>
                  <a:ext uri="{FF2B5EF4-FFF2-40B4-BE49-F238E27FC236}">
                    <a16:creationId xmlns:a16="http://schemas.microsoft.com/office/drawing/2014/main" id="{2BE9DC41-F9F8-4967-AF27-5780270C842F}"/>
                  </a:ext>
                </a:extLst>
              </p:cNvPr>
              <p:cNvSpPr/>
              <p:nvPr/>
            </p:nvSpPr>
            <p:spPr>
              <a:xfrm>
                <a:off x="323110" y="247501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endParaRPr lang="en-US" sz="900" kern="0">
                  <a:solidFill>
                    <a:srgbClr val="124191"/>
                  </a:solidFill>
                  <a:latin typeface="Nokia Pure Text Light"/>
                </a:endParaRPr>
              </a:p>
            </p:txBody>
          </p:sp>
          <p:sp>
            <p:nvSpPr>
              <p:cNvPr id="102" name="Rectangle 101">
                <a:extLst>
                  <a:ext uri="{FF2B5EF4-FFF2-40B4-BE49-F238E27FC236}">
                    <a16:creationId xmlns:a16="http://schemas.microsoft.com/office/drawing/2014/main" id="{E734F406-35D6-4D97-ABE7-6704392E81B4}"/>
                  </a:ext>
                </a:extLst>
              </p:cNvPr>
              <p:cNvSpPr/>
              <p:nvPr/>
            </p:nvSpPr>
            <p:spPr>
              <a:xfrm>
                <a:off x="390963" y="253317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endParaRPr lang="en-US" sz="900" kern="0">
                  <a:solidFill>
                    <a:srgbClr val="124191"/>
                  </a:solidFill>
                  <a:latin typeface="Nokia Pure Text Light"/>
                </a:endParaRPr>
              </a:p>
            </p:txBody>
          </p:sp>
          <p:sp>
            <p:nvSpPr>
              <p:cNvPr id="103" name="Rectangle 102">
                <a:extLst>
                  <a:ext uri="{FF2B5EF4-FFF2-40B4-BE49-F238E27FC236}">
                    <a16:creationId xmlns:a16="http://schemas.microsoft.com/office/drawing/2014/main" id="{C64C6499-7F1A-43A5-A526-352E8D92B5AC}"/>
                  </a:ext>
                </a:extLst>
              </p:cNvPr>
              <p:cNvSpPr/>
              <p:nvPr/>
            </p:nvSpPr>
            <p:spPr>
              <a:xfrm>
                <a:off x="458816" y="260910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r>
                  <a:rPr lang="en-US" sz="375" b="1" kern="0">
                    <a:solidFill>
                      <a:srgbClr val="000000"/>
                    </a:solidFill>
                    <a:latin typeface="Nokia Pure Text Light"/>
                  </a:rPr>
                  <a:t>Test reconstructed frames</a:t>
                </a:r>
              </a:p>
            </p:txBody>
          </p:sp>
        </p:grpSp>
        <p:sp>
          <p:nvSpPr>
            <p:cNvPr id="104" name="Rectangle: Rounded Corners 103">
              <a:extLst>
                <a:ext uri="{FF2B5EF4-FFF2-40B4-BE49-F238E27FC236}">
                  <a16:creationId xmlns:a16="http://schemas.microsoft.com/office/drawing/2014/main" id="{C92B0224-48AD-4D08-BD2C-E56F0A060749}"/>
                </a:ext>
              </a:extLst>
            </p:cNvPr>
            <p:cNvSpPr/>
            <p:nvPr/>
          </p:nvSpPr>
          <p:spPr>
            <a:xfrm>
              <a:off x="3127491" y="2179646"/>
              <a:ext cx="603423" cy="380202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375" b="1" kern="0">
                  <a:solidFill>
                    <a:srgbClr val="FFFFFF"/>
                  </a:solidFill>
                  <a:latin typeface="Nokia Pure Text Light"/>
                </a:rPr>
                <a:t>NN Finetuning</a:t>
              </a:r>
            </a:p>
          </p:txBody>
        </p:sp>
        <p:sp>
          <p:nvSpPr>
            <p:cNvPr id="105" name="Rectangle: Top Corners One Rounded and One Snipped 104">
              <a:extLst>
                <a:ext uri="{FF2B5EF4-FFF2-40B4-BE49-F238E27FC236}">
                  <a16:creationId xmlns:a16="http://schemas.microsoft.com/office/drawing/2014/main" id="{FF3DF863-ECD1-495C-A952-35EF33E8DBB0}"/>
                </a:ext>
              </a:extLst>
            </p:cNvPr>
            <p:cNvSpPr/>
            <p:nvPr/>
          </p:nvSpPr>
          <p:spPr>
            <a:xfrm>
              <a:off x="3837749" y="2179646"/>
              <a:ext cx="603423" cy="380201"/>
            </a:xfrm>
            <a:prstGeom prst="snipRoundRect">
              <a:avLst/>
            </a:prstGeom>
            <a:solidFill>
              <a:srgbClr val="FFFFFF"/>
            </a:solidFill>
            <a:ln w="12700" cap="flat" cmpd="sng" algn="ctr">
              <a:solidFill>
                <a:srgbClr val="FF315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600" b="1" kern="0">
                  <a:solidFill>
                    <a:srgbClr val="C00000"/>
                  </a:solidFill>
                  <a:latin typeface="Nokia Pure Text Light"/>
                </a:rPr>
                <a:t>Finetuned NN Filter</a:t>
              </a:r>
            </a:p>
          </p:txBody>
        </p:sp>
        <p:cxnSp>
          <p:nvCxnSpPr>
            <p:cNvPr id="106" name="Straight Arrow Connector 105">
              <a:extLst>
                <a:ext uri="{FF2B5EF4-FFF2-40B4-BE49-F238E27FC236}">
                  <a16:creationId xmlns:a16="http://schemas.microsoft.com/office/drawing/2014/main" id="{05AB5424-321D-454F-A706-3C55088D4781}"/>
                </a:ext>
              </a:extLst>
            </p:cNvPr>
            <p:cNvCxnSpPr>
              <a:cxnSpLocks/>
              <a:stCxn id="99" idx="2"/>
              <a:endCxn id="101" idx="0"/>
            </p:cNvCxnSpPr>
            <p:nvPr/>
          </p:nvCxnSpPr>
          <p:spPr>
            <a:xfrm>
              <a:off x="2797610" y="2554341"/>
              <a:ext cx="1260" cy="135874"/>
            </a:xfrm>
            <a:prstGeom prst="straightConnector1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07" name="Connector: Elbow 106">
              <a:extLst>
                <a:ext uri="{FF2B5EF4-FFF2-40B4-BE49-F238E27FC236}">
                  <a16:creationId xmlns:a16="http://schemas.microsoft.com/office/drawing/2014/main" id="{7ABB0E2B-65E6-4EB8-9A03-2642426CFE70}"/>
                </a:ext>
              </a:extLst>
            </p:cNvPr>
            <p:cNvCxnSpPr>
              <a:cxnSpLocks/>
              <a:stCxn id="98" idx="3"/>
              <a:endCxn id="104" idx="0"/>
            </p:cNvCxnSpPr>
            <p:nvPr/>
          </p:nvCxnSpPr>
          <p:spPr>
            <a:xfrm>
              <a:off x="3234170" y="1821631"/>
              <a:ext cx="195033" cy="358015"/>
            </a:xfrm>
            <a:prstGeom prst="bentConnector2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08" name="Straight Arrow Connector 107">
              <a:extLst>
                <a:ext uri="{FF2B5EF4-FFF2-40B4-BE49-F238E27FC236}">
                  <a16:creationId xmlns:a16="http://schemas.microsoft.com/office/drawing/2014/main" id="{73EF0DA9-E2D8-488E-9F3F-9D2A799F41E1}"/>
                </a:ext>
              </a:extLst>
            </p:cNvPr>
            <p:cNvCxnSpPr>
              <a:cxnSpLocks/>
              <a:stCxn id="104" idx="3"/>
              <a:endCxn id="105" idx="2"/>
            </p:cNvCxnSpPr>
            <p:nvPr/>
          </p:nvCxnSpPr>
          <p:spPr>
            <a:xfrm flipV="1">
              <a:off x="3730914" y="2369747"/>
              <a:ext cx="106835" cy="1"/>
            </a:xfrm>
            <a:prstGeom prst="straightConnector1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109" name="Rectangle: Top Corners One Rounded and One Snipped 108">
              <a:extLst>
                <a:ext uri="{FF2B5EF4-FFF2-40B4-BE49-F238E27FC236}">
                  <a16:creationId xmlns:a16="http://schemas.microsoft.com/office/drawing/2014/main" id="{9B4760A8-6A61-4FF3-B857-F54DD9F740EA}"/>
                </a:ext>
              </a:extLst>
            </p:cNvPr>
            <p:cNvSpPr/>
            <p:nvPr/>
          </p:nvSpPr>
          <p:spPr>
            <a:xfrm>
              <a:off x="3561778" y="2726493"/>
              <a:ext cx="603423" cy="380201"/>
            </a:xfrm>
            <a:prstGeom prst="snipRoundRect">
              <a:avLst/>
            </a:prstGeom>
            <a:solidFill>
              <a:srgbClr val="FFFFFF"/>
            </a:solidFill>
            <a:ln w="12700" cap="flat" cmpd="sng" algn="ctr">
              <a:solidFill>
                <a:srgbClr val="FF315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375" b="1" kern="0">
                  <a:solidFill>
                    <a:srgbClr val="C00000"/>
                  </a:solidFill>
                  <a:latin typeface="Nokia Pure Text Light"/>
                </a:rPr>
                <a:t>Pretrained NN Filter</a:t>
              </a:r>
            </a:p>
          </p:txBody>
        </p:sp>
        <p:sp>
          <p:nvSpPr>
            <p:cNvPr id="110" name="Rectangle: Rounded Corners 109">
              <a:extLst>
                <a:ext uri="{FF2B5EF4-FFF2-40B4-BE49-F238E27FC236}">
                  <a16:creationId xmlns:a16="http://schemas.microsoft.com/office/drawing/2014/main" id="{D2FD7306-6D21-4CDC-9CC8-EC76C1AED08C}"/>
                </a:ext>
              </a:extLst>
            </p:cNvPr>
            <p:cNvSpPr/>
            <p:nvPr/>
          </p:nvSpPr>
          <p:spPr>
            <a:xfrm>
              <a:off x="3837750" y="1630790"/>
              <a:ext cx="603423" cy="380202"/>
            </a:xfrm>
            <a:prstGeom prst="roundRect">
              <a:avLst/>
            </a:prstGeom>
            <a:solidFill>
              <a:srgbClr val="98A2AE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600" b="1" kern="0">
                  <a:solidFill>
                    <a:srgbClr val="FFFFFF"/>
                  </a:solidFill>
                  <a:latin typeface="Nokia Pure Text Light"/>
                </a:rPr>
                <a:t>VTM 11 Encoder with NN Support</a:t>
              </a:r>
            </a:p>
          </p:txBody>
        </p:sp>
        <p:cxnSp>
          <p:nvCxnSpPr>
            <p:cNvPr id="111" name="Straight Arrow Connector 110">
              <a:extLst>
                <a:ext uri="{FF2B5EF4-FFF2-40B4-BE49-F238E27FC236}">
                  <a16:creationId xmlns:a16="http://schemas.microsoft.com/office/drawing/2014/main" id="{5E7E8446-DD8E-4613-8BBF-1AA33F9A5B8C}"/>
                </a:ext>
              </a:extLst>
            </p:cNvPr>
            <p:cNvCxnSpPr>
              <a:cxnSpLocks/>
              <a:stCxn id="98" idx="3"/>
              <a:endCxn id="110" idx="1"/>
            </p:cNvCxnSpPr>
            <p:nvPr/>
          </p:nvCxnSpPr>
          <p:spPr>
            <a:xfrm flipV="1">
              <a:off x="3234170" y="1820891"/>
              <a:ext cx="603580" cy="740"/>
            </a:xfrm>
            <a:prstGeom prst="straightConnector1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112" name="Rectangle: Top Corners One Rounded and One Snipped 111">
              <a:extLst>
                <a:ext uri="{FF2B5EF4-FFF2-40B4-BE49-F238E27FC236}">
                  <a16:creationId xmlns:a16="http://schemas.microsoft.com/office/drawing/2014/main" id="{8CC7FEF9-5D8B-409A-AD2F-8C3D9108CDEC}"/>
                </a:ext>
              </a:extLst>
            </p:cNvPr>
            <p:cNvSpPr/>
            <p:nvPr/>
          </p:nvSpPr>
          <p:spPr>
            <a:xfrm>
              <a:off x="4785710" y="2699505"/>
              <a:ext cx="603423" cy="380201"/>
            </a:xfrm>
            <a:prstGeom prst="snipRoundRect">
              <a:avLst/>
            </a:prstGeom>
            <a:gradFill rotWithShape="1">
              <a:gsLst>
                <a:gs pos="0">
                  <a:srgbClr val="FF3154">
                    <a:lumMod val="110000"/>
                    <a:satMod val="105000"/>
                    <a:tint val="67000"/>
                  </a:srgbClr>
                </a:gs>
                <a:gs pos="50000">
                  <a:srgbClr val="FF3154">
                    <a:lumMod val="105000"/>
                    <a:satMod val="103000"/>
                    <a:tint val="73000"/>
                  </a:srgbClr>
                </a:gs>
                <a:gs pos="100000">
                  <a:srgbClr val="FF3154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FF315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600" b="1" kern="0">
                  <a:solidFill>
                    <a:srgbClr val="C00000"/>
                  </a:solidFill>
                  <a:latin typeface="Nokia Pure Text Light"/>
                </a:rPr>
                <a:t>Bias Weight Update</a:t>
              </a:r>
            </a:p>
          </p:txBody>
        </p:sp>
        <p:cxnSp>
          <p:nvCxnSpPr>
            <p:cNvPr id="117" name="Straight Arrow Connector 116">
              <a:extLst>
                <a:ext uri="{FF2B5EF4-FFF2-40B4-BE49-F238E27FC236}">
                  <a16:creationId xmlns:a16="http://schemas.microsoft.com/office/drawing/2014/main" id="{5B8D7547-F4BD-475F-BF34-1E2D8C99A1D3}"/>
                </a:ext>
              </a:extLst>
            </p:cNvPr>
            <p:cNvCxnSpPr>
              <a:cxnSpLocks/>
              <a:stCxn id="110" idx="3"/>
              <a:endCxn id="118" idx="1"/>
            </p:cNvCxnSpPr>
            <p:nvPr/>
          </p:nvCxnSpPr>
          <p:spPr>
            <a:xfrm>
              <a:off x="4441173" y="1820891"/>
              <a:ext cx="387745" cy="663"/>
            </a:xfrm>
            <a:prstGeom prst="straightConnector1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19" name="Straight Arrow Connector 118">
              <a:extLst>
                <a:ext uri="{FF2B5EF4-FFF2-40B4-BE49-F238E27FC236}">
                  <a16:creationId xmlns:a16="http://schemas.microsoft.com/office/drawing/2014/main" id="{9E424416-6754-4EB5-8099-A4F53DC3E35B}"/>
                </a:ext>
              </a:extLst>
            </p:cNvPr>
            <p:cNvCxnSpPr>
              <a:cxnSpLocks/>
              <a:stCxn id="105" idx="3"/>
              <a:endCxn id="110" idx="2"/>
            </p:cNvCxnSpPr>
            <p:nvPr/>
          </p:nvCxnSpPr>
          <p:spPr>
            <a:xfrm flipV="1">
              <a:off x="4139461" y="2010991"/>
              <a:ext cx="1" cy="168656"/>
            </a:xfrm>
            <a:prstGeom prst="straightConnector1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20" name="Connector: Elbow 119">
              <a:extLst>
                <a:ext uri="{FF2B5EF4-FFF2-40B4-BE49-F238E27FC236}">
                  <a16:creationId xmlns:a16="http://schemas.microsoft.com/office/drawing/2014/main" id="{7FB71185-9770-4C7F-A93A-67183D6A354C}"/>
                </a:ext>
              </a:extLst>
            </p:cNvPr>
            <p:cNvCxnSpPr>
              <a:cxnSpLocks/>
              <a:stCxn id="105" idx="0"/>
              <a:endCxn id="112" idx="2"/>
            </p:cNvCxnSpPr>
            <p:nvPr/>
          </p:nvCxnSpPr>
          <p:spPr>
            <a:xfrm>
              <a:off x="4441174" y="2369748"/>
              <a:ext cx="344536" cy="519859"/>
            </a:xfrm>
            <a:prstGeom prst="bentConnector3">
              <a:avLst>
                <a:gd name="adj1" fmla="val 67612"/>
              </a:avLst>
            </a:prstGeom>
            <a:noFill/>
            <a:ln w="25400" cap="flat" cmpd="sng" algn="ctr">
              <a:solidFill>
                <a:srgbClr val="C00000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121" name="Rectangle: Rounded Corners 120">
              <a:extLst>
                <a:ext uri="{FF2B5EF4-FFF2-40B4-BE49-F238E27FC236}">
                  <a16:creationId xmlns:a16="http://schemas.microsoft.com/office/drawing/2014/main" id="{DE67C38F-5E21-4362-8A61-81D57A07BF91}"/>
                </a:ext>
              </a:extLst>
            </p:cNvPr>
            <p:cNvSpPr/>
            <p:nvPr/>
          </p:nvSpPr>
          <p:spPr>
            <a:xfrm>
              <a:off x="5795241" y="1630507"/>
              <a:ext cx="603423" cy="380202"/>
            </a:xfrm>
            <a:prstGeom prst="roundRect">
              <a:avLst/>
            </a:prstGeom>
            <a:solidFill>
              <a:srgbClr val="98A2AE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600" b="1" kern="0">
                  <a:solidFill>
                    <a:srgbClr val="FFFFFF"/>
                  </a:solidFill>
                  <a:latin typeface="Nokia Pure Text Light"/>
                </a:rPr>
                <a:t>VTM 11 Decoder</a:t>
              </a:r>
            </a:p>
          </p:txBody>
        </p:sp>
        <p:grpSp>
          <p:nvGrpSpPr>
            <p:cNvPr id="122" name="Group 121">
              <a:extLst>
                <a:ext uri="{FF2B5EF4-FFF2-40B4-BE49-F238E27FC236}">
                  <a16:creationId xmlns:a16="http://schemas.microsoft.com/office/drawing/2014/main" id="{6E942FBC-372B-422D-866A-81E9C49296B4}"/>
                </a:ext>
              </a:extLst>
            </p:cNvPr>
            <p:cNvGrpSpPr/>
            <p:nvPr/>
          </p:nvGrpSpPr>
          <p:grpSpPr>
            <a:xfrm>
              <a:off x="6536474" y="1508587"/>
              <a:ext cx="788453" cy="486579"/>
              <a:chOff x="323110" y="2475019"/>
              <a:chExt cx="610677" cy="479817"/>
            </a:xfrm>
          </p:grpSpPr>
          <p:sp>
            <p:nvSpPr>
              <p:cNvPr id="123" name="Rectangle 122">
                <a:extLst>
                  <a:ext uri="{FF2B5EF4-FFF2-40B4-BE49-F238E27FC236}">
                    <a16:creationId xmlns:a16="http://schemas.microsoft.com/office/drawing/2014/main" id="{3BAB2AB4-DBDC-4075-97CE-03FE87BE3C12}"/>
                  </a:ext>
                </a:extLst>
              </p:cNvPr>
              <p:cNvSpPr/>
              <p:nvPr/>
            </p:nvSpPr>
            <p:spPr>
              <a:xfrm>
                <a:off x="323110" y="247501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endParaRPr lang="en-US" sz="1050" kern="0">
                  <a:solidFill>
                    <a:srgbClr val="124191"/>
                  </a:solidFill>
                  <a:latin typeface="Nokia Pure Text Light"/>
                </a:endParaRPr>
              </a:p>
            </p:txBody>
          </p:sp>
          <p:sp>
            <p:nvSpPr>
              <p:cNvPr id="124" name="Rectangle 123">
                <a:extLst>
                  <a:ext uri="{FF2B5EF4-FFF2-40B4-BE49-F238E27FC236}">
                    <a16:creationId xmlns:a16="http://schemas.microsoft.com/office/drawing/2014/main" id="{D56E423A-418D-4679-A97B-75906D6863B3}"/>
                  </a:ext>
                </a:extLst>
              </p:cNvPr>
              <p:cNvSpPr/>
              <p:nvPr/>
            </p:nvSpPr>
            <p:spPr>
              <a:xfrm>
                <a:off x="390963" y="253317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endParaRPr lang="en-US" sz="1050" kern="0">
                  <a:solidFill>
                    <a:srgbClr val="124191"/>
                  </a:solidFill>
                  <a:latin typeface="Nokia Pure Text Light"/>
                </a:endParaRPr>
              </a:p>
            </p:txBody>
          </p:sp>
          <p:sp>
            <p:nvSpPr>
              <p:cNvPr id="125" name="Rectangle 124">
                <a:extLst>
                  <a:ext uri="{FF2B5EF4-FFF2-40B4-BE49-F238E27FC236}">
                    <a16:creationId xmlns:a16="http://schemas.microsoft.com/office/drawing/2014/main" id="{7CD6D641-E5E6-48F0-86D0-A69870C8EE1B}"/>
                  </a:ext>
                </a:extLst>
              </p:cNvPr>
              <p:cNvSpPr/>
              <p:nvPr/>
            </p:nvSpPr>
            <p:spPr>
              <a:xfrm>
                <a:off x="458816" y="260910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r>
                  <a:rPr lang="en-US" sz="600" b="1" kern="0">
                    <a:solidFill>
                      <a:srgbClr val="000000"/>
                    </a:solidFill>
                    <a:latin typeface="Nokia Pure Text Light"/>
                  </a:rPr>
                  <a:t>Test reconstructed frames</a:t>
                </a:r>
              </a:p>
            </p:txBody>
          </p:sp>
        </p:grpSp>
        <p:sp>
          <p:nvSpPr>
            <p:cNvPr id="126" name="Rectangle: Top Corners One Rounded and One Snipped 125">
              <a:extLst>
                <a:ext uri="{FF2B5EF4-FFF2-40B4-BE49-F238E27FC236}">
                  <a16:creationId xmlns:a16="http://schemas.microsoft.com/office/drawing/2014/main" id="{A6095359-8C05-4CA0-B788-E15CC004CAE5}"/>
                </a:ext>
              </a:extLst>
            </p:cNvPr>
            <p:cNvSpPr/>
            <p:nvPr/>
          </p:nvSpPr>
          <p:spPr>
            <a:xfrm>
              <a:off x="7441320" y="2178908"/>
              <a:ext cx="603423" cy="380201"/>
            </a:xfrm>
            <a:prstGeom prst="snipRoundRect">
              <a:avLst/>
            </a:prstGeom>
            <a:solidFill>
              <a:srgbClr val="FFFFFF"/>
            </a:solidFill>
            <a:ln w="12700" cap="flat" cmpd="sng" algn="ctr">
              <a:solidFill>
                <a:srgbClr val="FF315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600" b="1" kern="0">
                  <a:solidFill>
                    <a:srgbClr val="C00000"/>
                  </a:solidFill>
                  <a:latin typeface="Nokia Pure Text Light"/>
                </a:rPr>
                <a:t>Finetuned NN Filter</a:t>
              </a:r>
            </a:p>
          </p:txBody>
        </p:sp>
        <p:sp>
          <p:nvSpPr>
            <p:cNvPr id="127" name="Rectangle: Top Corners One Rounded and One Snipped 126">
              <a:extLst>
                <a:ext uri="{FF2B5EF4-FFF2-40B4-BE49-F238E27FC236}">
                  <a16:creationId xmlns:a16="http://schemas.microsoft.com/office/drawing/2014/main" id="{9DEACF11-A650-4E1B-A13E-29179A1B1B97}"/>
                </a:ext>
              </a:extLst>
            </p:cNvPr>
            <p:cNvSpPr/>
            <p:nvPr/>
          </p:nvSpPr>
          <p:spPr>
            <a:xfrm>
              <a:off x="6659010" y="2697538"/>
              <a:ext cx="603423" cy="380201"/>
            </a:xfrm>
            <a:prstGeom prst="snipRoundRect">
              <a:avLst/>
            </a:prstGeom>
            <a:solidFill>
              <a:srgbClr val="FFFFFF"/>
            </a:solidFill>
            <a:ln w="12700" cap="flat" cmpd="sng" algn="ctr">
              <a:solidFill>
                <a:srgbClr val="FF315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600" b="1" kern="0">
                  <a:solidFill>
                    <a:srgbClr val="C00000"/>
                  </a:solidFill>
                  <a:latin typeface="Nokia Pure Text Light"/>
                </a:rPr>
                <a:t>Pretrained NN Filter</a:t>
              </a:r>
            </a:p>
          </p:txBody>
        </p:sp>
        <p:cxnSp>
          <p:nvCxnSpPr>
            <p:cNvPr id="128" name="Connector: Elbow 127">
              <a:extLst>
                <a:ext uri="{FF2B5EF4-FFF2-40B4-BE49-F238E27FC236}">
                  <a16:creationId xmlns:a16="http://schemas.microsoft.com/office/drawing/2014/main" id="{99444FE6-7158-457F-BADE-5EDDBD6D881A}"/>
                </a:ext>
              </a:extLst>
            </p:cNvPr>
            <p:cNvCxnSpPr>
              <a:cxnSpLocks/>
              <a:stCxn id="89" idx="1"/>
              <a:endCxn id="109" idx="1"/>
            </p:cNvCxnSpPr>
            <p:nvPr/>
          </p:nvCxnSpPr>
          <p:spPr>
            <a:xfrm rot="16200000" flipH="1">
              <a:off x="2612770" y="1855973"/>
              <a:ext cx="547585" cy="1953855"/>
            </a:xfrm>
            <a:prstGeom prst="bentConnector3">
              <a:avLst>
                <a:gd name="adj1" fmla="val 141747"/>
              </a:avLst>
            </a:prstGeom>
            <a:noFill/>
            <a:ln w="25400" cap="flat" cmpd="sng" algn="ctr">
              <a:solidFill>
                <a:srgbClr val="C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29" name="Connector: Elbow 128">
              <a:extLst>
                <a:ext uri="{FF2B5EF4-FFF2-40B4-BE49-F238E27FC236}">
                  <a16:creationId xmlns:a16="http://schemas.microsoft.com/office/drawing/2014/main" id="{7C2CF9FB-3D33-4DC5-94CE-25456A49B191}"/>
                </a:ext>
              </a:extLst>
            </p:cNvPr>
            <p:cNvCxnSpPr>
              <a:cxnSpLocks/>
              <a:stCxn id="89" idx="1"/>
              <a:endCxn id="127" idx="1"/>
            </p:cNvCxnSpPr>
            <p:nvPr/>
          </p:nvCxnSpPr>
          <p:spPr>
            <a:xfrm rot="16200000" flipH="1">
              <a:off x="4175862" y="292880"/>
              <a:ext cx="518630" cy="5051089"/>
            </a:xfrm>
            <a:prstGeom prst="bentConnector3">
              <a:avLst>
                <a:gd name="adj1" fmla="val 149852"/>
              </a:avLst>
            </a:prstGeom>
            <a:noFill/>
            <a:ln w="25400" cap="flat" cmpd="sng" algn="ctr">
              <a:solidFill>
                <a:srgbClr val="C00000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130" name="Rectangle: Rounded Corners 129">
              <a:extLst>
                <a:ext uri="{FF2B5EF4-FFF2-40B4-BE49-F238E27FC236}">
                  <a16:creationId xmlns:a16="http://schemas.microsoft.com/office/drawing/2014/main" id="{1CE46C96-2B6C-4730-B33C-27CBE1C17B26}"/>
                </a:ext>
              </a:extLst>
            </p:cNvPr>
            <p:cNvSpPr/>
            <p:nvPr/>
          </p:nvSpPr>
          <p:spPr>
            <a:xfrm>
              <a:off x="7441320" y="2697830"/>
              <a:ext cx="603423" cy="380202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600" b="1" kern="0">
                  <a:solidFill>
                    <a:srgbClr val="FFFFFF"/>
                  </a:solidFill>
                  <a:latin typeface="Nokia Pure Text Light"/>
                </a:rPr>
                <a:t>NN Updating</a:t>
              </a:r>
            </a:p>
          </p:txBody>
        </p:sp>
        <p:sp>
          <p:nvSpPr>
            <p:cNvPr id="131" name="Rectangle: Rounded Corners 130">
              <a:extLst>
                <a:ext uri="{FF2B5EF4-FFF2-40B4-BE49-F238E27FC236}">
                  <a16:creationId xmlns:a16="http://schemas.microsoft.com/office/drawing/2014/main" id="{F863F014-992E-49DA-A9AC-230EB8DD1CAC}"/>
                </a:ext>
              </a:extLst>
            </p:cNvPr>
            <p:cNvSpPr/>
            <p:nvPr/>
          </p:nvSpPr>
          <p:spPr>
            <a:xfrm>
              <a:off x="7441318" y="1629692"/>
              <a:ext cx="603423" cy="380202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600" b="1" kern="0">
                  <a:solidFill>
                    <a:srgbClr val="FFFFFF"/>
                  </a:solidFill>
                  <a:latin typeface="Nokia Pure Text Light"/>
                </a:rPr>
                <a:t>NN Filtering </a:t>
              </a:r>
            </a:p>
          </p:txBody>
        </p:sp>
        <p:cxnSp>
          <p:nvCxnSpPr>
            <p:cNvPr id="132" name="Straight Arrow Connector 131">
              <a:extLst>
                <a:ext uri="{FF2B5EF4-FFF2-40B4-BE49-F238E27FC236}">
                  <a16:creationId xmlns:a16="http://schemas.microsoft.com/office/drawing/2014/main" id="{A31B9454-1EE2-40CF-BB95-25228C68C25C}"/>
                </a:ext>
              </a:extLst>
            </p:cNvPr>
            <p:cNvCxnSpPr>
              <a:cxnSpLocks/>
              <a:stCxn id="121" idx="3"/>
            </p:cNvCxnSpPr>
            <p:nvPr/>
          </p:nvCxnSpPr>
          <p:spPr>
            <a:xfrm flipV="1">
              <a:off x="6398665" y="1819865"/>
              <a:ext cx="230823" cy="743"/>
            </a:xfrm>
            <a:prstGeom prst="straightConnector1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33" name="Straight Arrow Connector 132">
              <a:extLst>
                <a:ext uri="{FF2B5EF4-FFF2-40B4-BE49-F238E27FC236}">
                  <a16:creationId xmlns:a16="http://schemas.microsoft.com/office/drawing/2014/main" id="{9D706C7B-07EF-419E-826F-89C9D52D1E83}"/>
                </a:ext>
              </a:extLst>
            </p:cNvPr>
            <p:cNvCxnSpPr>
              <a:cxnSpLocks/>
              <a:stCxn id="118" idx="3"/>
              <a:endCxn id="121" idx="1"/>
            </p:cNvCxnSpPr>
            <p:nvPr/>
          </p:nvCxnSpPr>
          <p:spPr>
            <a:xfrm flipV="1">
              <a:off x="5298248" y="1820608"/>
              <a:ext cx="496993" cy="946"/>
            </a:xfrm>
            <a:prstGeom prst="straightConnector1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35" name="Straight Arrow Connector 134">
              <a:extLst>
                <a:ext uri="{FF2B5EF4-FFF2-40B4-BE49-F238E27FC236}">
                  <a16:creationId xmlns:a16="http://schemas.microsoft.com/office/drawing/2014/main" id="{81FDB86B-9BA8-426B-87D5-A72C425E7752}"/>
                </a:ext>
              </a:extLst>
            </p:cNvPr>
            <p:cNvCxnSpPr>
              <a:cxnSpLocks/>
              <a:stCxn id="125" idx="3"/>
              <a:endCxn id="131" idx="1"/>
            </p:cNvCxnSpPr>
            <p:nvPr/>
          </p:nvCxnSpPr>
          <p:spPr>
            <a:xfrm flipV="1">
              <a:off x="7324927" y="1819793"/>
              <a:ext cx="116391" cy="74"/>
            </a:xfrm>
            <a:prstGeom prst="straightConnector1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36" name="Straight Arrow Connector 135">
              <a:extLst>
                <a:ext uri="{FF2B5EF4-FFF2-40B4-BE49-F238E27FC236}">
                  <a16:creationId xmlns:a16="http://schemas.microsoft.com/office/drawing/2014/main" id="{674797C8-9B77-4055-8D6E-96B428F16784}"/>
                </a:ext>
              </a:extLst>
            </p:cNvPr>
            <p:cNvCxnSpPr>
              <a:cxnSpLocks/>
            </p:cNvCxnSpPr>
            <p:nvPr/>
          </p:nvCxnSpPr>
          <p:spPr>
            <a:xfrm>
              <a:off x="7262433" y="2886923"/>
              <a:ext cx="178885" cy="293"/>
            </a:xfrm>
            <a:prstGeom prst="straightConnector1">
              <a:avLst/>
            </a:prstGeom>
            <a:noFill/>
            <a:ln w="25400" cap="flat" cmpd="sng" algn="ctr">
              <a:solidFill>
                <a:srgbClr val="C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37" name="Straight Arrow Connector 136">
              <a:extLst>
                <a:ext uri="{FF2B5EF4-FFF2-40B4-BE49-F238E27FC236}">
                  <a16:creationId xmlns:a16="http://schemas.microsoft.com/office/drawing/2014/main" id="{4DB57DD0-790F-46C1-87AE-5023EB5E0D1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743031" y="2558395"/>
              <a:ext cx="0" cy="138720"/>
            </a:xfrm>
            <a:prstGeom prst="straightConnector1">
              <a:avLst/>
            </a:prstGeom>
            <a:noFill/>
            <a:ln w="25400" cap="flat" cmpd="sng" algn="ctr">
              <a:solidFill>
                <a:srgbClr val="C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38" name="Straight Arrow Connector 137">
              <a:extLst>
                <a:ext uri="{FF2B5EF4-FFF2-40B4-BE49-F238E27FC236}">
                  <a16:creationId xmlns:a16="http://schemas.microsoft.com/office/drawing/2014/main" id="{BB4B3839-ABA5-43B9-8690-BA3F43D759E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743029" y="2009180"/>
              <a:ext cx="1" cy="169015"/>
            </a:xfrm>
            <a:prstGeom prst="straightConnector1">
              <a:avLst/>
            </a:prstGeom>
            <a:noFill/>
            <a:ln w="25400" cap="flat" cmpd="sng" algn="ctr">
              <a:solidFill>
                <a:srgbClr val="C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39" name="Straight Arrow Connector 138">
              <a:extLst>
                <a:ext uri="{FF2B5EF4-FFF2-40B4-BE49-F238E27FC236}">
                  <a16:creationId xmlns:a16="http://schemas.microsoft.com/office/drawing/2014/main" id="{12ED7781-5B81-43A7-9A43-B2030116A821}"/>
                </a:ext>
              </a:extLst>
            </p:cNvPr>
            <p:cNvCxnSpPr>
              <a:cxnSpLocks/>
              <a:stCxn id="112" idx="0"/>
              <a:endCxn id="127" idx="2"/>
            </p:cNvCxnSpPr>
            <p:nvPr/>
          </p:nvCxnSpPr>
          <p:spPr>
            <a:xfrm flipV="1">
              <a:off x="5389134" y="2887638"/>
              <a:ext cx="1269876" cy="1969"/>
            </a:xfrm>
            <a:prstGeom prst="straightConnector1">
              <a:avLst/>
            </a:prstGeom>
            <a:noFill/>
            <a:ln w="25400" cap="flat" cmpd="sng" algn="ctr">
              <a:solidFill>
                <a:srgbClr val="C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40" name="Connector: Elbow 139">
              <a:extLst>
                <a:ext uri="{FF2B5EF4-FFF2-40B4-BE49-F238E27FC236}">
                  <a16:creationId xmlns:a16="http://schemas.microsoft.com/office/drawing/2014/main" id="{97E03CAE-DD6A-430D-839A-54F91AC4A6E5}"/>
                </a:ext>
              </a:extLst>
            </p:cNvPr>
            <p:cNvCxnSpPr>
              <a:cxnSpLocks/>
              <a:stCxn id="109" idx="3"/>
              <a:endCxn id="104" idx="2"/>
            </p:cNvCxnSpPr>
            <p:nvPr/>
          </p:nvCxnSpPr>
          <p:spPr>
            <a:xfrm rot="16200000" flipV="1">
              <a:off x="3563025" y="2426027"/>
              <a:ext cx="166645" cy="434287"/>
            </a:xfrm>
            <a:prstGeom prst="bentConnector3">
              <a:avLst>
                <a:gd name="adj1" fmla="val 50000"/>
              </a:avLst>
            </a:prstGeom>
            <a:noFill/>
            <a:ln w="25400" cap="flat" cmpd="sng" algn="ctr">
              <a:solidFill>
                <a:srgbClr val="C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41" name="Connector: Elbow 140">
              <a:extLst>
                <a:ext uri="{FF2B5EF4-FFF2-40B4-BE49-F238E27FC236}">
                  <a16:creationId xmlns:a16="http://schemas.microsoft.com/office/drawing/2014/main" id="{69588DFE-4078-4C0F-B75B-D0D33A47B9D7}"/>
                </a:ext>
              </a:extLst>
            </p:cNvPr>
            <p:cNvCxnSpPr>
              <a:cxnSpLocks/>
              <a:stCxn id="103" idx="3"/>
            </p:cNvCxnSpPr>
            <p:nvPr/>
          </p:nvCxnSpPr>
          <p:spPr>
            <a:xfrm flipV="1">
              <a:off x="3232324" y="2548402"/>
              <a:ext cx="73351" cy="453093"/>
            </a:xfrm>
            <a:prstGeom prst="bentConnector2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42" name="Connector: Elbow 141">
              <a:extLst>
                <a:ext uri="{FF2B5EF4-FFF2-40B4-BE49-F238E27FC236}">
                  <a16:creationId xmlns:a16="http://schemas.microsoft.com/office/drawing/2014/main" id="{A22D262F-43FF-4A92-B9D9-635A728484E4}"/>
                </a:ext>
              </a:extLst>
            </p:cNvPr>
            <p:cNvCxnSpPr>
              <a:cxnSpLocks/>
              <a:stCxn id="87" idx="3"/>
              <a:endCxn id="88" idx="2"/>
            </p:cNvCxnSpPr>
            <p:nvPr/>
          </p:nvCxnSpPr>
          <p:spPr>
            <a:xfrm flipV="1">
              <a:off x="1099256" y="2559111"/>
              <a:ext cx="118222" cy="449284"/>
            </a:xfrm>
            <a:prstGeom prst="bentConnector2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143" name="Rectangle 142">
              <a:extLst>
                <a:ext uri="{FF2B5EF4-FFF2-40B4-BE49-F238E27FC236}">
                  <a16:creationId xmlns:a16="http://schemas.microsoft.com/office/drawing/2014/main" id="{C30A90C4-C6DC-407D-B47D-08BC7626B509}"/>
                </a:ext>
              </a:extLst>
            </p:cNvPr>
            <p:cNvSpPr/>
            <p:nvPr/>
          </p:nvSpPr>
          <p:spPr>
            <a:xfrm>
              <a:off x="199921" y="1236481"/>
              <a:ext cx="2089433" cy="2205555"/>
            </a:xfrm>
            <a:prstGeom prst="rect">
              <a:avLst/>
            </a:prstGeom>
            <a:noFill/>
            <a:ln w="25400" cap="flat" cmpd="sng" algn="ctr">
              <a:solidFill>
                <a:srgbClr val="000000"/>
              </a:solidFill>
              <a:prstDash val="dash"/>
              <a:miter lim="800000"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900" kern="0">
                  <a:solidFill>
                    <a:srgbClr val="124191">
                      <a:lumMod val="50000"/>
                    </a:srgbClr>
                  </a:solidFill>
                  <a:latin typeface="Nokia Pure Text Light"/>
                </a:rPr>
                <a:t>Pretraining</a:t>
              </a:r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EF7F0EA1-9F6F-4F0F-9BAA-049A8F203627}"/>
                </a:ext>
              </a:extLst>
            </p:cNvPr>
            <p:cNvSpPr/>
            <p:nvPr/>
          </p:nvSpPr>
          <p:spPr>
            <a:xfrm>
              <a:off x="2411703" y="1236481"/>
              <a:ext cx="2080129" cy="2205555"/>
            </a:xfrm>
            <a:prstGeom prst="rect">
              <a:avLst/>
            </a:prstGeom>
            <a:noFill/>
            <a:ln w="25400" cap="flat" cmpd="sng" algn="ctr">
              <a:solidFill>
                <a:srgbClr val="000000"/>
              </a:solidFill>
              <a:prstDash val="dash"/>
              <a:miter lim="800000"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900" kern="0">
                  <a:solidFill>
                    <a:srgbClr val="124191">
                      <a:lumMod val="50000"/>
                    </a:srgbClr>
                  </a:solidFill>
                  <a:latin typeface="Nokia Pure Text Light"/>
                </a:rPr>
                <a:t>Finetuning and encoding</a:t>
              </a:r>
            </a:p>
          </p:txBody>
        </p:sp>
        <p:sp>
          <p:nvSpPr>
            <p:cNvPr id="145" name="Rectangle 144">
              <a:extLst>
                <a:ext uri="{FF2B5EF4-FFF2-40B4-BE49-F238E27FC236}">
                  <a16:creationId xmlns:a16="http://schemas.microsoft.com/office/drawing/2014/main" id="{3045DC5C-555C-4518-85CD-F919416217A0}"/>
                </a:ext>
              </a:extLst>
            </p:cNvPr>
            <p:cNvSpPr/>
            <p:nvPr/>
          </p:nvSpPr>
          <p:spPr>
            <a:xfrm>
              <a:off x="4623727" y="1236481"/>
              <a:ext cx="900995" cy="2205555"/>
            </a:xfrm>
            <a:prstGeom prst="rect">
              <a:avLst/>
            </a:prstGeom>
            <a:noFill/>
            <a:ln w="25400" cap="flat" cmpd="sng" algn="ctr">
              <a:solidFill>
                <a:srgbClr val="000000"/>
              </a:solidFill>
              <a:prstDash val="dash"/>
              <a:miter lim="800000"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900" kern="0">
                  <a:solidFill>
                    <a:srgbClr val="124191">
                      <a:lumMod val="50000"/>
                    </a:srgbClr>
                  </a:solidFill>
                  <a:latin typeface="Nokia Pure Text Light"/>
                </a:rPr>
                <a:t>Bitstream</a:t>
              </a:r>
            </a:p>
          </p:txBody>
        </p:sp>
        <p:grpSp>
          <p:nvGrpSpPr>
            <p:cNvPr id="146" name="Group 145">
              <a:extLst>
                <a:ext uri="{FF2B5EF4-FFF2-40B4-BE49-F238E27FC236}">
                  <a16:creationId xmlns:a16="http://schemas.microsoft.com/office/drawing/2014/main" id="{4AA2218D-51B0-4E25-AB57-F022F949ACCA}"/>
                </a:ext>
              </a:extLst>
            </p:cNvPr>
            <p:cNvGrpSpPr/>
            <p:nvPr/>
          </p:nvGrpSpPr>
          <p:grpSpPr>
            <a:xfrm>
              <a:off x="8131699" y="1508515"/>
              <a:ext cx="812379" cy="486579"/>
              <a:chOff x="323110" y="2475019"/>
              <a:chExt cx="610677" cy="479817"/>
            </a:xfrm>
          </p:grpSpPr>
          <p:sp>
            <p:nvSpPr>
              <p:cNvPr id="147" name="Rectangle 146">
                <a:extLst>
                  <a:ext uri="{FF2B5EF4-FFF2-40B4-BE49-F238E27FC236}">
                    <a16:creationId xmlns:a16="http://schemas.microsoft.com/office/drawing/2014/main" id="{3B99B4D9-944E-4984-BCD1-80B432AD70CA}"/>
                  </a:ext>
                </a:extLst>
              </p:cNvPr>
              <p:cNvSpPr/>
              <p:nvPr/>
            </p:nvSpPr>
            <p:spPr>
              <a:xfrm>
                <a:off x="323110" y="247501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endParaRPr lang="en-US" sz="1050" kern="0">
                  <a:solidFill>
                    <a:srgbClr val="124191"/>
                  </a:solidFill>
                  <a:latin typeface="Nokia Pure Text Light"/>
                </a:endParaRPr>
              </a:p>
            </p:txBody>
          </p:sp>
          <p:sp>
            <p:nvSpPr>
              <p:cNvPr id="148" name="Rectangle 147">
                <a:extLst>
                  <a:ext uri="{FF2B5EF4-FFF2-40B4-BE49-F238E27FC236}">
                    <a16:creationId xmlns:a16="http://schemas.microsoft.com/office/drawing/2014/main" id="{A7DF3A0A-C320-421C-BE0B-7104A71A4DDD}"/>
                  </a:ext>
                </a:extLst>
              </p:cNvPr>
              <p:cNvSpPr/>
              <p:nvPr/>
            </p:nvSpPr>
            <p:spPr>
              <a:xfrm>
                <a:off x="390963" y="253317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endParaRPr lang="en-US" sz="1050" kern="0">
                  <a:solidFill>
                    <a:srgbClr val="124191"/>
                  </a:solidFill>
                  <a:latin typeface="Nokia Pure Text Light"/>
                </a:endParaRPr>
              </a:p>
            </p:txBody>
          </p:sp>
          <p:sp>
            <p:nvSpPr>
              <p:cNvPr id="149" name="Rectangle 148">
                <a:extLst>
                  <a:ext uri="{FF2B5EF4-FFF2-40B4-BE49-F238E27FC236}">
                    <a16:creationId xmlns:a16="http://schemas.microsoft.com/office/drawing/2014/main" id="{315652BA-3D2F-47B3-9FF7-9BAD69C02316}"/>
                  </a:ext>
                </a:extLst>
              </p:cNvPr>
              <p:cNvSpPr/>
              <p:nvPr/>
            </p:nvSpPr>
            <p:spPr>
              <a:xfrm>
                <a:off x="458816" y="260910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r>
                  <a:rPr lang="en-US" sz="600" b="1" kern="0">
                    <a:solidFill>
                      <a:srgbClr val="000000"/>
                    </a:solidFill>
                    <a:latin typeface="Nokia Pure Text Light"/>
                  </a:rPr>
                  <a:t>Test reconstructed and filtered frames</a:t>
                </a:r>
              </a:p>
            </p:txBody>
          </p:sp>
        </p:grpSp>
        <p:cxnSp>
          <p:nvCxnSpPr>
            <p:cNvPr id="150" name="Straight Arrow Connector 149">
              <a:extLst>
                <a:ext uri="{FF2B5EF4-FFF2-40B4-BE49-F238E27FC236}">
                  <a16:creationId xmlns:a16="http://schemas.microsoft.com/office/drawing/2014/main" id="{0A2E524F-3D3B-4572-82B9-348E3BCE0D9D}"/>
                </a:ext>
              </a:extLst>
            </p:cNvPr>
            <p:cNvCxnSpPr>
              <a:cxnSpLocks/>
              <a:stCxn id="131" idx="3"/>
              <a:endCxn id="149" idx="1"/>
            </p:cNvCxnSpPr>
            <p:nvPr/>
          </p:nvCxnSpPr>
          <p:spPr>
            <a:xfrm>
              <a:off x="8044741" y="1819793"/>
              <a:ext cx="267487" cy="2"/>
            </a:xfrm>
            <a:prstGeom prst="straightConnector1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151" name="Rectangle 150">
              <a:extLst>
                <a:ext uri="{FF2B5EF4-FFF2-40B4-BE49-F238E27FC236}">
                  <a16:creationId xmlns:a16="http://schemas.microsoft.com/office/drawing/2014/main" id="{762A5B46-9B05-4FFF-BB64-0FF9A2007D8C}"/>
                </a:ext>
              </a:extLst>
            </p:cNvPr>
            <p:cNvSpPr/>
            <p:nvPr/>
          </p:nvSpPr>
          <p:spPr>
            <a:xfrm>
              <a:off x="5669083" y="1229446"/>
              <a:ext cx="3325759" cy="2205555"/>
            </a:xfrm>
            <a:prstGeom prst="rect">
              <a:avLst/>
            </a:prstGeom>
            <a:noFill/>
            <a:ln w="25400" cap="flat" cmpd="sng" algn="ctr">
              <a:solidFill>
                <a:srgbClr val="000000"/>
              </a:solidFill>
              <a:prstDash val="dash"/>
              <a:miter lim="800000"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900" kern="0">
                  <a:solidFill>
                    <a:srgbClr val="124191">
                      <a:lumMod val="50000"/>
                    </a:srgbClr>
                  </a:solidFill>
                  <a:latin typeface="Nokia Pure Text Light"/>
                </a:rPr>
                <a:t>Decoding and filtering</a:t>
              </a:r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14B62C1C-0A96-4D91-B622-DBF38E8F3E7E}"/>
                </a:ext>
              </a:extLst>
            </p:cNvPr>
            <p:cNvSpPr/>
            <p:nvPr/>
          </p:nvSpPr>
          <p:spPr>
            <a:xfrm>
              <a:off x="4828918" y="1646254"/>
              <a:ext cx="469330" cy="350600"/>
            </a:xfrm>
            <a:prstGeom prst="rect">
              <a:avLst/>
            </a:prstGeom>
            <a:gradFill rotWithShape="1">
              <a:gsLst>
                <a:gs pos="0">
                  <a:srgbClr val="00C9FF">
                    <a:lumMod val="110000"/>
                    <a:satMod val="105000"/>
                    <a:tint val="67000"/>
                  </a:srgbClr>
                </a:gs>
                <a:gs pos="50000">
                  <a:srgbClr val="00C9FF">
                    <a:lumMod val="105000"/>
                    <a:satMod val="103000"/>
                    <a:tint val="73000"/>
                  </a:srgbClr>
                </a:gs>
                <a:gs pos="100000">
                  <a:srgbClr val="00C9FF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00C9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600" b="1" kern="0">
                  <a:solidFill>
                    <a:srgbClr val="000000"/>
                  </a:solidFill>
                  <a:latin typeface="Nokia Pure Text Light"/>
                </a:rPr>
                <a:t>VTM’s encoded video bitstream</a:t>
              </a:r>
            </a:p>
          </p:txBody>
        </p:sp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AF906DF3-08C9-4799-996C-086D0E9BF936}"/>
                </a:ext>
              </a:extLst>
            </p:cNvPr>
            <p:cNvGrpSpPr/>
            <p:nvPr/>
          </p:nvGrpSpPr>
          <p:grpSpPr>
            <a:xfrm>
              <a:off x="2498575" y="1508808"/>
              <a:ext cx="807100" cy="486579"/>
              <a:chOff x="323110" y="2475019"/>
              <a:chExt cx="610677" cy="479817"/>
            </a:xfrm>
          </p:grpSpPr>
          <p:sp>
            <p:nvSpPr>
              <p:cNvPr id="113" name="Rectangle 112">
                <a:extLst>
                  <a:ext uri="{FF2B5EF4-FFF2-40B4-BE49-F238E27FC236}">
                    <a16:creationId xmlns:a16="http://schemas.microsoft.com/office/drawing/2014/main" id="{9849ECDF-77B4-4DE7-97BF-500CB93A5C25}"/>
                  </a:ext>
                </a:extLst>
              </p:cNvPr>
              <p:cNvSpPr/>
              <p:nvPr/>
            </p:nvSpPr>
            <p:spPr>
              <a:xfrm>
                <a:off x="323110" y="247501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endParaRPr lang="en-US" sz="1050" kern="0">
                  <a:solidFill>
                    <a:srgbClr val="124191"/>
                  </a:solidFill>
                  <a:latin typeface="Nokia Pure Text Light"/>
                </a:endParaRPr>
              </a:p>
            </p:txBody>
          </p:sp>
          <p:sp>
            <p:nvSpPr>
              <p:cNvPr id="114" name="Rectangle 113">
                <a:extLst>
                  <a:ext uri="{FF2B5EF4-FFF2-40B4-BE49-F238E27FC236}">
                    <a16:creationId xmlns:a16="http://schemas.microsoft.com/office/drawing/2014/main" id="{654317A4-9A7E-42E7-9513-2108FA117048}"/>
                  </a:ext>
                </a:extLst>
              </p:cNvPr>
              <p:cNvSpPr/>
              <p:nvPr/>
            </p:nvSpPr>
            <p:spPr>
              <a:xfrm>
                <a:off x="390963" y="253317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endParaRPr lang="en-US" sz="1050" kern="0">
                  <a:solidFill>
                    <a:srgbClr val="124191"/>
                  </a:solidFill>
                  <a:latin typeface="Nokia Pure Text Light"/>
                </a:endParaRPr>
              </a:p>
            </p:txBody>
          </p:sp>
          <p:sp>
            <p:nvSpPr>
              <p:cNvPr id="115" name="Rectangle 114">
                <a:extLst>
                  <a:ext uri="{FF2B5EF4-FFF2-40B4-BE49-F238E27FC236}">
                    <a16:creationId xmlns:a16="http://schemas.microsoft.com/office/drawing/2014/main" id="{82CB6098-1019-43E7-9F5F-93D84134079B}"/>
                  </a:ext>
                </a:extLst>
              </p:cNvPr>
              <p:cNvSpPr/>
              <p:nvPr/>
            </p:nvSpPr>
            <p:spPr>
              <a:xfrm>
                <a:off x="458816" y="260910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r>
                  <a:rPr lang="en-US" sz="600" b="1" kern="0">
                    <a:solidFill>
                      <a:srgbClr val="000000"/>
                    </a:solidFill>
                    <a:latin typeface="Nokia Pure Text Light"/>
                  </a:rPr>
                  <a:t>Test uncompressed frames</a:t>
                </a:r>
              </a:p>
            </p:txBody>
          </p:sp>
        </p:grpSp>
        <p:sp>
          <p:nvSpPr>
            <p:cNvPr id="116" name="Rectangle: Rounded Corners 115">
              <a:extLst>
                <a:ext uri="{FF2B5EF4-FFF2-40B4-BE49-F238E27FC236}">
                  <a16:creationId xmlns:a16="http://schemas.microsoft.com/office/drawing/2014/main" id="{7A80784D-FDCF-4C83-AF8F-4716BB2BC1C9}"/>
                </a:ext>
              </a:extLst>
            </p:cNvPr>
            <p:cNvSpPr/>
            <p:nvPr/>
          </p:nvSpPr>
          <p:spPr>
            <a:xfrm>
              <a:off x="2497517" y="2172596"/>
              <a:ext cx="603423" cy="380202"/>
            </a:xfrm>
            <a:prstGeom prst="roundRect">
              <a:avLst/>
            </a:prstGeom>
            <a:solidFill>
              <a:srgbClr val="98A2AE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600" b="1" kern="0">
                  <a:solidFill>
                    <a:srgbClr val="FFFFFF"/>
                  </a:solidFill>
                  <a:latin typeface="Nokia Pure Text Light"/>
                </a:rPr>
                <a:t>VTM 11 codec</a:t>
              </a:r>
            </a:p>
          </p:txBody>
        </p:sp>
        <p:grpSp>
          <p:nvGrpSpPr>
            <p:cNvPr id="134" name="Group 133">
              <a:extLst>
                <a:ext uri="{FF2B5EF4-FFF2-40B4-BE49-F238E27FC236}">
                  <a16:creationId xmlns:a16="http://schemas.microsoft.com/office/drawing/2014/main" id="{F28675BD-11BA-43FF-A742-B823A63B2866}"/>
                </a:ext>
              </a:extLst>
            </p:cNvPr>
            <p:cNvGrpSpPr/>
            <p:nvPr/>
          </p:nvGrpSpPr>
          <p:grpSpPr>
            <a:xfrm>
              <a:off x="2472767" y="2688672"/>
              <a:ext cx="781020" cy="486579"/>
              <a:chOff x="323110" y="2475019"/>
              <a:chExt cx="610677" cy="479817"/>
            </a:xfrm>
          </p:grpSpPr>
          <p:sp>
            <p:nvSpPr>
              <p:cNvPr id="152" name="Rectangle 151">
                <a:extLst>
                  <a:ext uri="{FF2B5EF4-FFF2-40B4-BE49-F238E27FC236}">
                    <a16:creationId xmlns:a16="http://schemas.microsoft.com/office/drawing/2014/main" id="{1FABCC3A-AF89-44F8-8C49-78D1F5E9379F}"/>
                  </a:ext>
                </a:extLst>
              </p:cNvPr>
              <p:cNvSpPr/>
              <p:nvPr/>
            </p:nvSpPr>
            <p:spPr>
              <a:xfrm>
                <a:off x="323110" y="247501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endParaRPr lang="en-US" sz="1050" kern="0">
                  <a:solidFill>
                    <a:srgbClr val="124191"/>
                  </a:solidFill>
                  <a:latin typeface="Nokia Pure Text Light"/>
                </a:endParaRPr>
              </a:p>
            </p:txBody>
          </p:sp>
          <p:sp>
            <p:nvSpPr>
              <p:cNvPr id="153" name="Rectangle 152">
                <a:extLst>
                  <a:ext uri="{FF2B5EF4-FFF2-40B4-BE49-F238E27FC236}">
                    <a16:creationId xmlns:a16="http://schemas.microsoft.com/office/drawing/2014/main" id="{4CABF7A0-3D6E-4921-8440-144DE0066380}"/>
                  </a:ext>
                </a:extLst>
              </p:cNvPr>
              <p:cNvSpPr/>
              <p:nvPr/>
            </p:nvSpPr>
            <p:spPr>
              <a:xfrm>
                <a:off x="390963" y="253317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endParaRPr lang="en-US" sz="1050" kern="0">
                  <a:solidFill>
                    <a:srgbClr val="124191"/>
                  </a:solidFill>
                  <a:latin typeface="Nokia Pure Text Light"/>
                </a:endParaRPr>
              </a:p>
            </p:txBody>
          </p:sp>
          <p:sp>
            <p:nvSpPr>
              <p:cNvPr id="154" name="Rectangle 153">
                <a:extLst>
                  <a:ext uri="{FF2B5EF4-FFF2-40B4-BE49-F238E27FC236}">
                    <a16:creationId xmlns:a16="http://schemas.microsoft.com/office/drawing/2014/main" id="{57109121-0AF8-4502-AFDB-F3F648CAD38D}"/>
                  </a:ext>
                </a:extLst>
              </p:cNvPr>
              <p:cNvSpPr/>
              <p:nvPr/>
            </p:nvSpPr>
            <p:spPr>
              <a:xfrm>
                <a:off x="458816" y="260910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r>
                  <a:rPr lang="en-US" sz="600" b="1" kern="0">
                    <a:solidFill>
                      <a:srgbClr val="000000"/>
                    </a:solidFill>
                    <a:latin typeface="Nokia Pure Text Light"/>
                  </a:rPr>
                  <a:t>Test reconstructed frames</a:t>
                </a:r>
              </a:p>
            </p:txBody>
          </p:sp>
        </p:grpSp>
        <p:sp>
          <p:nvSpPr>
            <p:cNvPr id="155" name="Rectangle: Rounded Corners 154">
              <a:extLst>
                <a:ext uri="{FF2B5EF4-FFF2-40B4-BE49-F238E27FC236}">
                  <a16:creationId xmlns:a16="http://schemas.microsoft.com/office/drawing/2014/main" id="{2AD507E9-A379-4E2D-AB28-8852EBF59DCC}"/>
                </a:ext>
              </a:extLst>
            </p:cNvPr>
            <p:cNvSpPr/>
            <p:nvPr/>
          </p:nvSpPr>
          <p:spPr>
            <a:xfrm>
              <a:off x="3129110" y="2178103"/>
              <a:ext cx="603423" cy="380202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600" b="1" kern="0">
                  <a:solidFill>
                    <a:srgbClr val="FFFFFF"/>
                  </a:solidFill>
                  <a:latin typeface="Nokia Pure Text Light"/>
                </a:rPr>
                <a:t>NN Finetuning</a:t>
              </a:r>
            </a:p>
          </p:txBody>
        </p:sp>
        <p:sp>
          <p:nvSpPr>
            <p:cNvPr id="156" name="Rectangle: Top Corners One Rounded and One Snipped 155">
              <a:extLst>
                <a:ext uri="{FF2B5EF4-FFF2-40B4-BE49-F238E27FC236}">
                  <a16:creationId xmlns:a16="http://schemas.microsoft.com/office/drawing/2014/main" id="{2FF90FAA-6310-412A-8FF8-C1C3E4810EE7}"/>
                </a:ext>
              </a:extLst>
            </p:cNvPr>
            <p:cNvSpPr/>
            <p:nvPr/>
          </p:nvSpPr>
          <p:spPr>
            <a:xfrm>
              <a:off x="3563397" y="2724950"/>
              <a:ext cx="603423" cy="380201"/>
            </a:xfrm>
            <a:prstGeom prst="snipRoundRect">
              <a:avLst/>
            </a:prstGeom>
            <a:solidFill>
              <a:srgbClr val="FFFFFF"/>
            </a:solidFill>
            <a:ln w="12700" cap="flat" cmpd="sng" algn="ctr">
              <a:solidFill>
                <a:srgbClr val="FF315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600" b="1" kern="0">
                  <a:solidFill>
                    <a:srgbClr val="C00000"/>
                  </a:solidFill>
                  <a:latin typeface="Nokia Pure Text Light"/>
                </a:rPr>
                <a:t>Pretrained NN Filter</a:t>
              </a:r>
            </a:p>
          </p:txBody>
        </p:sp>
      </p:grp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835FA54-6AA8-48FF-B0E8-4A0B74BD2F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  <p:sp>
        <p:nvSpPr>
          <p:cNvPr id="157" name="Text Placeholder 4">
            <a:extLst>
              <a:ext uri="{FF2B5EF4-FFF2-40B4-BE49-F238E27FC236}">
                <a16:creationId xmlns:a16="http://schemas.microsoft.com/office/drawing/2014/main" id="{8AA828EB-894D-4B43-81A3-83A388A9DF1A}"/>
              </a:ext>
            </a:extLst>
          </p:cNvPr>
          <p:cNvSpPr txBox="1">
            <a:spLocks/>
          </p:cNvSpPr>
          <p:nvPr/>
        </p:nvSpPr>
        <p:spPr>
          <a:xfrm>
            <a:off x="417600" y="3706299"/>
            <a:ext cx="8308800" cy="934100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300"/>
              <a:t>Pretraining produces one pretrained model for each resolution class</a:t>
            </a:r>
          </a:p>
          <a:p>
            <a:r>
              <a:rPr lang="en-US" sz="1300"/>
              <a:t>Finetuning produces a NN update for each video sequence encoded with a certain QP</a:t>
            </a:r>
          </a:p>
        </p:txBody>
      </p:sp>
    </p:spTree>
    <p:extLst>
      <p:ext uri="{BB962C8B-B14F-4D97-AF65-F5344CB8AC3E}">
        <p14:creationId xmlns:p14="http://schemas.microsoft.com/office/powerpoint/2010/main" val="6315453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 Placeholder 3">
            <a:extLst>
              <a:ext uri="{FF2B5EF4-FFF2-40B4-BE49-F238E27FC236}">
                <a16:creationId xmlns:a16="http://schemas.microsoft.com/office/drawing/2014/main" id="{5CB06131-12DA-43AA-B475-D9F83BFFD562}"/>
              </a:ext>
            </a:extLst>
          </p:cNvPr>
          <p:cNvSpPr txBox="1">
            <a:spLocks/>
          </p:cNvSpPr>
          <p:nvPr/>
        </p:nvSpPr>
        <p:spPr>
          <a:xfrm>
            <a:off x="417600" y="265432"/>
            <a:ext cx="8308800" cy="309600"/>
          </a:xfr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Processing workflow</a:t>
            </a:r>
            <a:endParaRPr lang="fi-FI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FB6FF16-6FF6-4202-B0DD-4F6C9881C61A}"/>
              </a:ext>
            </a:extLst>
          </p:cNvPr>
          <p:cNvGrpSpPr/>
          <p:nvPr/>
        </p:nvGrpSpPr>
        <p:grpSpPr>
          <a:xfrm>
            <a:off x="199921" y="856549"/>
            <a:ext cx="8794921" cy="2212590"/>
            <a:chOff x="199921" y="1229446"/>
            <a:chExt cx="8794921" cy="2212590"/>
          </a:xfrm>
        </p:grpSpPr>
        <p:cxnSp>
          <p:nvCxnSpPr>
            <p:cNvPr id="78" name="Straight Arrow Connector 77">
              <a:extLst>
                <a:ext uri="{FF2B5EF4-FFF2-40B4-BE49-F238E27FC236}">
                  <a16:creationId xmlns:a16="http://schemas.microsoft.com/office/drawing/2014/main" id="{02F7D024-8936-4217-AE9B-399349C70268}"/>
                </a:ext>
              </a:extLst>
            </p:cNvPr>
            <p:cNvCxnSpPr>
              <a:cxnSpLocks/>
              <a:endCxn id="83" idx="0"/>
            </p:cNvCxnSpPr>
            <p:nvPr/>
          </p:nvCxnSpPr>
          <p:spPr>
            <a:xfrm>
              <a:off x="586943" y="2002130"/>
              <a:ext cx="0" cy="176779"/>
            </a:xfrm>
            <a:prstGeom prst="straightConnector1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grpSp>
          <p:nvGrpSpPr>
            <p:cNvPr id="79" name="Group 78">
              <a:extLst>
                <a:ext uri="{FF2B5EF4-FFF2-40B4-BE49-F238E27FC236}">
                  <a16:creationId xmlns:a16="http://schemas.microsoft.com/office/drawing/2014/main" id="{C839F0E4-D186-4062-AF2D-3DFF53ADCC21}"/>
                </a:ext>
              </a:extLst>
            </p:cNvPr>
            <p:cNvGrpSpPr/>
            <p:nvPr/>
          </p:nvGrpSpPr>
          <p:grpSpPr>
            <a:xfrm>
              <a:off x="285229" y="1509613"/>
              <a:ext cx="788517" cy="486579"/>
              <a:chOff x="323110" y="2475019"/>
              <a:chExt cx="712452" cy="479817"/>
            </a:xfrm>
          </p:grpSpPr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DC19DB2B-9407-4644-A36E-861BAA532F0E}"/>
                  </a:ext>
                </a:extLst>
              </p:cNvPr>
              <p:cNvSpPr/>
              <p:nvPr/>
            </p:nvSpPr>
            <p:spPr>
              <a:xfrm>
                <a:off x="323110" y="2475019"/>
                <a:ext cx="568768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endParaRPr lang="en-US" sz="1050" kern="0">
                  <a:solidFill>
                    <a:srgbClr val="124191"/>
                  </a:solidFill>
                  <a:latin typeface="Nokia Pure Text Light"/>
                </a:endParaRPr>
              </a:p>
            </p:txBody>
          </p:sp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82E72CCC-2C07-40C2-AC6E-F638681E1478}"/>
                  </a:ext>
                </a:extLst>
              </p:cNvPr>
              <p:cNvSpPr/>
              <p:nvPr/>
            </p:nvSpPr>
            <p:spPr>
              <a:xfrm>
                <a:off x="390962" y="2533179"/>
                <a:ext cx="576745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endParaRPr lang="en-US" sz="1050" kern="0">
                  <a:solidFill>
                    <a:srgbClr val="124191"/>
                  </a:solidFill>
                  <a:latin typeface="Nokia Pure Text Light"/>
                </a:endParaRPr>
              </a:p>
            </p:txBody>
          </p:sp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257778A1-A345-4814-B147-64FB655244F0}"/>
                  </a:ext>
                </a:extLst>
              </p:cNvPr>
              <p:cNvSpPr/>
              <p:nvPr/>
            </p:nvSpPr>
            <p:spPr>
              <a:xfrm>
                <a:off x="458815" y="2609109"/>
                <a:ext cx="576747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r>
                  <a:rPr lang="en-US" sz="600" b="1" kern="0">
                    <a:solidFill>
                      <a:srgbClr val="000000"/>
                    </a:solidFill>
                    <a:latin typeface="Nokia Pure Text Light"/>
                  </a:rPr>
                  <a:t>Pretraining uncompressed frames</a:t>
                </a:r>
              </a:p>
            </p:txBody>
          </p:sp>
        </p:grpSp>
        <p:sp>
          <p:nvSpPr>
            <p:cNvPr id="83" name="Rectangle: Rounded Corners 82">
              <a:extLst>
                <a:ext uri="{FF2B5EF4-FFF2-40B4-BE49-F238E27FC236}">
                  <a16:creationId xmlns:a16="http://schemas.microsoft.com/office/drawing/2014/main" id="{7DED2A5F-7D47-4973-9902-A8FD9B9ACAD3}"/>
                </a:ext>
              </a:extLst>
            </p:cNvPr>
            <p:cNvSpPr/>
            <p:nvPr/>
          </p:nvSpPr>
          <p:spPr>
            <a:xfrm>
              <a:off x="285230" y="2178909"/>
              <a:ext cx="603423" cy="380202"/>
            </a:xfrm>
            <a:prstGeom prst="roundRect">
              <a:avLst/>
            </a:prstGeom>
            <a:solidFill>
              <a:srgbClr val="98A2AE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600" b="1" kern="0">
                  <a:solidFill>
                    <a:srgbClr val="FFFFFF"/>
                  </a:solidFill>
                  <a:latin typeface="Nokia Pure Text Light"/>
                </a:rPr>
                <a:t>VTM 11 codec</a:t>
              </a:r>
            </a:p>
          </p:txBody>
        </p: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D626A124-3AC2-40AD-982E-4974A72E6266}"/>
                </a:ext>
              </a:extLst>
            </p:cNvPr>
            <p:cNvGrpSpPr/>
            <p:nvPr/>
          </p:nvGrpSpPr>
          <p:grpSpPr>
            <a:xfrm>
              <a:off x="304009" y="2697115"/>
              <a:ext cx="795247" cy="486579"/>
              <a:chOff x="323109" y="2475019"/>
              <a:chExt cx="697013" cy="479817"/>
            </a:xfrm>
          </p:grpSpPr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E457A309-BB4A-464A-B5E8-CD4B5D2F31E5}"/>
                  </a:ext>
                </a:extLst>
              </p:cNvPr>
              <p:cNvSpPr/>
              <p:nvPr/>
            </p:nvSpPr>
            <p:spPr>
              <a:xfrm>
                <a:off x="323109" y="2475019"/>
                <a:ext cx="561305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endParaRPr lang="en-US" sz="1050" kern="0">
                  <a:solidFill>
                    <a:srgbClr val="124191"/>
                  </a:solidFill>
                  <a:latin typeface="Nokia Pure Text Light"/>
                </a:endParaRPr>
              </a:p>
            </p:txBody>
          </p:sp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6EA4A1C4-21F2-403F-8EAD-8DB762F10056}"/>
                  </a:ext>
                </a:extLst>
              </p:cNvPr>
              <p:cNvSpPr/>
              <p:nvPr/>
            </p:nvSpPr>
            <p:spPr>
              <a:xfrm>
                <a:off x="390962" y="2533179"/>
                <a:ext cx="561305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endParaRPr lang="en-US" sz="1050" kern="0">
                  <a:solidFill>
                    <a:srgbClr val="124191"/>
                  </a:solidFill>
                  <a:latin typeface="Nokia Pure Text Light"/>
                </a:endParaRPr>
              </a:p>
            </p:txBody>
          </p:sp>
          <p:sp>
            <p:nvSpPr>
              <p:cNvPr id="87" name="Rectangle 86">
                <a:extLst>
                  <a:ext uri="{FF2B5EF4-FFF2-40B4-BE49-F238E27FC236}">
                    <a16:creationId xmlns:a16="http://schemas.microsoft.com/office/drawing/2014/main" id="{60B9E4A8-AF6C-414D-9EF2-8002B2E26BD8}"/>
                  </a:ext>
                </a:extLst>
              </p:cNvPr>
              <p:cNvSpPr/>
              <p:nvPr/>
            </p:nvSpPr>
            <p:spPr>
              <a:xfrm>
                <a:off x="458816" y="2609109"/>
                <a:ext cx="561306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r>
                  <a:rPr lang="en-US" sz="600" b="1" kern="0">
                    <a:solidFill>
                      <a:srgbClr val="000000"/>
                    </a:solidFill>
                    <a:latin typeface="Nokia Pure Text Light"/>
                  </a:rPr>
                  <a:t>Pretraining reconstructed frames</a:t>
                </a:r>
              </a:p>
            </p:txBody>
          </p:sp>
        </p:grpSp>
        <p:sp>
          <p:nvSpPr>
            <p:cNvPr id="88" name="Rectangle: Rounded Corners 87">
              <a:extLst>
                <a:ext uri="{FF2B5EF4-FFF2-40B4-BE49-F238E27FC236}">
                  <a16:creationId xmlns:a16="http://schemas.microsoft.com/office/drawing/2014/main" id="{1B615529-08BA-489C-8AC7-38282A4DCBB6}"/>
                </a:ext>
              </a:extLst>
            </p:cNvPr>
            <p:cNvSpPr/>
            <p:nvPr/>
          </p:nvSpPr>
          <p:spPr>
            <a:xfrm>
              <a:off x="915766" y="2178909"/>
              <a:ext cx="603423" cy="380202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600" b="1" kern="0">
                  <a:solidFill>
                    <a:srgbClr val="FFFFFF"/>
                  </a:solidFill>
                  <a:latin typeface="Nokia Pure Text Light"/>
                </a:rPr>
                <a:t>NN Pretraining</a:t>
              </a:r>
            </a:p>
          </p:txBody>
        </p:sp>
        <p:sp>
          <p:nvSpPr>
            <p:cNvPr id="89" name="Rectangle: Top Corners One Rounded and One Snipped 88">
              <a:extLst>
                <a:ext uri="{FF2B5EF4-FFF2-40B4-BE49-F238E27FC236}">
                  <a16:creationId xmlns:a16="http://schemas.microsoft.com/office/drawing/2014/main" id="{090257C0-4B79-4D12-A034-2C080E2B5541}"/>
                </a:ext>
              </a:extLst>
            </p:cNvPr>
            <p:cNvSpPr/>
            <p:nvPr/>
          </p:nvSpPr>
          <p:spPr>
            <a:xfrm>
              <a:off x="1607923" y="2178908"/>
              <a:ext cx="603423" cy="380201"/>
            </a:xfrm>
            <a:prstGeom prst="snipRoundRect">
              <a:avLst/>
            </a:prstGeom>
            <a:solidFill>
              <a:srgbClr val="FFFFFF"/>
            </a:solidFill>
            <a:ln w="12700" cap="flat" cmpd="sng" algn="ctr">
              <a:solidFill>
                <a:srgbClr val="FF315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600" b="1" kern="0">
                  <a:solidFill>
                    <a:srgbClr val="C00000"/>
                  </a:solidFill>
                  <a:latin typeface="Nokia Pure Text Light"/>
                </a:rPr>
                <a:t>Pretrained NN Filter</a:t>
              </a:r>
            </a:p>
          </p:txBody>
        </p:sp>
        <p:cxnSp>
          <p:nvCxnSpPr>
            <p:cNvPr id="90" name="Straight Arrow Connector 89">
              <a:extLst>
                <a:ext uri="{FF2B5EF4-FFF2-40B4-BE49-F238E27FC236}">
                  <a16:creationId xmlns:a16="http://schemas.microsoft.com/office/drawing/2014/main" id="{6115827C-3FFB-4A6F-8C55-FC56A11AEFFC}"/>
                </a:ext>
              </a:extLst>
            </p:cNvPr>
            <p:cNvCxnSpPr>
              <a:cxnSpLocks/>
              <a:stCxn id="83" idx="2"/>
              <a:endCxn id="85" idx="0"/>
            </p:cNvCxnSpPr>
            <p:nvPr/>
          </p:nvCxnSpPr>
          <p:spPr>
            <a:xfrm>
              <a:off x="586942" y="2559111"/>
              <a:ext cx="37274" cy="138004"/>
            </a:xfrm>
            <a:prstGeom prst="straightConnector1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91" name="Connector: Elbow 90">
              <a:extLst>
                <a:ext uri="{FF2B5EF4-FFF2-40B4-BE49-F238E27FC236}">
                  <a16:creationId xmlns:a16="http://schemas.microsoft.com/office/drawing/2014/main" id="{BED4F3A0-FD09-4906-995B-493F4800BAEB}"/>
                </a:ext>
              </a:extLst>
            </p:cNvPr>
            <p:cNvCxnSpPr>
              <a:cxnSpLocks/>
              <a:stCxn id="82" idx="3"/>
              <a:endCxn id="88" idx="0"/>
            </p:cNvCxnSpPr>
            <p:nvPr/>
          </p:nvCxnSpPr>
          <p:spPr>
            <a:xfrm>
              <a:off x="1073746" y="1820893"/>
              <a:ext cx="143732" cy="358016"/>
            </a:xfrm>
            <a:prstGeom prst="bentConnector2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93" name="Straight Arrow Connector 92">
              <a:extLst>
                <a:ext uri="{FF2B5EF4-FFF2-40B4-BE49-F238E27FC236}">
                  <a16:creationId xmlns:a16="http://schemas.microsoft.com/office/drawing/2014/main" id="{48D9739E-091B-4245-8869-A74A0CB9F78F}"/>
                </a:ext>
              </a:extLst>
            </p:cNvPr>
            <p:cNvCxnSpPr>
              <a:cxnSpLocks/>
              <a:stCxn id="88" idx="3"/>
              <a:endCxn id="89" idx="2"/>
            </p:cNvCxnSpPr>
            <p:nvPr/>
          </p:nvCxnSpPr>
          <p:spPr>
            <a:xfrm flipV="1">
              <a:off x="1519189" y="2369010"/>
              <a:ext cx="88732" cy="1"/>
            </a:xfrm>
            <a:prstGeom prst="straightConnector1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94" name="Straight Arrow Connector 93">
              <a:extLst>
                <a:ext uri="{FF2B5EF4-FFF2-40B4-BE49-F238E27FC236}">
                  <a16:creationId xmlns:a16="http://schemas.microsoft.com/office/drawing/2014/main" id="{1BE79757-4F89-465C-8DA1-05A5491D05A4}"/>
                </a:ext>
              </a:extLst>
            </p:cNvPr>
            <p:cNvCxnSpPr>
              <a:cxnSpLocks/>
              <a:endCxn id="99" idx="0"/>
            </p:cNvCxnSpPr>
            <p:nvPr/>
          </p:nvCxnSpPr>
          <p:spPr>
            <a:xfrm>
              <a:off x="2797610" y="2003673"/>
              <a:ext cx="0" cy="170466"/>
            </a:xfrm>
            <a:prstGeom prst="straightConnector1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4B394836-15F2-46A8-8BAA-0F63BF7DD6A3}"/>
                </a:ext>
              </a:extLst>
            </p:cNvPr>
            <p:cNvGrpSpPr/>
            <p:nvPr/>
          </p:nvGrpSpPr>
          <p:grpSpPr>
            <a:xfrm>
              <a:off x="2496956" y="1510351"/>
              <a:ext cx="737214" cy="486579"/>
              <a:chOff x="323110" y="2475019"/>
              <a:chExt cx="610677" cy="479817"/>
            </a:xfrm>
          </p:grpSpPr>
          <p:sp>
            <p:nvSpPr>
              <p:cNvPr id="96" name="Rectangle 95">
                <a:extLst>
                  <a:ext uri="{FF2B5EF4-FFF2-40B4-BE49-F238E27FC236}">
                    <a16:creationId xmlns:a16="http://schemas.microsoft.com/office/drawing/2014/main" id="{8CDE15A2-6823-46DB-9CAB-C6875BF8E1D2}"/>
                  </a:ext>
                </a:extLst>
              </p:cNvPr>
              <p:cNvSpPr/>
              <p:nvPr/>
            </p:nvSpPr>
            <p:spPr>
              <a:xfrm>
                <a:off x="323110" y="247501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endParaRPr lang="en-US" sz="900" kern="0">
                  <a:solidFill>
                    <a:srgbClr val="124191"/>
                  </a:solidFill>
                  <a:latin typeface="Nokia Pure Text Light"/>
                </a:endParaRPr>
              </a:p>
            </p:txBody>
          </p:sp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0A1E4D5C-5D11-43DB-9B84-AE86A46EEAA8}"/>
                  </a:ext>
                </a:extLst>
              </p:cNvPr>
              <p:cNvSpPr/>
              <p:nvPr/>
            </p:nvSpPr>
            <p:spPr>
              <a:xfrm>
                <a:off x="390963" y="253317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endParaRPr lang="en-US" sz="900" kern="0">
                  <a:solidFill>
                    <a:srgbClr val="124191"/>
                  </a:solidFill>
                  <a:latin typeface="Nokia Pure Text Light"/>
                </a:endParaRPr>
              </a:p>
            </p:txBody>
          </p:sp>
          <p:sp>
            <p:nvSpPr>
              <p:cNvPr id="98" name="Rectangle 97">
                <a:extLst>
                  <a:ext uri="{FF2B5EF4-FFF2-40B4-BE49-F238E27FC236}">
                    <a16:creationId xmlns:a16="http://schemas.microsoft.com/office/drawing/2014/main" id="{12AA67A3-89CD-452F-8BDF-09B5842222C3}"/>
                  </a:ext>
                </a:extLst>
              </p:cNvPr>
              <p:cNvSpPr/>
              <p:nvPr/>
            </p:nvSpPr>
            <p:spPr>
              <a:xfrm>
                <a:off x="458816" y="260910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r>
                  <a:rPr lang="en-US" sz="375" b="1" kern="0">
                    <a:solidFill>
                      <a:srgbClr val="000000"/>
                    </a:solidFill>
                    <a:latin typeface="Nokia Pure Text Light"/>
                  </a:rPr>
                  <a:t>Test uncompressed frames</a:t>
                </a:r>
              </a:p>
            </p:txBody>
          </p:sp>
        </p:grpSp>
        <p:sp>
          <p:nvSpPr>
            <p:cNvPr id="99" name="Rectangle: Rounded Corners 98">
              <a:extLst>
                <a:ext uri="{FF2B5EF4-FFF2-40B4-BE49-F238E27FC236}">
                  <a16:creationId xmlns:a16="http://schemas.microsoft.com/office/drawing/2014/main" id="{710EBD13-CA7B-47E2-BA4B-9695BE99538D}"/>
                </a:ext>
              </a:extLst>
            </p:cNvPr>
            <p:cNvSpPr/>
            <p:nvPr/>
          </p:nvSpPr>
          <p:spPr>
            <a:xfrm>
              <a:off x="2495898" y="2174139"/>
              <a:ext cx="603423" cy="380202"/>
            </a:xfrm>
            <a:prstGeom prst="roundRect">
              <a:avLst/>
            </a:prstGeom>
            <a:solidFill>
              <a:srgbClr val="98A2AE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375" b="1" kern="0">
                  <a:solidFill>
                    <a:srgbClr val="FFFFFF"/>
                  </a:solidFill>
                  <a:latin typeface="Nokia Pure Text Light"/>
                </a:rPr>
                <a:t>VTM 11 codec</a:t>
              </a:r>
            </a:p>
          </p:txBody>
        </p:sp>
        <p:grpSp>
          <p:nvGrpSpPr>
            <p:cNvPr id="100" name="Group 99">
              <a:extLst>
                <a:ext uri="{FF2B5EF4-FFF2-40B4-BE49-F238E27FC236}">
                  <a16:creationId xmlns:a16="http://schemas.microsoft.com/office/drawing/2014/main" id="{72F1ADCA-FAE7-41AF-B6FF-1A15D70876FF}"/>
                </a:ext>
              </a:extLst>
            </p:cNvPr>
            <p:cNvGrpSpPr/>
            <p:nvPr/>
          </p:nvGrpSpPr>
          <p:grpSpPr>
            <a:xfrm>
              <a:off x="2523036" y="2690215"/>
              <a:ext cx="709288" cy="486579"/>
              <a:chOff x="323110" y="2475019"/>
              <a:chExt cx="610677" cy="479817"/>
            </a:xfrm>
          </p:grpSpPr>
          <p:sp>
            <p:nvSpPr>
              <p:cNvPr id="101" name="Rectangle 100">
                <a:extLst>
                  <a:ext uri="{FF2B5EF4-FFF2-40B4-BE49-F238E27FC236}">
                    <a16:creationId xmlns:a16="http://schemas.microsoft.com/office/drawing/2014/main" id="{2BE9DC41-F9F8-4967-AF27-5780270C842F}"/>
                  </a:ext>
                </a:extLst>
              </p:cNvPr>
              <p:cNvSpPr/>
              <p:nvPr/>
            </p:nvSpPr>
            <p:spPr>
              <a:xfrm>
                <a:off x="323110" y="247501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endParaRPr lang="en-US" sz="900" kern="0">
                  <a:solidFill>
                    <a:srgbClr val="124191"/>
                  </a:solidFill>
                  <a:latin typeface="Nokia Pure Text Light"/>
                </a:endParaRPr>
              </a:p>
            </p:txBody>
          </p:sp>
          <p:sp>
            <p:nvSpPr>
              <p:cNvPr id="102" name="Rectangle 101">
                <a:extLst>
                  <a:ext uri="{FF2B5EF4-FFF2-40B4-BE49-F238E27FC236}">
                    <a16:creationId xmlns:a16="http://schemas.microsoft.com/office/drawing/2014/main" id="{E734F406-35D6-4D97-ABE7-6704392E81B4}"/>
                  </a:ext>
                </a:extLst>
              </p:cNvPr>
              <p:cNvSpPr/>
              <p:nvPr/>
            </p:nvSpPr>
            <p:spPr>
              <a:xfrm>
                <a:off x="390963" y="253317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endParaRPr lang="en-US" sz="900" kern="0">
                  <a:solidFill>
                    <a:srgbClr val="124191"/>
                  </a:solidFill>
                  <a:latin typeface="Nokia Pure Text Light"/>
                </a:endParaRPr>
              </a:p>
            </p:txBody>
          </p:sp>
          <p:sp>
            <p:nvSpPr>
              <p:cNvPr id="103" name="Rectangle 102">
                <a:extLst>
                  <a:ext uri="{FF2B5EF4-FFF2-40B4-BE49-F238E27FC236}">
                    <a16:creationId xmlns:a16="http://schemas.microsoft.com/office/drawing/2014/main" id="{C64C6499-7F1A-43A5-A526-352E8D92B5AC}"/>
                  </a:ext>
                </a:extLst>
              </p:cNvPr>
              <p:cNvSpPr/>
              <p:nvPr/>
            </p:nvSpPr>
            <p:spPr>
              <a:xfrm>
                <a:off x="458816" y="260910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r>
                  <a:rPr lang="en-US" sz="375" b="1" kern="0">
                    <a:solidFill>
                      <a:srgbClr val="000000"/>
                    </a:solidFill>
                    <a:latin typeface="Nokia Pure Text Light"/>
                  </a:rPr>
                  <a:t>Test reconstructed frames</a:t>
                </a:r>
              </a:p>
            </p:txBody>
          </p:sp>
        </p:grpSp>
        <p:sp>
          <p:nvSpPr>
            <p:cNvPr id="104" name="Rectangle: Rounded Corners 103">
              <a:extLst>
                <a:ext uri="{FF2B5EF4-FFF2-40B4-BE49-F238E27FC236}">
                  <a16:creationId xmlns:a16="http://schemas.microsoft.com/office/drawing/2014/main" id="{C92B0224-48AD-4D08-BD2C-E56F0A060749}"/>
                </a:ext>
              </a:extLst>
            </p:cNvPr>
            <p:cNvSpPr/>
            <p:nvPr/>
          </p:nvSpPr>
          <p:spPr>
            <a:xfrm>
              <a:off x="3127491" y="2179646"/>
              <a:ext cx="603423" cy="380202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375" b="1" kern="0">
                  <a:solidFill>
                    <a:srgbClr val="FFFFFF"/>
                  </a:solidFill>
                  <a:latin typeface="Nokia Pure Text Light"/>
                </a:rPr>
                <a:t>NN Finetuning</a:t>
              </a:r>
            </a:p>
          </p:txBody>
        </p:sp>
        <p:sp>
          <p:nvSpPr>
            <p:cNvPr id="105" name="Rectangle: Top Corners One Rounded and One Snipped 104">
              <a:extLst>
                <a:ext uri="{FF2B5EF4-FFF2-40B4-BE49-F238E27FC236}">
                  <a16:creationId xmlns:a16="http://schemas.microsoft.com/office/drawing/2014/main" id="{FF3DF863-ECD1-495C-A952-35EF33E8DBB0}"/>
                </a:ext>
              </a:extLst>
            </p:cNvPr>
            <p:cNvSpPr/>
            <p:nvPr/>
          </p:nvSpPr>
          <p:spPr>
            <a:xfrm>
              <a:off x="3837749" y="2179646"/>
              <a:ext cx="603423" cy="380201"/>
            </a:xfrm>
            <a:prstGeom prst="snipRoundRect">
              <a:avLst/>
            </a:prstGeom>
            <a:solidFill>
              <a:srgbClr val="FFFFFF"/>
            </a:solidFill>
            <a:ln w="12700" cap="flat" cmpd="sng" algn="ctr">
              <a:solidFill>
                <a:srgbClr val="FF315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600" b="1" kern="0">
                  <a:solidFill>
                    <a:srgbClr val="C00000"/>
                  </a:solidFill>
                  <a:latin typeface="Nokia Pure Text Light"/>
                </a:rPr>
                <a:t>Finetuned NN Filter</a:t>
              </a:r>
            </a:p>
          </p:txBody>
        </p:sp>
        <p:cxnSp>
          <p:nvCxnSpPr>
            <p:cNvPr id="106" name="Straight Arrow Connector 105">
              <a:extLst>
                <a:ext uri="{FF2B5EF4-FFF2-40B4-BE49-F238E27FC236}">
                  <a16:creationId xmlns:a16="http://schemas.microsoft.com/office/drawing/2014/main" id="{05AB5424-321D-454F-A706-3C55088D4781}"/>
                </a:ext>
              </a:extLst>
            </p:cNvPr>
            <p:cNvCxnSpPr>
              <a:cxnSpLocks/>
              <a:stCxn id="99" idx="2"/>
              <a:endCxn id="101" idx="0"/>
            </p:cNvCxnSpPr>
            <p:nvPr/>
          </p:nvCxnSpPr>
          <p:spPr>
            <a:xfrm>
              <a:off x="2797610" y="2554341"/>
              <a:ext cx="1260" cy="135874"/>
            </a:xfrm>
            <a:prstGeom prst="straightConnector1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07" name="Connector: Elbow 106">
              <a:extLst>
                <a:ext uri="{FF2B5EF4-FFF2-40B4-BE49-F238E27FC236}">
                  <a16:creationId xmlns:a16="http://schemas.microsoft.com/office/drawing/2014/main" id="{7ABB0E2B-65E6-4EB8-9A03-2642426CFE70}"/>
                </a:ext>
              </a:extLst>
            </p:cNvPr>
            <p:cNvCxnSpPr>
              <a:cxnSpLocks/>
              <a:stCxn id="98" idx="3"/>
              <a:endCxn id="104" idx="0"/>
            </p:cNvCxnSpPr>
            <p:nvPr/>
          </p:nvCxnSpPr>
          <p:spPr>
            <a:xfrm>
              <a:off x="3234170" y="1821631"/>
              <a:ext cx="195033" cy="358015"/>
            </a:xfrm>
            <a:prstGeom prst="bentConnector2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08" name="Straight Arrow Connector 107">
              <a:extLst>
                <a:ext uri="{FF2B5EF4-FFF2-40B4-BE49-F238E27FC236}">
                  <a16:creationId xmlns:a16="http://schemas.microsoft.com/office/drawing/2014/main" id="{73EF0DA9-E2D8-488E-9F3F-9D2A799F41E1}"/>
                </a:ext>
              </a:extLst>
            </p:cNvPr>
            <p:cNvCxnSpPr>
              <a:cxnSpLocks/>
              <a:stCxn id="104" idx="3"/>
              <a:endCxn id="105" idx="2"/>
            </p:cNvCxnSpPr>
            <p:nvPr/>
          </p:nvCxnSpPr>
          <p:spPr>
            <a:xfrm flipV="1">
              <a:off x="3730914" y="2369747"/>
              <a:ext cx="106835" cy="1"/>
            </a:xfrm>
            <a:prstGeom prst="straightConnector1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109" name="Rectangle: Top Corners One Rounded and One Snipped 108">
              <a:extLst>
                <a:ext uri="{FF2B5EF4-FFF2-40B4-BE49-F238E27FC236}">
                  <a16:creationId xmlns:a16="http://schemas.microsoft.com/office/drawing/2014/main" id="{9B4760A8-6A61-4FF3-B857-F54DD9F740EA}"/>
                </a:ext>
              </a:extLst>
            </p:cNvPr>
            <p:cNvSpPr/>
            <p:nvPr/>
          </p:nvSpPr>
          <p:spPr>
            <a:xfrm>
              <a:off x="3561778" y="2726493"/>
              <a:ext cx="603423" cy="380201"/>
            </a:xfrm>
            <a:prstGeom prst="snipRoundRect">
              <a:avLst/>
            </a:prstGeom>
            <a:solidFill>
              <a:srgbClr val="FFFFFF"/>
            </a:solidFill>
            <a:ln w="12700" cap="flat" cmpd="sng" algn="ctr">
              <a:solidFill>
                <a:srgbClr val="FF315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375" b="1" kern="0">
                  <a:solidFill>
                    <a:srgbClr val="C00000"/>
                  </a:solidFill>
                  <a:latin typeface="Nokia Pure Text Light"/>
                </a:rPr>
                <a:t>Pretrained NN Filter</a:t>
              </a:r>
            </a:p>
          </p:txBody>
        </p:sp>
        <p:sp>
          <p:nvSpPr>
            <p:cNvPr id="110" name="Rectangle: Rounded Corners 109">
              <a:extLst>
                <a:ext uri="{FF2B5EF4-FFF2-40B4-BE49-F238E27FC236}">
                  <a16:creationId xmlns:a16="http://schemas.microsoft.com/office/drawing/2014/main" id="{D2FD7306-6D21-4CDC-9CC8-EC76C1AED08C}"/>
                </a:ext>
              </a:extLst>
            </p:cNvPr>
            <p:cNvSpPr/>
            <p:nvPr/>
          </p:nvSpPr>
          <p:spPr>
            <a:xfrm>
              <a:off x="3837750" y="1630790"/>
              <a:ext cx="603423" cy="380202"/>
            </a:xfrm>
            <a:prstGeom prst="roundRect">
              <a:avLst/>
            </a:prstGeom>
            <a:solidFill>
              <a:srgbClr val="98A2AE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600" b="1" kern="0">
                  <a:solidFill>
                    <a:srgbClr val="FFFFFF"/>
                  </a:solidFill>
                  <a:latin typeface="Nokia Pure Text Light"/>
                </a:rPr>
                <a:t>VTM 11 Encoder with NN Support</a:t>
              </a:r>
            </a:p>
          </p:txBody>
        </p:sp>
        <p:cxnSp>
          <p:nvCxnSpPr>
            <p:cNvPr id="111" name="Straight Arrow Connector 110">
              <a:extLst>
                <a:ext uri="{FF2B5EF4-FFF2-40B4-BE49-F238E27FC236}">
                  <a16:creationId xmlns:a16="http://schemas.microsoft.com/office/drawing/2014/main" id="{5E7E8446-DD8E-4613-8BBF-1AA33F9A5B8C}"/>
                </a:ext>
              </a:extLst>
            </p:cNvPr>
            <p:cNvCxnSpPr>
              <a:cxnSpLocks/>
              <a:stCxn id="98" idx="3"/>
              <a:endCxn id="110" idx="1"/>
            </p:cNvCxnSpPr>
            <p:nvPr/>
          </p:nvCxnSpPr>
          <p:spPr>
            <a:xfrm flipV="1">
              <a:off x="3234170" y="1820891"/>
              <a:ext cx="603580" cy="740"/>
            </a:xfrm>
            <a:prstGeom prst="straightConnector1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112" name="Rectangle: Top Corners One Rounded and One Snipped 111">
              <a:extLst>
                <a:ext uri="{FF2B5EF4-FFF2-40B4-BE49-F238E27FC236}">
                  <a16:creationId xmlns:a16="http://schemas.microsoft.com/office/drawing/2014/main" id="{8CC7FEF9-5D8B-409A-AD2F-8C3D9108CDEC}"/>
                </a:ext>
              </a:extLst>
            </p:cNvPr>
            <p:cNvSpPr/>
            <p:nvPr/>
          </p:nvSpPr>
          <p:spPr>
            <a:xfrm>
              <a:off x="4785710" y="2699505"/>
              <a:ext cx="603423" cy="380201"/>
            </a:xfrm>
            <a:prstGeom prst="snipRoundRect">
              <a:avLst/>
            </a:prstGeom>
            <a:gradFill rotWithShape="1">
              <a:gsLst>
                <a:gs pos="0">
                  <a:srgbClr val="FF3154">
                    <a:lumMod val="110000"/>
                    <a:satMod val="105000"/>
                    <a:tint val="67000"/>
                  </a:srgbClr>
                </a:gs>
                <a:gs pos="50000">
                  <a:srgbClr val="FF3154">
                    <a:lumMod val="105000"/>
                    <a:satMod val="103000"/>
                    <a:tint val="73000"/>
                  </a:srgbClr>
                </a:gs>
                <a:gs pos="100000">
                  <a:srgbClr val="FF3154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FF315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600" b="1" kern="0">
                  <a:solidFill>
                    <a:srgbClr val="C00000"/>
                  </a:solidFill>
                  <a:latin typeface="Nokia Pure Text Light"/>
                </a:rPr>
                <a:t>Bias Weight Update</a:t>
              </a:r>
            </a:p>
          </p:txBody>
        </p:sp>
        <p:cxnSp>
          <p:nvCxnSpPr>
            <p:cNvPr id="117" name="Straight Arrow Connector 116">
              <a:extLst>
                <a:ext uri="{FF2B5EF4-FFF2-40B4-BE49-F238E27FC236}">
                  <a16:creationId xmlns:a16="http://schemas.microsoft.com/office/drawing/2014/main" id="{5B8D7547-F4BD-475F-BF34-1E2D8C99A1D3}"/>
                </a:ext>
              </a:extLst>
            </p:cNvPr>
            <p:cNvCxnSpPr>
              <a:cxnSpLocks/>
              <a:stCxn id="110" idx="3"/>
              <a:endCxn id="118" idx="1"/>
            </p:cNvCxnSpPr>
            <p:nvPr/>
          </p:nvCxnSpPr>
          <p:spPr>
            <a:xfrm>
              <a:off x="4441173" y="1820891"/>
              <a:ext cx="387745" cy="663"/>
            </a:xfrm>
            <a:prstGeom prst="straightConnector1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19" name="Straight Arrow Connector 118">
              <a:extLst>
                <a:ext uri="{FF2B5EF4-FFF2-40B4-BE49-F238E27FC236}">
                  <a16:creationId xmlns:a16="http://schemas.microsoft.com/office/drawing/2014/main" id="{9E424416-6754-4EB5-8099-A4F53DC3E35B}"/>
                </a:ext>
              </a:extLst>
            </p:cNvPr>
            <p:cNvCxnSpPr>
              <a:cxnSpLocks/>
              <a:stCxn id="105" idx="3"/>
              <a:endCxn id="110" idx="2"/>
            </p:cNvCxnSpPr>
            <p:nvPr/>
          </p:nvCxnSpPr>
          <p:spPr>
            <a:xfrm flipV="1">
              <a:off x="4139461" y="2010991"/>
              <a:ext cx="1" cy="168656"/>
            </a:xfrm>
            <a:prstGeom prst="straightConnector1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20" name="Connector: Elbow 119">
              <a:extLst>
                <a:ext uri="{FF2B5EF4-FFF2-40B4-BE49-F238E27FC236}">
                  <a16:creationId xmlns:a16="http://schemas.microsoft.com/office/drawing/2014/main" id="{7FB71185-9770-4C7F-A93A-67183D6A354C}"/>
                </a:ext>
              </a:extLst>
            </p:cNvPr>
            <p:cNvCxnSpPr>
              <a:cxnSpLocks/>
              <a:stCxn id="105" idx="0"/>
              <a:endCxn id="112" idx="2"/>
            </p:cNvCxnSpPr>
            <p:nvPr/>
          </p:nvCxnSpPr>
          <p:spPr>
            <a:xfrm>
              <a:off x="4441174" y="2369748"/>
              <a:ext cx="344536" cy="519859"/>
            </a:xfrm>
            <a:prstGeom prst="bentConnector3">
              <a:avLst>
                <a:gd name="adj1" fmla="val 67612"/>
              </a:avLst>
            </a:prstGeom>
            <a:noFill/>
            <a:ln w="25400" cap="flat" cmpd="sng" algn="ctr">
              <a:solidFill>
                <a:srgbClr val="C00000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121" name="Rectangle: Rounded Corners 120">
              <a:extLst>
                <a:ext uri="{FF2B5EF4-FFF2-40B4-BE49-F238E27FC236}">
                  <a16:creationId xmlns:a16="http://schemas.microsoft.com/office/drawing/2014/main" id="{DE67C38F-5E21-4362-8A61-81D57A07BF91}"/>
                </a:ext>
              </a:extLst>
            </p:cNvPr>
            <p:cNvSpPr/>
            <p:nvPr/>
          </p:nvSpPr>
          <p:spPr>
            <a:xfrm>
              <a:off x="5795241" y="1630507"/>
              <a:ext cx="603423" cy="380202"/>
            </a:xfrm>
            <a:prstGeom prst="roundRect">
              <a:avLst/>
            </a:prstGeom>
            <a:solidFill>
              <a:srgbClr val="98A2AE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600" b="1" kern="0">
                  <a:solidFill>
                    <a:srgbClr val="FFFFFF"/>
                  </a:solidFill>
                  <a:latin typeface="Nokia Pure Text Light"/>
                </a:rPr>
                <a:t>VTM 11 Decoder</a:t>
              </a:r>
            </a:p>
          </p:txBody>
        </p:sp>
        <p:grpSp>
          <p:nvGrpSpPr>
            <p:cNvPr id="122" name="Group 121">
              <a:extLst>
                <a:ext uri="{FF2B5EF4-FFF2-40B4-BE49-F238E27FC236}">
                  <a16:creationId xmlns:a16="http://schemas.microsoft.com/office/drawing/2014/main" id="{6E942FBC-372B-422D-866A-81E9C49296B4}"/>
                </a:ext>
              </a:extLst>
            </p:cNvPr>
            <p:cNvGrpSpPr/>
            <p:nvPr/>
          </p:nvGrpSpPr>
          <p:grpSpPr>
            <a:xfrm>
              <a:off x="6536474" y="1508587"/>
              <a:ext cx="788453" cy="486579"/>
              <a:chOff x="323110" y="2475019"/>
              <a:chExt cx="610677" cy="479817"/>
            </a:xfrm>
          </p:grpSpPr>
          <p:sp>
            <p:nvSpPr>
              <p:cNvPr id="123" name="Rectangle 122">
                <a:extLst>
                  <a:ext uri="{FF2B5EF4-FFF2-40B4-BE49-F238E27FC236}">
                    <a16:creationId xmlns:a16="http://schemas.microsoft.com/office/drawing/2014/main" id="{3BAB2AB4-DBDC-4075-97CE-03FE87BE3C12}"/>
                  </a:ext>
                </a:extLst>
              </p:cNvPr>
              <p:cNvSpPr/>
              <p:nvPr/>
            </p:nvSpPr>
            <p:spPr>
              <a:xfrm>
                <a:off x="323110" y="247501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endParaRPr lang="en-US" sz="1050" kern="0">
                  <a:solidFill>
                    <a:srgbClr val="124191"/>
                  </a:solidFill>
                  <a:latin typeface="Nokia Pure Text Light"/>
                </a:endParaRPr>
              </a:p>
            </p:txBody>
          </p:sp>
          <p:sp>
            <p:nvSpPr>
              <p:cNvPr id="124" name="Rectangle 123">
                <a:extLst>
                  <a:ext uri="{FF2B5EF4-FFF2-40B4-BE49-F238E27FC236}">
                    <a16:creationId xmlns:a16="http://schemas.microsoft.com/office/drawing/2014/main" id="{D56E423A-418D-4679-A97B-75906D6863B3}"/>
                  </a:ext>
                </a:extLst>
              </p:cNvPr>
              <p:cNvSpPr/>
              <p:nvPr/>
            </p:nvSpPr>
            <p:spPr>
              <a:xfrm>
                <a:off x="390963" y="253317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endParaRPr lang="en-US" sz="1050" kern="0">
                  <a:solidFill>
                    <a:srgbClr val="124191"/>
                  </a:solidFill>
                  <a:latin typeface="Nokia Pure Text Light"/>
                </a:endParaRPr>
              </a:p>
            </p:txBody>
          </p:sp>
          <p:sp>
            <p:nvSpPr>
              <p:cNvPr id="125" name="Rectangle 124">
                <a:extLst>
                  <a:ext uri="{FF2B5EF4-FFF2-40B4-BE49-F238E27FC236}">
                    <a16:creationId xmlns:a16="http://schemas.microsoft.com/office/drawing/2014/main" id="{7CD6D641-E5E6-48F0-86D0-A69870C8EE1B}"/>
                  </a:ext>
                </a:extLst>
              </p:cNvPr>
              <p:cNvSpPr/>
              <p:nvPr/>
            </p:nvSpPr>
            <p:spPr>
              <a:xfrm>
                <a:off x="458816" y="260910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r>
                  <a:rPr lang="en-US" sz="600" b="1" kern="0">
                    <a:solidFill>
                      <a:srgbClr val="000000"/>
                    </a:solidFill>
                    <a:latin typeface="Nokia Pure Text Light"/>
                  </a:rPr>
                  <a:t>Test reconstructed frames</a:t>
                </a:r>
              </a:p>
            </p:txBody>
          </p:sp>
        </p:grpSp>
        <p:sp>
          <p:nvSpPr>
            <p:cNvPr id="126" name="Rectangle: Top Corners One Rounded and One Snipped 125">
              <a:extLst>
                <a:ext uri="{FF2B5EF4-FFF2-40B4-BE49-F238E27FC236}">
                  <a16:creationId xmlns:a16="http://schemas.microsoft.com/office/drawing/2014/main" id="{A6095359-8C05-4CA0-B788-E15CC004CAE5}"/>
                </a:ext>
              </a:extLst>
            </p:cNvPr>
            <p:cNvSpPr/>
            <p:nvPr/>
          </p:nvSpPr>
          <p:spPr>
            <a:xfrm>
              <a:off x="7441320" y="2178908"/>
              <a:ext cx="603423" cy="380201"/>
            </a:xfrm>
            <a:prstGeom prst="snipRoundRect">
              <a:avLst/>
            </a:prstGeom>
            <a:solidFill>
              <a:srgbClr val="FFFFFF"/>
            </a:solidFill>
            <a:ln w="12700" cap="flat" cmpd="sng" algn="ctr">
              <a:solidFill>
                <a:srgbClr val="FF315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600" b="1" kern="0">
                  <a:solidFill>
                    <a:srgbClr val="C00000"/>
                  </a:solidFill>
                  <a:latin typeface="Nokia Pure Text Light"/>
                </a:rPr>
                <a:t>Finetuned NN Filter</a:t>
              </a:r>
            </a:p>
          </p:txBody>
        </p:sp>
        <p:sp>
          <p:nvSpPr>
            <p:cNvPr id="127" name="Rectangle: Top Corners One Rounded and One Snipped 126">
              <a:extLst>
                <a:ext uri="{FF2B5EF4-FFF2-40B4-BE49-F238E27FC236}">
                  <a16:creationId xmlns:a16="http://schemas.microsoft.com/office/drawing/2014/main" id="{9DEACF11-A650-4E1B-A13E-29179A1B1B97}"/>
                </a:ext>
              </a:extLst>
            </p:cNvPr>
            <p:cNvSpPr/>
            <p:nvPr/>
          </p:nvSpPr>
          <p:spPr>
            <a:xfrm>
              <a:off x="6659010" y="2697538"/>
              <a:ext cx="603423" cy="380201"/>
            </a:xfrm>
            <a:prstGeom prst="snipRoundRect">
              <a:avLst/>
            </a:prstGeom>
            <a:solidFill>
              <a:srgbClr val="FFFFFF"/>
            </a:solidFill>
            <a:ln w="12700" cap="flat" cmpd="sng" algn="ctr">
              <a:solidFill>
                <a:srgbClr val="FF315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600" b="1" kern="0">
                  <a:solidFill>
                    <a:srgbClr val="C00000"/>
                  </a:solidFill>
                  <a:latin typeface="Nokia Pure Text Light"/>
                </a:rPr>
                <a:t>Pretrained NN Filter</a:t>
              </a:r>
            </a:p>
          </p:txBody>
        </p:sp>
        <p:cxnSp>
          <p:nvCxnSpPr>
            <p:cNvPr id="128" name="Connector: Elbow 127">
              <a:extLst>
                <a:ext uri="{FF2B5EF4-FFF2-40B4-BE49-F238E27FC236}">
                  <a16:creationId xmlns:a16="http://schemas.microsoft.com/office/drawing/2014/main" id="{99444FE6-7158-457F-BADE-5EDDBD6D881A}"/>
                </a:ext>
              </a:extLst>
            </p:cNvPr>
            <p:cNvCxnSpPr>
              <a:cxnSpLocks/>
              <a:stCxn id="89" idx="1"/>
              <a:endCxn id="109" idx="1"/>
            </p:cNvCxnSpPr>
            <p:nvPr/>
          </p:nvCxnSpPr>
          <p:spPr>
            <a:xfrm rot="16200000" flipH="1">
              <a:off x="2612770" y="1855973"/>
              <a:ext cx="547585" cy="1953855"/>
            </a:xfrm>
            <a:prstGeom prst="bentConnector3">
              <a:avLst>
                <a:gd name="adj1" fmla="val 141747"/>
              </a:avLst>
            </a:prstGeom>
            <a:noFill/>
            <a:ln w="25400" cap="flat" cmpd="sng" algn="ctr">
              <a:solidFill>
                <a:srgbClr val="C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29" name="Connector: Elbow 128">
              <a:extLst>
                <a:ext uri="{FF2B5EF4-FFF2-40B4-BE49-F238E27FC236}">
                  <a16:creationId xmlns:a16="http://schemas.microsoft.com/office/drawing/2014/main" id="{7C2CF9FB-3D33-4DC5-94CE-25456A49B191}"/>
                </a:ext>
              </a:extLst>
            </p:cNvPr>
            <p:cNvCxnSpPr>
              <a:cxnSpLocks/>
              <a:stCxn id="89" idx="1"/>
              <a:endCxn id="127" idx="1"/>
            </p:cNvCxnSpPr>
            <p:nvPr/>
          </p:nvCxnSpPr>
          <p:spPr>
            <a:xfrm rot="16200000" flipH="1">
              <a:off x="4175862" y="292880"/>
              <a:ext cx="518630" cy="5051089"/>
            </a:xfrm>
            <a:prstGeom prst="bentConnector3">
              <a:avLst>
                <a:gd name="adj1" fmla="val 149852"/>
              </a:avLst>
            </a:prstGeom>
            <a:noFill/>
            <a:ln w="25400" cap="flat" cmpd="sng" algn="ctr">
              <a:solidFill>
                <a:srgbClr val="C00000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130" name="Rectangle: Rounded Corners 129">
              <a:extLst>
                <a:ext uri="{FF2B5EF4-FFF2-40B4-BE49-F238E27FC236}">
                  <a16:creationId xmlns:a16="http://schemas.microsoft.com/office/drawing/2014/main" id="{1CE46C96-2B6C-4730-B33C-27CBE1C17B26}"/>
                </a:ext>
              </a:extLst>
            </p:cNvPr>
            <p:cNvSpPr/>
            <p:nvPr/>
          </p:nvSpPr>
          <p:spPr>
            <a:xfrm>
              <a:off x="7441320" y="2697830"/>
              <a:ext cx="603423" cy="380202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600" b="1" kern="0">
                  <a:solidFill>
                    <a:srgbClr val="FFFFFF"/>
                  </a:solidFill>
                  <a:latin typeface="Nokia Pure Text Light"/>
                </a:rPr>
                <a:t>NN Updating</a:t>
              </a:r>
            </a:p>
          </p:txBody>
        </p:sp>
        <p:sp>
          <p:nvSpPr>
            <p:cNvPr id="131" name="Rectangle: Rounded Corners 130">
              <a:extLst>
                <a:ext uri="{FF2B5EF4-FFF2-40B4-BE49-F238E27FC236}">
                  <a16:creationId xmlns:a16="http://schemas.microsoft.com/office/drawing/2014/main" id="{F863F014-992E-49DA-A9AC-230EB8DD1CAC}"/>
                </a:ext>
              </a:extLst>
            </p:cNvPr>
            <p:cNvSpPr/>
            <p:nvPr/>
          </p:nvSpPr>
          <p:spPr>
            <a:xfrm>
              <a:off x="7441318" y="1629692"/>
              <a:ext cx="603423" cy="380202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600" b="1" kern="0">
                  <a:solidFill>
                    <a:srgbClr val="FFFFFF"/>
                  </a:solidFill>
                  <a:latin typeface="Nokia Pure Text Light"/>
                </a:rPr>
                <a:t>NN Filtering </a:t>
              </a:r>
            </a:p>
          </p:txBody>
        </p:sp>
        <p:cxnSp>
          <p:nvCxnSpPr>
            <p:cNvPr id="132" name="Straight Arrow Connector 131">
              <a:extLst>
                <a:ext uri="{FF2B5EF4-FFF2-40B4-BE49-F238E27FC236}">
                  <a16:creationId xmlns:a16="http://schemas.microsoft.com/office/drawing/2014/main" id="{A31B9454-1EE2-40CF-BB95-25228C68C25C}"/>
                </a:ext>
              </a:extLst>
            </p:cNvPr>
            <p:cNvCxnSpPr>
              <a:cxnSpLocks/>
              <a:stCxn id="121" idx="3"/>
            </p:cNvCxnSpPr>
            <p:nvPr/>
          </p:nvCxnSpPr>
          <p:spPr>
            <a:xfrm flipV="1">
              <a:off x="6398665" y="1819865"/>
              <a:ext cx="230823" cy="743"/>
            </a:xfrm>
            <a:prstGeom prst="straightConnector1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33" name="Straight Arrow Connector 132">
              <a:extLst>
                <a:ext uri="{FF2B5EF4-FFF2-40B4-BE49-F238E27FC236}">
                  <a16:creationId xmlns:a16="http://schemas.microsoft.com/office/drawing/2014/main" id="{9D706C7B-07EF-419E-826F-89C9D52D1E83}"/>
                </a:ext>
              </a:extLst>
            </p:cNvPr>
            <p:cNvCxnSpPr>
              <a:cxnSpLocks/>
              <a:stCxn id="118" idx="3"/>
              <a:endCxn id="121" idx="1"/>
            </p:cNvCxnSpPr>
            <p:nvPr/>
          </p:nvCxnSpPr>
          <p:spPr>
            <a:xfrm flipV="1">
              <a:off x="5298248" y="1820608"/>
              <a:ext cx="496993" cy="946"/>
            </a:xfrm>
            <a:prstGeom prst="straightConnector1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35" name="Straight Arrow Connector 134">
              <a:extLst>
                <a:ext uri="{FF2B5EF4-FFF2-40B4-BE49-F238E27FC236}">
                  <a16:creationId xmlns:a16="http://schemas.microsoft.com/office/drawing/2014/main" id="{81FDB86B-9BA8-426B-87D5-A72C425E7752}"/>
                </a:ext>
              </a:extLst>
            </p:cNvPr>
            <p:cNvCxnSpPr>
              <a:cxnSpLocks/>
              <a:stCxn id="125" idx="3"/>
              <a:endCxn id="131" idx="1"/>
            </p:cNvCxnSpPr>
            <p:nvPr/>
          </p:nvCxnSpPr>
          <p:spPr>
            <a:xfrm flipV="1">
              <a:off x="7324927" y="1819793"/>
              <a:ext cx="116391" cy="74"/>
            </a:xfrm>
            <a:prstGeom prst="straightConnector1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36" name="Straight Arrow Connector 135">
              <a:extLst>
                <a:ext uri="{FF2B5EF4-FFF2-40B4-BE49-F238E27FC236}">
                  <a16:creationId xmlns:a16="http://schemas.microsoft.com/office/drawing/2014/main" id="{674797C8-9B77-4055-8D6E-96B428F16784}"/>
                </a:ext>
              </a:extLst>
            </p:cNvPr>
            <p:cNvCxnSpPr>
              <a:cxnSpLocks/>
            </p:cNvCxnSpPr>
            <p:nvPr/>
          </p:nvCxnSpPr>
          <p:spPr>
            <a:xfrm>
              <a:off x="7262433" y="2886923"/>
              <a:ext cx="178885" cy="293"/>
            </a:xfrm>
            <a:prstGeom prst="straightConnector1">
              <a:avLst/>
            </a:prstGeom>
            <a:noFill/>
            <a:ln w="25400" cap="flat" cmpd="sng" algn="ctr">
              <a:solidFill>
                <a:srgbClr val="C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37" name="Straight Arrow Connector 136">
              <a:extLst>
                <a:ext uri="{FF2B5EF4-FFF2-40B4-BE49-F238E27FC236}">
                  <a16:creationId xmlns:a16="http://schemas.microsoft.com/office/drawing/2014/main" id="{4DB57DD0-790F-46C1-87AE-5023EB5E0D1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743031" y="2558395"/>
              <a:ext cx="0" cy="138720"/>
            </a:xfrm>
            <a:prstGeom prst="straightConnector1">
              <a:avLst/>
            </a:prstGeom>
            <a:noFill/>
            <a:ln w="25400" cap="flat" cmpd="sng" algn="ctr">
              <a:solidFill>
                <a:srgbClr val="C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38" name="Straight Arrow Connector 137">
              <a:extLst>
                <a:ext uri="{FF2B5EF4-FFF2-40B4-BE49-F238E27FC236}">
                  <a16:creationId xmlns:a16="http://schemas.microsoft.com/office/drawing/2014/main" id="{BB4B3839-ABA5-43B9-8690-BA3F43D759E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743029" y="2009180"/>
              <a:ext cx="1" cy="169015"/>
            </a:xfrm>
            <a:prstGeom prst="straightConnector1">
              <a:avLst/>
            </a:prstGeom>
            <a:noFill/>
            <a:ln w="25400" cap="flat" cmpd="sng" algn="ctr">
              <a:solidFill>
                <a:srgbClr val="C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39" name="Straight Arrow Connector 138">
              <a:extLst>
                <a:ext uri="{FF2B5EF4-FFF2-40B4-BE49-F238E27FC236}">
                  <a16:creationId xmlns:a16="http://schemas.microsoft.com/office/drawing/2014/main" id="{12ED7781-5B81-43A7-9A43-B2030116A821}"/>
                </a:ext>
              </a:extLst>
            </p:cNvPr>
            <p:cNvCxnSpPr>
              <a:cxnSpLocks/>
              <a:stCxn id="112" idx="0"/>
              <a:endCxn id="127" idx="2"/>
            </p:cNvCxnSpPr>
            <p:nvPr/>
          </p:nvCxnSpPr>
          <p:spPr>
            <a:xfrm flipV="1">
              <a:off x="5389134" y="2887638"/>
              <a:ext cx="1269876" cy="1969"/>
            </a:xfrm>
            <a:prstGeom prst="straightConnector1">
              <a:avLst/>
            </a:prstGeom>
            <a:noFill/>
            <a:ln w="25400" cap="flat" cmpd="sng" algn="ctr">
              <a:solidFill>
                <a:srgbClr val="C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40" name="Connector: Elbow 139">
              <a:extLst>
                <a:ext uri="{FF2B5EF4-FFF2-40B4-BE49-F238E27FC236}">
                  <a16:creationId xmlns:a16="http://schemas.microsoft.com/office/drawing/2014/main" id="{97E03CAE-DD6A-430D-839A-54F91AC4A6E5}"/>
                </a:ext>
              </a:extLst>
            </p:cNvPr>
            <p:cNvCxnSpPr>
              <a:cxnSpLocks/>
              <a:stCxn id="109" idx="3"/>
              <a:endCxn id="104" idx="2"/>
            </p:cNvCxnSpPr>
            <p:nvPr/>
          </p:nvCxnSpPr>
          <p:spPr>
            <a:xfrm rot="16200000" flipV="1">
              <a:off x="3563025" y="2426027"/>
              <a:ext cx="166645" cy="434287"/>
            </a:xfrm>
            <a:prstGeom prst="bentConnector3">
              <a:avLst>
                <a:gd name="adj1" fmla="val 50000"/>
              </a:avLst>
            </a:prstGeom>
            <a:noFill/>
            <a:ln w="25400" cap="flat" cmpd="sng" algn="ctr">
              <a:solidFill>
                <a:srgbClr val="C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41" name="Connector: Elbow 140">
              <a:extLst>
                <a:ext uri="{FF2B5EF4-FFF2-40B4-BE49-F238E27FC236}">
                  <a16:creationId xmlns:a16="http://schemas.microsoft.com/office/drawing/2014/main" id="{69588DFE-4078-4C0F-B75B-D0D33A47B9D7}"/>
                </a:ext>
              </a:extLst>
            </p:cNvPr>
            <p:cNvCxnSpPr>
              <a:cxnSpLocks/>
              <a:stCxn id="103" idx="3"/>
            </p:cNvCxnSpPr>
            <p:nvPr/>
          </p:nvCxnSpPr>
          <p:spPr>
            <a:xfrm flipV="1">
              <a:off x="3232324" y="2548402"/>
              <a:ext cx="73351" cy="453093"/>
            </a:xfrm>
            <a:prstGeom prst="bentConnector2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42" name="Connector: Elbow 141">
              <a:extLst>
                <a:ext uri="{FF2B5EF4-FFF2-40B4-BE49-F238E27FC236}">
                  <a16:creationId xmlns:a16="http://schemas.microsoft.com/office/drawing/2014/main" id="{A22D262F-43FF-4A92-B9D9-635A728484E4}"/>
                </a:ext>
              </a:extLst>
            </p:cNvPr>
            <p:cNvCxnSpPr>
              <a:cxnSpLocks/>
              <a:stCxn id="87" idx="3"/>
              <a:endCxn id="88" idx="2"/>
            </p:cNvCxnSpPr>
            <p:nvPr/>
          </p:nvCxnSpPr>
          <p:spPr>
            <a:xfrm flipV="1">
              <a:off x="1099256" y="2559111"/>
              <a:ext cx="118222" cy="449284"/>
            </a:xfrm>
            <a:prstGeom prst="bentConnector2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143" name="Rectangle 142">
              <a:extLst>
                <a:ext uri="{FF2B5EF4-FFF2-40B4-BE49-F238E27FC236}">
                  <a16:creationId xmlns:a16="http://schemas.microsoft.com/office/drawing/2014/main" id="{C30A90C4-C6DC-407D-B47D-08BC7626B509}"/>
                </a:ext>
              </a:extLst>
            </p:cNvPr>
            <p:cNvSpPr/>
            <p:nvPr/>
          </p:nvSpPr>
          <p:spPr>
            <a:xfrm>
              <a:off x="199921" y="1236481"/>
              <a:ext cx="2089433" cy="2205555"/>
            </a:xfrm>
            <a:prstGeom prst="rect">
              <a:avLst/>
            </a:prstGeom>
            <a:noFill/>
            <a:ln w="25400" cap="flat" cmpd="sng" algn="ctr">
              <a:solidFill>
                <a:srgbClr val="000000"/>
              </a:solidFill>
              <a:prstDash val="dash"/>
              <a:miter lim="800000"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900" kern="0">
                  <a:solidFill>
                    <a:srgbClr val="124191">
                      <a:lumMod val="50000"/>
                    </a:srgbClr>
                  </a:solidFill>
                  <a:latin typeface="Nokia Pure Text Light"/>
                </a:rPr>
                <a:t>Pretraining</a:t>
              </a:r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EF7F0EA1-9F6F-4F0F-9BAA-049A8F203627}"/>
                </a:ext>
              </a:extLst>
            </p:cNvPr>
            <p:cNvSpPr/>
            <p:nvPr/>
          </p:nvSpPr>
          <p:spPr>
            <a:xfrm>
              <a:off x="2411703" y="1236481"/>
              <a:ext cx="2080129" cy="2205555"/>
            </a:xfrm>
            <a:prstGeom prst="rect">
              <a:avLst/>
            </a:prstGeom>
            <a:noFill/>
            <a:ln w="25400" cap="flat" cmpd="sng" algn="ctr">
              <a:solidFill>
                <a:srgbClr val="000000"/>
              </a:solidFill>
              <a:prstDash val="dash"/>
              <a:miter lim="800000"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900" kern="0">
                  <a:solidFill>
                    <a:srgbClr val="124191">
                      <a:lumMod val="50000"/>
                    </a:srgbClr>
                  </a:solidFill>
                  <a:latin typeface="Nokia Pure Text Light"/>
                </a:rPr>
                <a:t>Finetuning and encoding</a:t>
              </a:r>
            </a:p>
          </p:txBody>
        </p:sp>
        <p:sp>
          <p:nvSpPr>
            <p:cNvPr id="145" name="Rectangle 144">
              <a:extLst>
                <a:ext uri="{FF2B5EF4-FFF2-40B4-BE49-F238E27FC236}">
                  <a16:creationId xmlns:a16="http://schemas.microsoft.com/office/drawing/2014/main" id="{3045DC5C-555C-4518-85CD-F919416217A0}"/>
                </a:ext>
              </a:extLst>
            </p:cNvPr>
            <p:cNvSpPr/>
            <p:nvPr/>
          </p:nvSpPr>
          <p:spPr>
            <a:xfrm>
              <a:off x="4623727" y="1236481"/>
              <a:ext cx="900995" cy="2205555"/>
            </a:xfrm>
            <a:prstGeom prst="rect">
              <a:avLst/>
            </a:prstGeom>
            <a:noFill/>
            <a:ln w="25400" cap="flat" cmpd="sng" algn="ctr">
              <a:solidFill>
                <a:srgbClr val="000000"/>
              </a:solidFill>
              <a:prstDash val="dash"/>
              <a:miter lim="800000"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900" kern="0">
                  <a:solidFill>
                    <a:srgbClr val="124191">
                      <a:lumMod val="50000"/>
                    </a:srgbClr>
                  </a:solidFill>
                  <a:latin typeface="Nokia Pure Text Light"/>
                </a:rPr>
                <a:t>Bitstream</a:t>
              </a:r>
            </a:p>
          </p:txBody>
        </p:sp>
        <p:grpSp>
          <p:nvGrpSpPr>
            <p:cNvPr id="146" name="Group 145">
              <a:extLst>
                <a:ext uri="{FF2B5EF4-FFF2-40B4-BE49-F238E27FC236}">
                  <a16:creationId xmlns:a16="http://schemas.microsoft.com/office/drawing/2014/main" id="{4AA2218D-51B0-4E25-AB57-F022F949ACCA}"/>
                </a:ext>
              </a:extLst>
            </p:cNvPr>
            <p:cNvGrpSpPr/>
            <p:nvPr/>
          </p:nvGrpSpPr>
          <p:grpSpPr>
            <a:xfrm>
              <a:off x="8131699" y="1508515"/>
              <a:ext cx="812379" cy="486579"/>
              <a:chOff x="323110" y="2475019"/>
              <a:chExt cx="610677" cy="479817"/>
            </a:xfrm>
          </p:grpSpPr>
          <p:sp>
            <p:nvSpPr>
              <p:cNvPr id="147" name="Rectangle 146">
                <a:extLst>
                  <a:ext uri="{FF2B5EF4-FFF2-40B4-BE49-F238E27FC236}">
                    <a16:creationId xmlns:a16="http://schemas.microsoft.com/office/drawing/2014/main" id="{3B99B4D9-944E-4984-BCD1-80B432AD70CA}"/>
                  </a:ext>
                </a:extLst>
              </p:cNvPr>
              <p:cNvSpPr/>
              <p:nvPr/>
            </p:nvSpPr>
            <p:spPr>
              <a:xfrm>
                <a:off x="323110" y="247501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endParaRPr lang="en-US" sz="1050" kern="0">
                  <a:solidFill>
                    <a:srgbClr val="124191"/>
                  </a:solidFill>
                  <a:latin typeface="Nokia Pure Text Light"/>
                </a:endParaRPr>
              </a:p>
            </p:txBody>
          </p:sp>
          <p:sp>
            <p:nvSpPr>
              <p:cNvPr id="148" name="Rectangle 147">
                <a:extLst>
                  <a:ext uri="{FF2B5EF4-FFF2-40B4-BE49-F238E27FC236}">
                    <a16:creationId xmlns:a16="http://schemas.microsoft.com/office/drawing/2014/main" id="{A7DF3A0A-C320-421C-BE0B-7104A71A4DDD}"/>
                  </a:ext>
                </a:extLst>
              </p:cNvPr>
              <p:cNvSpPr/>
              <p:nvPr/>
            </p:nvSpPr>
            <p:spPr>
              <a:xfrm>
                <a:off x="390963" y="253317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endParaRPr lang="en-US" sz="1050" kern="0">
                  <a:solidFill>
                    <a:srgbClr val="124191"/>
                  </a:solidFill>
                  <a:latin typeface="Nokia Pure Text Light"/>
                </a:endParaRPr>
              </a:p>
            </p:txBody>
          </p:sp>
          <p:sp>
            <p:nvSpPr>
              <p:cNvPr id="149" name="Rectangle 148">
                <a:extLst>
                  <a:ext uri="{FF2B5EF4-FFF2-40B4-BE49-F238E27FC236}">
                    <a16:creationId xmlns:a16="http://schemas.microsoft.com/office/drawing/2014/main" id="{315652BA-3D2F-47B3-9FF7-9BAD69C02316}"/>
                  </a:ext>
                </a:extLst>
              </p:cNvPr>
              <p:cNvSpPr/>
              <p:nvPr/>
            </p:nvSpPr>
            <p:spPr>
              <a:xfrm>
                <a:off x="458816" y="260910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r>
                  <a:rPr lang="en-US" sz="600" b="1" kern="0">
                    <a:solidFill>
                      <a:srgbClr val="000000"/>
                    </a:solidFill>
                    <a:latin typeface="Nokia Pure Text Light"/>
                  </a:rPr>
                  <a:t>Test reconstructed and filtered frames</a:t>
                </a:r>
              </a:p>
            </p:txBody>
          </p:sp>
        </p:grpSp>
        <p:cxnSp>
          <p:nvCxnSpPr>
            <p:cNvPr id="150" name="Straight Arrow Connector 149">
              <a:extLst>
                <a:ext uri="{FF2B5EF4-FFF2-40B4-BE49-F238E27FC236}">
                  <a16:creationId xmlns:a16="http://schemas.microsoft.com/office/drawing/2014/main" id="{0A2E524F-3D3B-4572-82B9-348E3BCE0D9D}"/>
                </a:ext>
              </a:extLst>
            </p:cNvPr>
            <p:cNvCxnSpPr>
              <a:cxnSpLocks/>
              <a:stCxn id="131" idx="3"/>
              <a:endCxn id="149" idx="1"/>
            </p:cNvCxnSpPr>
            <p:nvPr/>
          </p:nvCxnSpPr>
          <p:spPr>
            <a:xfrm>
              <a:off x="8044741" y="1819793"/>
              <a:ext cx="267487" cy="2"/>
            </a:xfrm>
            <a:prstGeom prst="straightConnector1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151" name="Rectangle 150">
              <a:extLst>
                <a:ext uri="{FF2B5EF4-FFF2-40B4-BE49-F238E27FC236}">
                  <a16:creationId xmlns:a16="http://schemas.microsoft.com/office/drawing/2014/main" id="{762A5B46-9B05-4FFF-BB64-0FF9A2007D8C}"/>
                </a:ext>
              </a:extLst>
            </p:cNvPr>
            <p:cNvSpPr/>
            <p:nvPr/>
          </p:nvSpPr>
          <p:spPr>
            <a:xfrm>
              <a:off x="5669083" y="1229446"/>
              <a:ext cx="3325759" cy="2205555"/>
            </a:xfrm>
            <a:prstGeom prst="rect">
              <a:avLst/>
            </a:prstGeom>
            <a:noFill/>
            <a:ln w="25400" cap="flat" cmpd="sng" algn="ctr">
              <a:solidFill>
                <a:srgbClr val="000000"/>
              </a:solidFill>
              <a:prstDash val="dash"/>
              <a:miter lim="800000"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900" kern="0">
                  <a:solidFill>
                    <a:srgbClr val="124191">
                      <a:lumMod val="50000"/>
                    </a:srgbClr>
                  </a:solidFill>
                  <a:latin typeface="Nokia Pure Text Light"/>
                </a:rPr>
                <a:t>Decoding and filtering</a:t>
              </a:r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14B62C1C-0A96-4D91-B622-DBF38E8F3E7E}"/>
                </a:ext>
              </a:extLst>
            </p:cNvPr>
            <p:cNvSpPr/>
            <p:nvPr/>
          </p:nvSpPr>
          <p:spPr>
            <a:xfrm>
              <a:off x="4828918" y="1646254"/>
              <a:ext cx="469330" cy="350600"/>
            </a:xfrm>
            <a:prstGeom prst="rect">
              <a:avLst/>
            </a:prstGeom>
            <a:gradFill rotWithShape="1">
              <a:gsLst>
                <a:gs pos="0">
                  <a:srgbClr val="00C9FF">
                    <a:lumMod val="110000"/>
                    <a:satMod val="105000"/>
                    <a:tint val="67000"/>
                  </a:srgbClr>
                </a:gs>
                <a:gs pos="50000">
                  <a:srgbClr val="00C9FF">
                    <a:lumMod val="105000"/>
                    <a:satMod val="103000"/>
                    <a:tint val="73000"/>
                  </a:srgbClr>
                </a:gs>
                <a:gs pos="100000">
                  <a:srgbClr val="00C9FF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00C9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600" b="1" kern="0">
                  <a:solidFill>
                    <a:srgbClr val="000000"/>
                  </a:solidFill>
                  <a:latin typeface="Nokia Pure Text Light"/>
                </a:rPr>
                <a:t>VTM’s encoded video bitstream</a:t>
              </a:r>
            </a:p>
          </p:txBody>
        </p:sp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AF906DF3-08C9-4799-996C-086D0E9BF936}"/>
                </a:ext>
              </a:extLst>
            </p:cNvPr>
            <p:cNvGrpSpPr/>
            <p:nvPr/>
          </p:nvGrpSpPr>
          <p:grpSpPr>
            <a:xfrm>
              <a:off x="2498575" y="1508808"/>
              <a:ext cx="807100" cy="486579"/>
              <a:chOff x="323110" y="2475019"/>
              <a:chExt cx="610677" cy="479817"/>
            </a:xfrm>
          </p:grpSpPr>
          <p:sp>
            <p:nvSpPr>
              <p:cNvPr id="113" name="Rectangle 112">
                <a:extLst>
                  <a:ext uri="{FF2B5EF4-FFF2-40B4-BE49-F238E27FC236}">
                    <a16:creationId xmlns:a16="http://schemas.microsoft.com/office/drawing/2014/main" id="{9849ECDF-77B4-4DE7-97BF-500CB93A5C25}"/>
                  </a:ext>
                </a:extLst>
              </p:cNvPr>
              <p:cNvSpPr/>
              <p:nvPr/>
            </p:nvSpPr>
            <p:spPr>
              <a:xfrm>
                <a:off x="323110" y="247501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endParaRPr lang="en-US" sz="1050" kern="0">
                  <a:solidFill>
                    <a:srgbClr val="124191"/>
                  </a:solidFill>
                  <a:latin typeface="Nokia Pure Text Light"/>
                </a:endParaRPr>
              </a:p>
            </p:txBody>
          </p:sp>
          <p:sp>
            <p:nvSpPr>
              <p:cNvPr id="114" name="Rectangle 113">
                <a:extLst>
                  <a:ext uri="{FF2B5EF4-FFF2-40B4-BE49-F238E27FC236}">
                    <a16:creationId xmlns:a16="http://schemas.microsoft.com/office/drawing/2014/main" id="{654317A4-9A7E-42E7-9513-2108FA117048}"/>
                  </a:ext>
                </a:extLst>
              </p:cNvPr>
              <p:cNvSpPr/>
              <p:nvPr/>
            </p:nvSpPr>
            <p:spPr>
              <a:xfrm>
                <a:off x="390963" y="253317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endParaRPr lang="en-US" sz="1050" kern="0">
                  <a:solidFill>
                    <a:srgbClr val="124191"/>
                  </a:solidFill>
                  <a:latin typeface="Nokia Pure Text Light"/>
                </a:endParaRPr>
              </a:p>
            </p:txBody>
          </p:sp>
          <p:sp>
            <p:nvSpPr>
              <p:cNvPr id="115" name="Rectangle 114">
                <a:extLst>
                  <a:ext uri="{FF2B5EF4-FFF2-40B4-BE49-F238E27FC236}">
                    <a16:creationId xmlns:a16="http://schemas.microsoft.com/office/drawing/2014/main" id="{82CB6098-1019-43E7-9F5F-93D84134079B}"/>
                  </a:ext>
                </a:extLst>
              </p:cNvPr>
              <p:cNvSpPr/>
              <p:nvPr/>
            </p:nvSpPr>
            <p:spPr>
              <a:xfrm>
                <a:off x="458816" y="260910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r>
                  <a:rPr lang="en-US" sz="600" b="1" kern="0">
                    <a:solidFill>
                      <a:srgbClr val="000000"/>
                    </a:solidFill>
                    <a:latin typeface="Nokia Pure Text Light"/>
                  </a:rPr>
                  <a:t>Test uncompressed frames</a:t>
                </a:r>
              </a:p>
            </p:txBody>
          </p:sp>
        </p:grpSp>
        <p:sp>
          <p:nvSpPr>
            <p:cNvPr id="116" name="Rectangle: Rounded Corners 115">
              <a:extLst>
                <a:ext uri="{FF2B5EF4-FFF2-40B4-BE49-F238E27FC236}">
                  <a16:creationId xmlns:a16="http://schemas.microsoft.com/office/drawing/2014/main" id="{7A80784D-FDCF-4C83-AF8F-4716BB2BC1C9}"/>
                </a:ext>
              </a:extLst>
            </p:cNvPr>
            <p:cNvSpPr/>
            <p:nvPr/>
          </p:nvSpPr>
          <p:spPr>
            <a:xfrm>
              <a:off x="2497517" y="2172596"/>
              <a:ext cx="603423" cy="380202"/>
            </a:xfrm>
            <a:prstGeom prst="roundRect">
              <a:avLst/>
            </a:prstGeom>
            <a:solidFill>
              <a:srgbClr val="98A2AE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600" b="1" kern="0">
                  <a:solidFill>
                    <a:srgbClr val="FFFFFF"/>
                  </a:solidFill>
                  <a:latin typeface="Nokia Pure Text Light"/>
                </a:rPr>
                <a:t>VTM 11 codec</a:t>
              </a:r>
            </a:p>
          </p:txBody>
        </p:sp>
        <p:grpSp>
          <p:nvGrpSpPr>
            <p:cNvPr id="134" name="Group 133">
              <a:extLst>
                <a:ext uri="{FF2B5EF4-FFF2-40B4-BE49-F238E27FC236}">
                  <a16:creationId xmlns:a16="http://schemas.microsoft.com/office/drawing/2014/main" id="{F28675BD-11BA-43FF-A742-B823A63B2866}"/>
                </a:ext>
              </a:extLst>
            </p:cNvPr>
            <p:cNvGrpSpPr/>
            <p:nvPr/>
          </p:nvGrpSpPr>
          <p:grpSpPr>
            <a:xfrm>
              <a:off x="2472767" y="2688672"/>
              <a:ext cx="781020" cy="486579"/>
              <a:chOff x="323110" y="2475019"/>
              <a:chExt cx="610677" cy="479817"/>
            </a:xfrm>
          </p:grpSpPr>
          <p:sp>
            <p:nvSpPr>
              <p:cNvPr id="152" name="Rectangle 151">
                <a:extLst>
                  <a:ext uri="{FF2B5EF4-FFF2-40B4-BE49-F238E27FC236}">
                    <a16:creationId xmlns:a16="http://schemas.microsoft.com/office/drawing/2014/main" id="{1FABCC3A-AF89-44F8-8C49-78D1F5E9379F}"/>
                  </a:ext>
                </a:extLst>
              </p:cNvPr>
              <p:cNvSpPr/>
              <p:nvPr/>
            </p:nvSpPr>
            <p:spPr>
              <a:xfrm>
                <a:off x="323110" y="247501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endParaRPr lang="en-US" sz="1050" kern="0">
                  <a:solidFill>
                    <a:srgbClr val="124191"/>
                  </a:solidFill>
                  <a:latin typeface="Nokia Pure Text Light"/>
                </a:endParaRPr>
              </a:p>
            </p:txBody>
          </p:sp>
          <p:sp>
            <p:nvSpPr>
              <p:cNvPr id="153" name="Rectangle 152">
                <a:extLst>
                  <a:ext uri="{FF2B5EF4-FFF2-40B4-BE49-F238E27FC236}">
                    <a16:creationId xmlns:a16="http://schemas.microsoft.com/office/drawing/2014/main" id="{4CABF7A0-3D6E-4921-8440-144DE0066380}"/>
                  </a:ext>
                </a:extLst>
              </p:cNvPr>
              <p:cNvSpPr/>
              <p:nvPr/>
            </p:nvSpPr>
            <p:spPr>
              <a:xfrm>
                <a:off x="390963" y="253317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endParaRPr lang="en-US" sz="1050" kern="0">
                  <a:solidFill>
                    <a:srgbClr val="124191"/>
                  </a:solidFill>
                  <a:latin typeface="Nokia Pure Text Light"/>
                </a:endParaRPr>
              </a:p>
            </p:txBody>
          </p:sp>
          <p:sp>
            <p:nvSpPr>
              <p:cNvPr id="154" name="Rectangle 153">
                <a:extLst>
                  <a:ext uri="{FF2B5EF4-FFF2-40B4-BE49-F238E27FC236}">
                    <a16:creationId xmlns:a16="http://schemas.microsoft.com/office/drawing/2014/main" id="{57109121-0AF8-4502-AFDB-F3F648CAD38D}"/>
                  </a:ext>
                </a:extLst>
              </p:cNvPr>
              <p:cNvSpPr/>
              <p:nvPr/>
            </p:nvSpPr>
            <p:spPr>
              <a:xfrm>
                <a:off x="458816" y="260910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r>
                  <a:rPr lang="en-US" sz="600" b="1" kern="0">
                    <a:solidFill>
                      <a:srgbClr val="000000"/>
                    </a:solidFill>
                    <a:latin typeface="Nokia Pure Text Light"/>
                  </a:rPr>
                  <a:t>Test reconstructed frames</a:t>
                </a:r>
              </a:p>
            </p:txBody>
          </p:sp>
        </p:grpSp>
        <p:sp>
          <p:nvSpPr>
            <p:cNvPr id="155" name="Rectangle: Rounded Corners 154">
              <a:extLst>
                <a:ext uri="{FF2B5EF4-FFF2-40B4-BE49-F238E27FC236}">
                  <a16:creationId xmlns:a16="http://schemas.microsoft.com/office/drawing/2014/main" id="{2AD507E9-A379-4E2D-AB28-8852EBF59DCC}"/>
                </a:ext>
              </a:extLst>
            </p:cNvPr>
            <p:cNvSpPr/>
            <p:nvPr/>
          </p:nvSpPr>
          <p:spPr>
            <a:xfrm>
              <a:off x="3129110" y="2178103"/>
              <a:ext cx="603423" cy="380202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600" b="1" kern="0">
                  <a:solidFill>
                    <a:srgbClr val="FFFFFF"/>
                  </a:solidFill>
                  <a:latin typeface="Nokia Pure Text Light"/>
                </a:rPr>
                <a:t>NN Finetuning</a:t>
              </a:r>
            </a:p>
          </p:txBody>
        </p:sp>
        <p:sp>
          <p:nvSpPr>
            <p:cNvPr id="156" name="Rectangle: Top Corners One Rounded and One Snipped 155">
              <a:extLst>
                <a:ext uri="{FF2B5EF4-FFF2-40B4-BE49-F238E27FC236}">
                  <a16:creationId xmlns:a16="http://schemas.microsoft.com/office/drawing/2014/main" id="{2FF90FAA-6310-412A-8FF8-C1C3E4810EE7}"/>
                </a:ext>
              </a:extLst>
            </p:cNvPr>
            <p:cNvSpPr/>
            <p:nvPr/>
          </p:nvSpPr>
          <p:spPr>
            <a:xfrm>
              <a:off x="3563397" y="2724950"/>
              <a:ext cx="603423" cy="380201"/>
            </a:xfrm>
            <a:prstGeom prst="snipRoundRect">
              <a:avLst/>
            </a:prstGeom>
            <a:solidFill>
              <a:srgbClr val="FFFFFF"/>
            </a:solidFill>
            <a:ln w="12700" cap="flat" cmpd="sng" algn="ctr">
              <a:solidFill>
                <a:srgbClr val="FF315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600" b="1" kern="0">
                  <a:solidFill>
                    <a:srgbClr val="C00000"/>
                  </a:solidFill>
                  <a:latin typeface="Nokia Pure Text Light"/>
                </a:rPr>
                <a:t>Pretrained NN Filter</a:t>
              </a:r>
            </a:p>
          </p:txBody>
        </p:sp>
      </p:grp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835FA54-6AA8-48FF-B0E8-4A0B74BD2F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  <p:sp>
        <p:nvSpPr>
          <p:cNvPr id="157" name="Text Placeholder 4">
            <a:extLst>
              <a:ext uri="{FF2B5EF4-FFF2-40B4-BE49-F238E27FC236}">
                <a16:creationId xmlns:a16="http://schemas.microsoft.com/office/drawing/2014/main" id="{686BF514-68B3-4318-BE99-BC30444ABB7D}"/>
              </a:ext>
            </a:extLst>
          </p:cNvPr>
          <p:cNvSpPr txBox="1">
            <a:spLocks/>
          </p:cNvSpPr>
          <p:nvPr/>
        </p:nvSpPr>
        <p:spPr>
          <a:xfrm>
            <a:off x="417600" y="3394216"/>
            <a:ext cx="8308800" cy="1246184"/>
          </a:xfrm>
          <a:prstGeom prst="rect">
            <a:avLst/>
          </a:prstGeom>
        </p:spPr>
        <p:txBody>
          <a:bodyPr>
            <a:normAutofit fontScale="62500" lnSpcReduction="2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/>
              <a:t>Pretraining phase</a:t>
            </a:r>
          </a:p>
          <a:p>
            <a:r>
              <a:rPr lang="en-US"/>
              <a:t>Goal is to generalize: learning to filter compression artifacts from any video</a:t>
            </a:r>
          </a:p>
          <a:p>
            <a:r>
              <a:rPr lang="en-US"/>
              <a:t>Dataset: BVI-DVC dataset (uncompressed and reconstructed versions)</a:t>
            </a:r>
          </a:p>
          <a:p>
            <a:r>
              <a:rPr lang="en-US"/>
              <a:t>Random cropping [128,128] patches from frames</a:t>
            </a:r>
          </a:p>
          <a:p>
            <a:r>
              <a:rPr lang="en-US"/>
              <a:t>Trained one model per resolution class</a:t>
            </a:r>
          </a:p>
        </p:txBody>
      </p:sp>
      <p:sp>
        <p:nvSpPr>
          <p:cNvPr id="158" name="Rectangle: Rounded Corners 157">
            <a:extLst>
              <a:ext uri="{FF2B5EF4-FFF2-40B4-BE49-F238E27FC236}">
                <a16:creationId xmlns:a16="http://schemas.microsoft.com/office/drawing/2014/main" id="{33AF5DFF-78EA-43E9-AC76-C1A598719DA8}"/>
              </a:ext>
            </a:extLst>
          </p:cNvPr>
          <p:cNvSpPr/>
          <p:nvPr/>
        </p:nvSpPr>
        <p:spPr>
          <a:xfrm>
            <a:off x="-7310" y="751432"/>
            <a:ext cx="2371824" cy="2466384"/>
          </a:xfrm>
          <a:prstGeom prst="roundRect">
            <a:avLst/>
          </a:prstGeom>
          <a:noFill/>
          <a:ln w="3810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32932446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 Placeholder 3">
            <a:extLst>
              <a:ext uri="{FF2B5EF4-FFF2-40B4-BE49-F238E27FC236}">
                <a16:creationId xmlns:a16="http://schemas.microsoft.com/office/drawing/2014/main" id="{5CB06131-12DA-43AA-B475-D9F83BFFD562}"/>
              </a:ext>
            </a:extLst>
          </p:cNvPr>
          <p:cNvSpPr txBox="1">
            <a:spLocks/>
          </p:cNvSpPr>
          <p:nvPr/>
        </p:nvSpPr>
        <p:spPr>
          <a:xfrm>
            <a:off x="417600" y="265432"/>
            <a:ext cx="8308800" cy="309600"/>
          </a:xfr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Processing workflow</a:t>
            </a:r>
            <a:endParaRPr lang="fi-FI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FB6FF16-6FF6-4202-B0DD-4F6C9881C61A}"/>
              </a:ext>
            </a:extLst>
          </p:cNvPr>
          <p:cNvGrpSpPr/>
          <p:nvPr/>
        </p:nvGrpSpPr>
        <p:grpSpPr>
          <a:xfrm>
            <a:off x="199921" y="765757"/>
            <a:ext cx="8794921" cy="2212590"/>
            <a:chOff x="199921" y="1229446"/>
            <a:chExt cx="8794921" cy="2212590"/>
          </a:xfrm>
        </p:grpSpPr>
        <p:cxnSp>
          <p:nvCxnSpPr>
            <p:cNvPr id="78" name="Straight Arrow Connector 77">
              <a:extLst>
                <a:ext uri="{FF2B5EF4-FFF2-40B4-BE49-F238E27FC236}">
                  <a16:creationId xmlns:a16="http://schemas.microsoft.com/office/drawing/2014/main" id="{02F7D024-8936-4217-AE9B-399349C70268}"/>
                </a:ext>
              </a:extLst>
            </p:cNvPr>
            <p:cNvCxnSpPr>
              <a:cxnSpLocks/>
              <a:endCxn id="83" idx="0"/>
            </p:cNvCxnSpPr>
            <p:nvPr/>
          </p:nvCxnSpPr>
          <p:spPr>
            <a:xfrm>
              <a:off x="586943" y="2002130"/>
              <a:ext cx="0" cy="176779"/>
            </a:xfrm>
            <a:prstGeom prst="straightConnector1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grpSp>
          <p:nvGrpSpPr>
            <p:cNvPr id="79" name="Group 78">
              <a:extLst>
                <a:ext uri="{FF2B5EF4-FFF2-40B4-BE49-F238E27FC236}">
                  <a16:creationId xmlns:a16="http://schemas.microsoft.com/office/drawing/2014/main" id="{C839F0E4-D186-4062-AF2D-3DFF53ADCC21}"/>
                </a:ext>
              </a:extLst>
            </p:cNvPr>
            <p:cNvGrpSpPr/>
            <p:nvPr/>
          </p:nvGrpSpPr>
          <p:grpSpPr>
            <a:xfrm>
              <a:off x="285229" y="1509613"/>
              <a:ext cx="788517" cy="486579"/>
              <a:chOff x="323110" y="2475019"/>
              <a:chExt cx="712452" cy="479817"/>
            </a:xfrm>
          </p:grpSpPr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DC19DB2B-9407-4644-A36E-861BAA532F0E}"/>
                  </a:ext>
                </a:extLst>
              </p:cNvPr>
              <p:cNvSpPr/>
              <p:nvPr/>
            </p:nvSpPr>
            <p:spPr>
              <a:xfrm>
                <a:off x="323110" y="2475019"/>
                <a:ext cx="568768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endParaRPr lang="en-US" sz="1050" kern="0">
                  <a:solidFill>
                    <a:srgbClr val="124191"/>
                  </a:solidFill>
                  <a:latin typeface="Nokia Pure Text Light"/>
                </a:endParaRPr>
              </a:p>
            </p:txBody>
          </p:sp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82E72CCC-2C07-40C2-AC6E-F638681E1478}"/>
                  </a:ext>
                </a:extLst>
              </p:cNvPr>
              <p:cNvSpPr/>
              <p:nvPr/>
            </p:nvSpPr>
            <p:spPr>
              <a:xfrm>
                <a:off x="390962" y="2533179"/>
                <a:ext cx="576745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endParaRPr lang="en-US" sz="1050" kern="0">
                  <a:solidFill>
                    <a:srgbClr val="124191"/>
                  </a:solidFill>
                  <a:latin typeface="Nokia Pure Text Light"/>
                </a:endParaRPr>
              </a:p>
            </p:txBody>
          </p:sp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257778A1-A345-4814-B147-64FB655244F0}"/>
                  </a:ext>
                </a:extLst>
              </p:cNvPr>
              <p:cNvSpPr/>
              <p:nvPr/>
            </p:nvSpPr>
            <p:spPr>
              <a:xfrm>
                <a:off x="458815" y="2609109"/>
                <a:ext cx="576747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r>
                  <a:rPr lang="en-US" sz="600" b="1" kern="0">
                    <a:solidFill>
                      <a:srgbClr val="000000"/>
                    </a:solidFill>
                    <a:latin typeface="Nokia Pure Text Light"/>
                  </a:rPr>
                  <a:t>Pretraining uncompressed frames</a:t>
                </a:r>
              </a:p>
            </p:txBody>
          </p:sp>
        </p:grpSp>
        <p:sp>
          <p:nvSpPr>
            <p:cNvPr id="83" name="Rectangle: Rounded Corners 82">
              <a:extLst>
                <a:ext uri="{FF2B5EF4-FFF2-40B4-BE49-F238E27FC236}">
                  <a16:creationId xmlns:a16="http://schemas.microsoft.com/office/drawing/2014/main" id="{7DED2A5F-7D47-4973-9902-A8FD9B9ACAD3}"/>
                </a:ext>
              </a:extLst>
            </p:cNvPr>
            <p:cNvSpPr/>
            <p:nvPr/>
          </p:nvSpPr>
          <p:spPr>
            <a:xfrm>
              <a:off x="285230" y="2178909"/>
              <a:ext cx="603423" cy="380202"/>
            </a:xfrm>
            <a:prstGeom prst="roundRect">
              <a:avLst/>
            </a:prstGeom>
            <a:solidFill>
              <a:srgbClr val="98A2AE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600" b="1" kern="0">
                  <a:solidFill>
                    <a:srgbClr val="FFFFFF"/>
                  </a:solidFill>
                  <a:latin typeface="Nokia Pure Text Light"/>
                </a:rPr>
                <a:t>VTM 11 codec</a:t>
              </a:r>
            </a:p>
          </p:txBody>
        </p: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D626A124-3AC2-40AD-982E-4974A72E6266}"/>
                </a:ext>
              </a:extLst>
            </p:cNvPr>
            <p:cNvGrpSpPr/>
            <p:nvPr/>
          </p:nvGrpSpPr>
          <p:grpSpPr>
            <a:xfrm>
              <a:off x="304009" y="2697115"/>
              <a:ext cx="795247" cy="486579"/>
              <a:chOff x="323109" y="2475019"/>
              <a:chExt cx="697013" cy="479817"/>
            </a:xfrm>
          </p:grpSpPr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E457A309-BB4A-464A-B5E8-CD4B5D2F31E5}"/>
                  </a:ext>
                </a:extLst>
              </p:cNvPr>
              <p:cNvSpPr/>
              <p:nvPr/>
            </p:nvSpPr>
            <p:spPr>
              <a:xfrm>
                <a:off x="323109" y="2475019"/>
                <a:ext cx="561305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endParaRPr lang="en-US" sz="1050" kern="0">
                  <a:solidFill>
                    <a:srgbClr val="124191"/>
                  </a:solidFill>
                  <a:latin typeface="Nokia Pure Text Light"/>
                </a:endParaRPr>
              </a:p>
            </p:txBody>
          </p:sp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6EA4A1C4-21F2-403F-8EAD-8DB762F10056}"/>
                  </a:ext>
                </a:extLst>
              </p:cNvPr>
              <p:cNvSpPr/>
              <p:nvPr/>
            </p:nvSpPr>
            <p:spPr>
              <a:xfrm>
                <a:off x="390962" y="2533179"/>
                <a:ext cx="561305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endParaRPr lang="en-US" sz="1050" kern="0">
                  <a:solidFill>
                    <a:srgbClr val="124191"/>
                  </a:solidFill>
                  <a:latin typeface="Nokia Pure Text Light"/>
                </a:endParaRPr>
              </a:p>
            </p:txBody>
          </p:sp>
          <p:sp>
            <p:nvSpPr>
              <p:cNvPr id="87" name="Rectangle 86">
                <a:extLst>
                  <a:ext uri="{FF2B5EF4-FFF2-40B4-BE49-F238E27FC236}">
                    <a16:creationId xmlns:a16="http://schemas.microsoft.com/office/drawing/2014/main" id="{60B9E4A8-AF6C-414D-9EF2-8002B2E26BD8}"/>
                  </a:ext>
                </a:extLst>
              </p:cNvPr>
              <p:cNvSpPr/>
              <p:nvPr/>
            </p:nvSpPr>
            <p:spPr>
              <a:xfrm>
                <a:off x="458816" y="2609109"/>
                <a:ext cx="561306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r>
                  <a:rPr lang="en-US" sz="600" b="1" kern="0">
                    <a:solidFill>
                      <a:srgbClr val="000000"/>
                    </a:solidFill>
                    <a:latin typeface="Nokia Pure Text Light"/>
                  </a:rPr>
                  <a:t>Pretraining reconstructed frames</a:t>
                </a:r>
              </a:p>
            </p:txBody>
          </p:sp>
        </p:grpSp>
        <p:sp>
          <p:nvSpPr>
            <p:cNvPr id="88" name="Rectangle: Rounded Corners 87">
              <a:extLst>
                <a:ext uri="{FF2B5EF4-FFF2-40B4-BE49-F238E27FC236}">
                  <a16:creationId xmlns:a16="http://schemas.microsoft.com/office/drawing/2014/main" id="{1B615529-08BA-489C-8AC7-38282A4DCBB6}"/>
                </a:ext>
              </a:extLst>
            </p:cNvPr>
            <p:cNvSpPr/>
            <p:nvPr/>
          </p:nvSpPr>
          <p:spPr>
            <a:xfrm>
              <a:off x="915766" y="2178909"/>
              <a:ext cx="603423" cy="380202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600" b="1" kern="0">
                  <a:solidFill>
                    <a:srgbClr val="FFFFFF"/>
                  </a:solidFill>
                  <a:latin typeface="Nokia Pure Text Light"/>
                </a:rPr>
                <a:t>NN Pretraining</a:t>
              </a:r>
            </a:p>
          </p:txBody>
        </p:sp>
        <p:sp>
          <p:nvSpPr>
            <p:cNvPr id="89" name="Rectangle: Top Corners One Rounded and One Snipped 88">
              <a:extLst>
                <a:ext uri="{FF2B5EF4-FFF2-40B4-BE49-F238E27FC236}">
                  <a16:creationId xmlns:a16="http://schemas.microsoft.com/office/drawing/2014/main" id="{090257C0-4B79-4D12-A034-2C080E2B5541}"/>
                </a:ext>
              </a:extLst>
            </p:cNvPr>
            <p:cNvSpPr/>
            <p:nvPr/>
          </p:nvSpPr>
          <p:spPr>
            <a:xfrm>
              <a:off x="1607923" y="2178908"/>
              <a:ext cx="603423" cy="380201"/>
            </a:xfrm>
            <a:prstGeom prst="snipRoundRect">
              <a:avLst/>
            </a:prstGeom>
            <a:solidFill>
              <a:srgbClr val="FFFFFF"/>
            </a:solidFill>
            <a:ln w="12700" cap="flat" cmpd="sng" algn="ctr">
              <a:solidFill>
                <a:srgbClr val="FF315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600" b="1" kern="0">
                  <a:solidFill>
                    <a:srgbClr val="C00000"/>
                  </a:solidFill>
                  <a:latin typeface="Nokia Pure Text Light"/>
                </a:rPr>
                <a:t>Pretrained NN Filter</a:t>
              </a:r>
            </a:p>
          </p:txBody>
        </p:sp>
        <p:cxnSp>
          <p:nvCxnSpPr>
            <p:cNvPr id="90" name="Straight Arrow Connector 89">
              <a:extLst>
                <a:ext uri="{FF2B5EF4-FFF2-40B4-BE49-F238E27FC236}">
                  <a16:creationId xmlns:a16="http://schemas.microsoft.com/office/drawing/2014/main" id="{6115827C-3FFB-4A6F-8C55-FC56A11AEFFC}"/>
                </a:ext>
              </a:extLst>
            </p:cNvPr>
            <p:cNvCxnSpPr>
              <a:cxnSpLocks/>
              <a:stCxn id="83" idx="2"/>
              <a:endCxn id="85" idx="0"/>
            </p:cNvCxnSpPr>
            <p:nvPr/>
          </p:nvCxnSpPr>
          <p:spPr>
            <a:xfrm>
              <a:off x="586942" y="2559111"/>
              <a:ext cx="37274" cy="138004"/>
            </a:xfrm>
            <a:prstGeom prst="straightConnector1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91" name="Connector: Elbow 90">
              <a:extLst>
                <a:ext uri="{FF2B5EF4-FFF2-40B4-BE49-F238E27FC236}">
                  <a16:creationId xmlns:a16="http://schemas.microsoft.com/office/drawing/2014/main" id="{BED4F3A0-FD09-4906-995B-493F4800BAEB}"/>
                </a:ext>
              </a:extLst>
            </p:cNvPr>
            <p:cNvCxnSpPr>
              <a:cxnSpLocks/>
              <a:stCxn id="82" idx="3"/>
              <a:endCxn id="88" idx="0"/>
            </p:cNvCxnSpPr>
            <p:nvPr/>
          </p:nvCxnSpPr>
          <p:spPr>
            <a:xfrm>
              <a:off x="1073746" y="1820893"/>
              <a:ext cx="143732" cy="358016"/>
            </a:xfrm>
            <a:prstGeom prst="bentConnector2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93" name="Straight Arrow Connector 92">
              <a:extLst>
                <a:ext uri="{FF2B5EF4-FFF2-40B4-BE49-F238E27FC236}">
                  <a16:creationId xmlns:a16="http://schemas.microsoft.com/office/drawing/2014/main" id="{48D9739E-091B-4245-8869-A74A0CB9F78F}"/>
                </a:ext>
              </a:extLst>
            </p:cNvPr>
            <p:cNvCxnSpPr>
              <a:cxnSpLocks/>
              <a:stCxn id="88" idx="3"/>
              <a:endCxn id="89" idx="2"/>
            </p:cNvCxnSpPr>
            <p:nvPr/>
          </p:nvCxnSpPr>
          <p:spPr>
            <a:xfrm flipV="1">
              <a:off x="1519189" y="2369010"/>
              <a:ext cx="88732" cy="1"/>
            </a:xfrm>
            <a:prstGeom prst="straightConnector1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94" name="Straight Arrow Connector 93">
              <a:extLst>
                <a:ext uri="{FF2B5EF4-FFF2-40B4-BE49-F238E27FC236}">
                  <a16:creationId xmlns:a16="http://schemas.microsoft.com/office/drawing/2014/main" id="{1BE79757-4F89-465C-8DA1-05A5491D05A4}"/>
                </a:ext>
              </a:extLst>
            </p:cNvPr>
            <p:cNvCxnSpPr>
              <a:cxnSpLocks/>
              <a:endCxn id="99" idx="0"/>
            </p:cNvCxnSpPr>
            <p:nvPr/>
          </p:nvCxnSpPr>
          <p:spPr>
            <a:xfrm>
              <a:off x="2797610" y="2003673"/>
              <a:ext cx="0" cy="170466"/>
            </a:xfrm>
            <a:prstGeom prst="straightConnector1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4B394836-15F2-46A8-8BAA-0F63BF7DD6A3}"/>
                </a:ext>
              </a:extLst>
            </p:cNvPr>
            <p:cNvGrpSpPr/>
            <p:nvPr/>
          </p:nvGrpSpPr>
          <p:grpSpPr>
            <a:xfrm>
              <a:off x="2496956" y="1510351"/>
              <a:ext cx="737214" cy="486579"/>
              <a:chOff x="323110" y="2475019"/>
              <a:chExt cx="610677" cy="479817"/>
            </a:xfrm>
          </p:grpSpPr>
          <p:sp>
            <p:nvSpPr>
              <p:cNvPr id="96" name="Rectangle 95">
                <a:extLst>
                  <a:ext uri="{FF2B5EF4-FFF2-40B4-BE49-F238E27FC236}">
                    <a16:creationId xmlns:a16="http://schemas.microsoft.com/office/drawing/2014/main" id="{8CDE15A2-6823-46DB-9CAB-C6875BF8E1D2}"/>
                  </a:ext>
                </a:extLst>
              </p:cNvPr>
              <p:cNvSpPr/>
              <p:nvPr/>
            </p:nvSpPr>
            <p:spPr>
              <a:xfrm>
                <a:off x="323110" y="247501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endParaRPr lang="en-US" sz="900" kern="0">
                  <a:solidFill>
                    <a:srgbClr val="124191"/>
                  </a:solidFill>
                  <a:latin typeface="Nokia Pure Text Light"/>
                </a:endParaRPr>
              </a:p>
            </p:txBody>
          </p:sp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0A1E4D5C-5D11-43DB-9B84-AE86A46EEAA8}"/>
                  </a:ext>
                </a:extLst>
              </p:cNvPr>
              <p:cNvSpPr/>
              <p:nvPr/>
            </p:nvSpPr>
            <p:spPr>
              <a:xfrm>
                <a:off x="390963" y="253317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endParaRPr lang="en-US" sz="900" kern="0">
                  <a:solidFill>
                    <a:srgbClr val="124191"/>
                  </a:solidFill>
                  <a:latin typeface="Nokia Pure Text Light"/>
                </a:endParaRPr>
              </a:p>
            </p:txBody>
          </p:sp>
          <p:sp>
            <p:nvSpPr>
              <p:cNvPr id="98" name="Rectangle 97">
                <a:extLst>
                  <a:ext uri="{FF2B5EF4-FFF2-40B4-BE49-F238E27FC236}">
                    <a16:creationId xmlns:a16="http://schemas.microsoft.com/office/drawing/2014/main" id="{12AA67A3-89CD-452F-8BDF-09B5842222C3}"/>
                  </a:ext>
                </a:extLst>
              </p:cNvPr>
              <p:cNvSpPr/>
              <p:nvPr/>
            </p:nvSpPr>
            <p:spPr>
              <a:xfrm>
                <a:off x="458816" y="260910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r>
                  <a:rPr lang="en-US" sz="375" b="1" kern="0">
                    <a:solidFill>
                      <a:srgbClr val="000000"/>
                    </a:solidFill>
                    <a:latin typeface="Nokia Pure Text Light"/>
                  </a:rPr>
                  <a:t>Test uncompressed frames</a:t>
                </a:r>
              </a:p>
            </p:txBody>
          </p:sp>
        </p:grpSp>
        <p:sp>
          <p:nvSpPr>
            <p:cNvPr id="99" name="Rectangle: Rounded Corners 98">
              <a:extLst>
                <a:ext uri="{FF2B5EF4-FFF2-40B4-BE49-F238E27FC236}">
                  <a16:creationId xmlns:a16="http://schemas.microsoft.com/office/drawing/2014/main" id="{710EBD13-CA7B-47E2-BA4B-9695BE99538D}"/>
                </a:ext>
              </a:extLst>
            </p:cNvPr>
            <p:cNvSpPr/>
            <p:nvPr/>
          </p:nvSpPr>
          <p:spPr>
            <a:xfrm>
              <a:off x="2495898" y="2174139"/>
              <a:ext cx="603423" cy="380202"/>
            </a:xfrm>
            <a:prstGeom prst="roundRect">
              <a:avLst/>
            </a:prstGeom>
            <a:solidFill>
              <a:srgbClr val="98A2AE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375" b="1" kern="0">
                  <a:solidFill>
                    <a:srgbClr val="FFFFFF"/>
                  </a:solidFill>
                  <a:latin typeface="Nokia Pure Text Light"/>
                </a:rPr>
                <a:t>VTM 11 codec</a:t>
              </a:r>
            </a:p>
          </p:txBody>
        </p:sp>
        <p:grpSp>
          <p:nvGrpSpPr>
            <p:cNvPr id="100" name="Group 99">
              <a:extLst>
                <a:ext uri="{FF2B5EF4-FFF2-40B4-BE49-F238E27FC236}">
                  <a16:creationId xmlns:a16="http://schemas.microsoft.com/office/drawing/2014/main" id="{72F1ADCA-FAE7-41AF-B6FF-1A15D70876FF}"/>
                </a:ext>
              </a:extLst>
            </p:cNvPr>
            <p:cNvGrpSpPr/>
            <p:nvPr/>
          </p:nvGrpSpPr>
          <p:grpSpPr>
            <a:xfrm>
              <a:off x="2523036" y="2690215"/>
              <a:ext cx="709288" cy="486579"/>
              <a:chOff x="323110" y="2475019"/>
              <a:chExt cx="610677" cy="479817"/>
            </a:xfrm>
          </p:grpSpPr>
          <p:sp>
            <p:nvSpPr>
              <p:cNvPr id="101" name="Rectangle 100">
                <a:extLst>
                  <a:ext uri="{FF2B5EF4-FFF2-40B4-BE49-F238E27FC236}">
                    <a16:creationId xmlns:a16="http://schemas.microsoft.com/office/drawing/2014/main" id="{2BE9DC41-F9F8-4967-AF27-5780270C842F}"/>
                  </a:ext>
                </a:extLst>
              </p:cNvPr>
              <p:cNvSpPr/>
              <p:nvPr/>
            </p:nvSpPr>
            <p:spPr>
              <a:xfrm>
                <a:off x="323110" y="247501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endParaRPr lang="en-US" sz="900" kern="0">
                  <a:solidFill>
                    <a:srgbClr val="124191"/>
                  </a:solidFill>
                  <a:latin typeface="Nokia Pure Text Light"/>
                </a:endParaRPr>
              </a:p>
            </p:txBody>
          </p:sp>
          <p:sp>
            <p:nvSpPr>
              <p:cNvPr id="102" name="Rectangle 101">
                <a:extLst>
                  <a:ext uri="{FF2B5EF4-FFF2-40B4-BE49-F238E27FC236}">
                    <a16:creationId xmlns:a16="http://schemas.microsoft.com/office/drawing/2014/main" id="{E734F406-35D6-4D97-ABE7-6704392E81B4}"/>
                  </a:ext>
                </a:extLst>
              </p:cNvPr>
              <p:cNvSpPr/>
              <p:nvPr/>
            </p:nvSpPr>
            <p:spPr>
              <a:xfrm>
                <a:off x="390963" y="253317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endParaRPr lang="en-US" sz="900" kern="0">
                  <a:solidFill>
                    <a:srgbClr val="124191"/>
                  </a:solidFill>
                  <a:latin typeface="Nokia Pure Text Light"/>
                </a:endParaRPr>
              </a:p>
            </p:txBody>
          </p:sp>
          <p:sp>
            <p:nvSpPr>
              <p:cNvPr id="103" name="Rectangle 102">
                <a:extLst>
                  <a:ext uri="{FF2B5EF4-FFF2-40B4-BE49-F238E27FC236}">
                    <a16:creationId xmlns:a16="http://schemas.microsoft.com/office/drawing/2014/main" id="{C64C6499-7F1A-43A5-A526-352E8D92B5AC}"/>
                  </a:ext>
                </a:extLst>
              </p:cNvPr>
              <p:cNvSpPr/>
              <p:nvPr/>
            </p:nvSpPr>
            <p:spPr>
              <a:xfrm>
                <a:off x="458816" y="260910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r>
                  <a:rPr lang="en-US" sz="375" b="1" kern="0">
                    <a:solidFill>
                      <a:srgbClr val="000000"/>
                    </a:solidFill>
                    <a:latin typeface="Nokia Pure Text Light"/>
                  </a:rPr>
                  <a:t>Test reconstructed frames</a:t>
                </a:r>
              </a:p>
            </p:txBody>
          </p:sp>
        </p:grpSp>
        <p:sp>
          <p:nvSpPr>
            <p:cNvPr id="104" name="Rectangle: Rounded Corners 103">
              <a:extLst>
                <a:ext uri="{FF2B5EF4-FFF2-40B4-BE49-F238E27FC236}">
                  <a16:creationId xmlns:a16="http://schemas.microsoft.com/office/drawing/2014/main" id="{C92B0224-48AD-4D08-BD2C-E56F0A060749}"/>
                </a:ext>
              </a:extLst>
            </p:cNvPr>
            <p:cNvSpPr/>
            <p:nvPr/>
          </p:nvSpPr>
          <p:spPr>
            <a:xfrm>
              <a:off x="3127491" y="2179646"/>
              <a:ext cx="603423" cy="380202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375" b="1" kern="0">
                  <a:solidFill>
                    <a:srgbClr val="FFFFFF"/>
                  </a:solidFill>
                  <a:latin typeface="Nokia Pure Text Light"/>
                </a:rPr>
                <a:t>NN Finetuning</a:t>
              </a:r>
            </a:p>
          </p:txBody>
        </p:sp>
        <p:sp>
          <p:nvSpPr>
            <p:cNvPr id="105" name="Rectangle: Top Corners One Rounded and One Snipped 104">
              <a:extLst>
                <a:ext uri="{FF2B5EF4-FFF2-40B4-BE49-F238E27FC236}">
                  <a16:creationId xmlns:a16="http://schemas.microsoft.com/office/drawing/2014/main" id="{FF3DF863-ECD1-495C-A952-35EF33E8DBB0}"/>
                </a:ext>
              </a:extLst>
            </p:cNvPr>
            <p:cNvSpPr/>
            <p:nvPr/>
          </p:nvSpPr>
          <p:spPr>
            <a:xfrm>
              <a:off x="3837749" y="2179646"/>
              <a:ext cx="603423" cy="380201"/>
            </a:xfrm>
            <a:prstGeom prst="snipRoundRect">
              <a:avLst/>
            </a:prstGeom>
            <a:solidFill>
              <a:srgbClr val="FFFFFF"/>
            </a:solidFill>
            <a:ln w="12700" cap="flat" cmpd="sng" algn="ctr">
              <a:solidFill>
                <a:srgbClr val="FF315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600" b="1" kern="0">
                  <a:solidFill>
                    <a:srgbClr val="C00000"/>
                  </a:solidFill>
                  <a:latin typeface="Nokia Pure Text Light"/>
                </a:rPr>
                <a:t>Finetuned NN Filter</a:t>
              </a:r>
            </a:p>
          </p:txBody>
        </p:sp>
        <p:cxnSp>
          <p:nvCxnSpPr>
            <p:cNvPr id="106" name="Straight Arrow Connector 105">
              <a:extLst>
                <a:ext uri="{FF2B5EF4-FFF2-40B4-BE49-F238E27FC236}">
                  <a16:creationId xmlns:a16="http://schemas.microsoft.com/office/drawing/2014/main" id="{05AB5424-321D-454F-A706-3C55088D4781}"/>
                </a:ext>
              </a:extLst>
            </p:cNvPr>
            <p:cNvCxnSpPr>
              <a:cxnSpLocks/>
              <a:stCxn id="99" idx="2"/>
              <a:endCxn id="101" idx="0"/>
            </p:cNvCxnSpPr>
            <p:nvPr/>
          </p:nvCxnSpPr>
          <p:spPr>
            <a:xfrm>
              <a:off x="2797610" y="2554341"/>
              <a:ext cx="1260" cy="135874"/>
            </a:xfrm>
            <a:prstGeom prst="straightConnector1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07" name="Connector: Elbow 106">
              <a:extLst>
                <a:ext uri="{FF2B5EF4-FFF2-40B4-BE49-F238E27FC236}">
                  <a16:creationId xmlns:a16="http://schemas.microsoft.com/office/drawing/2014/main" id="{7ABB0E2B-65E6-4EB8-9A03-2642426CFE70}"/>
                </a:ext>
              </a:extLst>
            </p:cNvPr>
            <p:cNvCxnSpPr>
              <a:cxnSpLocks/>
              <a:stCxn id="98" idx="3"/>
              <a:endCxn id="104" idx="0"/>
            </p:cNvCxnSpPr>
            <p:nvPr/>
          </p:nvCxnSpPr>
          <p:spPr>
            <a:xfrm>
              <a:off x="3234170" y="1821631"/>
              <a:ext cx="195033" cy="358015"/>
            </a:xfrm>
            <a:prstGeom prst="bentConnector2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08" name="Straight Arrow Connector 107">
              <a:extLst>
                <a:ext uri="{FF2B5EF4-FFF2-40B4-BE49-F238E27FC236}">
                  <a16:creationId xmlns:a16="http://schemas.microsoft.com/office/drawing/2014/main" id="{73EF0DA9-E2D8-488E-9F3F-9D2A799F41E1}"/>
                </a:ext>
              </a:extLst>
            </p:cNvPr>
            <p:cNvCxnSpPr>
              <a:cxnSpLocks/>
              <a:stCxn id="104" idx="3"/>
              <a:endCxn id="105" idx="2"/>
            </p:cNvCxnSpPr>
            <p:nvPr/>
          </p:nvCxnSpPr>
          <p:spPr>
            <a:xfrm flipV="1">
              <a:off x="3730914" y="2369747"/>
              <a:ext cx="106835" cy="1"/>
            </a:xfrm>
            <a:prstGeom prst="straightConnector1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109" name="Rectangle: Top Corners One Rounded and One Snipped 108">
              <a:extLst>
                <a:ext uri="{FF2B5EF4-FFF2-40B4-BE49-F238E27FC236}">
                  <a16:creationId xmlns:a16="http://schemas.microsoft.com/office/drawing/2014/main" id="{9B4760A8-6A61-4FF3-B857-F54DD9F740EA}"/>
                </a:ext>
              </a:extLst>
            </p:cNvPr>
            <p:cNvSpPr/>
            <p:nvPr/>
          </p:nvSpPr>
          <p:spPr>
            <a:xfrm>
              <a:off x="3561778" y="2726493"/>
              <a:ext cx="603423" cy="380201"/>
            </a:xfrm>
            <a:prstGeom prst="snipRoundRect">
              <a:avLst/>
            </a:prstGeom>
            <a:solidFill>
              <a:srgbClr val="FFFFFF"/>
            </a:solidFill>
            <a:ln w="12700" cap="flat" cmpd="sng" algn="ctr">
              <a:solidFill>
                <a:srgbClr val="FF315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375" b="1" kern="0">
                  <a:solidFill>
                    <a:srgbClr val="C00000"/>
                  </a:solidFill>
                  <a:latin typeface="Nokia Pure Text Light"/>
                </a:rPr>
                <a:t>Pretrained NN Filter</a:t>
              </a:r>
            </a:p>
          </p:txBody>
        </p:sp>
        <p:sp>
          <p:nvSpPr>
            <p:cNvPr id="110" name="Rectangle: Rounded Corners 109">
              <a:extLst>
                <a:ext uri="{FF2B5EF4-FFF2-40B4-BE49-F238E27FC236}">
                  <a16:creationId xmlns:a16="http://schemas.microsoft.com/office/drawing/2014/main" id="{D2FD7306-6D21-4CDC-9CC8-EC76C1AED08C}"/>
                </a:ext>
              </a:extLst>
            </p:cNvPr>
            <p:cNvSpPr/>
            <p:nvPr/>
          </p:nvSpPr>
          <p:spPr>
            <a:xfrm>
              <a:off x="3837750" y="1630790"/>
              <a:ext cx="603423" cy="380202"/>
            </a:xfrm>
            <a:prstGeom prst="roundRect">
              <a:avLst/>
            </a:prstGeom>
            <a:solidFill>
              <a:srgbClr val="98A2AE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600" b="1" kern="0">
                  <a:solidFill>
                    <a:srgbClr val="FFFFFF"/>
                  </a:solidFill>
                  <a:latin typeface="Nokia Pure Text Light"/>
                </a:rPr>
                <a:t>VTM 11 Encoder with NN Support</a:t>
              </a:r>
            </a:p>
          </p:txBody>
        </p:sp>
        <p:cxnSp>
          <p:nvCxnSpPr>
            <p:cNvPr id="111" name="Straight Arrow Connector 110">
              <a:extLst>
                <a:ext uri="{FF2B5EF4-FFF2-40B4-BE49-F238E27FC236}">
                  <a16:creationId xmlns:a16="http://schemas.microsoft.com/office/drawing/2014/main" id="{5E7E8446-DD8E-4613-8BBF-1AA33F9A5B8C}"/>
                </a:ext>
              </a:extLst>
            </p:cNvPr>
            <p:cNvCxnSpPr>
              <a:cxnSpLocks/>
              <a:stCxn id="98" idx="3"/>
              <a:endCxn id="110" idx="1"/>
            </p:cNvCxnSpPr>
            <p:nvPr/>
          </p:nvCxnSpPr>
          <p:spPr>
            <a:xfrm flipV="1">
              <a:off x="3234170" y="1820891"/>
              <a:ext cx="603580" cy="740"/>
            </a:xfrm>
            <a:prstGeom prst="straightConnector1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112" name="Rectangle: Top Corners One Rounded and One Snipped 111">
              <a:extLst>
                <a:ext uri="{FF2B5EF4-FFF2-40B4-BE49-F238E27FC236}">
                  <a16:creationId xmlns:a16="http://schemas.microsoft.com/office/drawing/2014/main" id="{8CC7FEF9-5D8B-409A-AD2F-8C3D9108CDEC}"/>
                </a:ext>
              </a:extLst>
            </p:cNvPr>
            <p:cNvSpPr/>
            <p:nvPr/>
          </p:nvSpPr>
          <p:spPr>
            <a:xfrm>
              <a:off x="4785710" y="2699505"/>
              <a:ext cx="603423" cy="380201"/>
            </a:xfrm>
            <a:prstGeom prst="snipRoundRect">
              <a:avLst/>
            </a:prstGeom>
            <a:gradFill rotWithShape="1">
              <a:gsLst>
                <a:gs pos="0">
                  <a:srgbClr val="FF3154">
                    <a:lumMod val="110000"/>
                    <a:satMod val="105000"/>
                    <a:tint val="67000"/>
                  </a:srgbClr>
                </a:gs>
                <a:gs pos="50000">
                  <a:srgbClr val="FF3154">
                    <a:lumMod val="105000"/>
                    <a:satMod val="103000"/>
                    <a:tint val="73000"/>
                  </a:srgbClr>
                </a:gs>
                <a:gs pos="100000">
                  <a:srgbClr val="FF3154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FF315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600" b="1" kern="0">
                  <a:solidFill>
                    <a:srgbClr val="C00000"/>
                  </a:solidFill>
                  <a:latin typeface="Nokia Pure Text Light"/>
                </a:rPr>
                <a:t>Bias Weight Update</a:t>
              </a:r>
            </a:p>
          </p:txBody>
        </p:sp>
        <p:cxnSp>
          <p:nvCxnSpPr>
            <p:cNvPr id="117" name="Straight Arrow Connector 116">
              <a:extLst>
                <a:ext uri="{FF2B5EF4-FFF2-40B4-BE49-F238E27FC236}">
                  <a16:creationId xmlns:a16="http://schemas.microsoft.com/office/drawing/2014/main" id="{5B8D7547-F4BD-475F-BF34-1E2D8C99A1D3}"/>
                </a:ext>
              </a:extLst>
            </p:cNvPr>
            <p:cNvCxnSpPr>
              <a:cxnSpLocks/>
              <a:stCxn id="110" idx="3"/>
              <a:endCxn id="118" idx="1"/>
            </p:cNvCxnSpPr>
            <p:nvPr/>
          </p:nvCxnSpPr>
          <p:spPr>
            <a:xfrm>
              <a:off x="4441173" y="1820891"/>
              <a:ext cx="387745" cy="663"/>
            </a:xfrm>
            <a:prstGeom prst="straightConnector1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19" name="Straight Arrow Connector 118">
              <a:extLst>
                <a:ext uri="{FF2B5EF4-FFF2-40B4-BE49-F238E27FC236}">
                  <a16:creationId xmlns:a16="http://schemas.microsoft.com/office/drawing/2014/main" id="{9E424416-6754-4EB5-8099-A4F53DC3E35B}"/>
                </a:ext>
              </a:extLst>
            </p:cNvPr>
            <p:cNvCxnSpPr>
              <a:cxnSpLocks/>
              <a:stCxn id="105" idx="3"/>
              <a:endCxn id="110" idx="2"/>
            </p:cNvCxnSpPr>
            <p:nvPr/>
          </p:nvCxnSpPr>
          <p:spPr>
            <a:xfrm flipV="1">
              <a:off x="4139461" y="2010991"/>
              <a:ext cx="1" cy="168656"/>
            </a:xfrm>
            <a:prstGeom prst="straightConnector1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20" name="Connector: Elbow 119">
              <a:extLst>
                <a:ext uri="{FF2B5EF4-FFF2-40B4-BE49-F238E27FC236}">
                  <a16:creationId xmlns:a16="http://schemas.microsoft.com/office/drawing/2014/main" id="{7FB71185-9770-4C7F-A93A-67183D6A354C}"/>
                </a:ext>
              </a:extLst>
            </p:cNvPr>
            <p:cNvCxnSpPr>
              <a:cxnSpLocks/>
              <a:stCxn id="105" idx="0"/>
              <a:endCxn id="112" idx="2"/>
            </p:cNvCxnSpPr>
            <p:nvPr/>
          </p:nvCxnSpPr>
          <p:spPr>
            <a:xfrm>
              <a:off x="4441174" y="2369748"/>
              <a:ext cx="344536" cy="519859"/>
            </a:xfrm>
            <a:prstGeom prst="bentConnector3">
              <a:avLst>
                <a:gd name="adj1" fmla="val 67612"/>
              </a:avLst>
            </a:prstGeom>
            <a:noFill/>
            <a:ln w="25400" cap="flat" cmpd="sng" algn="ctr">
              <a:solidFill>
                <a:srgbClr val="C00000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121" name="Rectangle: Rounded Corners 120">
              <a:extLst>
                <a:ext uri="{FF2B5EF4-FFF2-40B4-BE49-F238E27FC236}">
                  <a16:creationId xmlns:a16="http://schemas.microsoft.com/office/drawing/2014/main" id="{DE67C38F-5E21-4362-8A61-81D57A07BF91}"/>
                </a:ext>
              </a:extLst>
            </p:cNvPr>
            <p:cNvSpPr/>
            <p:nvPr/>
          </p:nvSpPr>
          <p:spPr>
            <a:xfrm>
              <a:off x="5795241" y="1630507"/>
              <a:ext cx="603423" cy="380202"/>
            </a:xfrm>
            <a:prstGeom prst="roundRect">
              <a:avLst/>
            </a:prstGeom>
            <a:solidFill>
              <a:srgbClr val="98A2AE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600" b="1" kern="0">
                  <a:solidFill>
                    <a:srgbClr val="FFFFFF"/>
                  </a:solidFill>
                  <a:latin typeface="Nokia Pure Text Light"/>
                </a:rPr>
                <a:t>VTM 11 Decoder</a:t>
              </a:r>
            </a:p>
          </p:txBody>
        </p:sp>
        <p:grpSp>
          <p:nvGrpSpPr>
            <p:cNvPr id="122" name="Group 121">
              <a:extLst>
                <a:ext uri="{FF2B5EF4-FFF2-40B4-BE49-F238E27FC236}">
                  <a16:creationId xmlns:a16="http://schemas.microsoft.com/office/drawing/2014/main" id="{6E942FBC-372B-422D-866A-81E9C49296B4}"/>
                </a:ext>
              </a:extLst>
            </p:cNvPr>
            <p:cNvGrpSpPr/>
            <p:nvPr/>
          </p:nvGrpSpPr>
          <p:grpSpPr>
            <a:xfrm>
              <a:off x="6536474" y="1508587"/>
              <a:ext cx="788453" cy="486579"/>
              <a:chOff x="323110" y="2475019"/>
              <a:chExt cx="610677" cy="479817"/>
            </a:xfrm>
          </p:grpSpPr>
          <p:sp>
            <p:nvSpPr>
              <p:cNvPr id="123" name="Rectangle 122">
                <a:extLst>
                  <a:ext uri="{FF2B5EF4-FFF2-40B4-BE49-F238E27FC236}">
                    <a16:creationId xmlns:a16="http://schemas.microsoft.com/office/drawing/2014/main" id="{3BAB2AB4-DBDC-4075-97CE-03FE87BE3C12}"/>
                  </a:ext>
                </a:extLst>
              </p:cNvPr>
              <p:cNvSpPr/>
              <p:nvPr/>
            </p:nvSpPr>
            <p:spPr>
              <a:xfrm>
                <a:off x="323110" y="247501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endParaRPr lang="en-US" sz="1050" kern="0">
                  <a:solidFill>
                    <a:srgbClr val="124191"/>
                  </a:solidFill>
                  <a:latin typeface="Nokia Pure Text Light"/>
                </a:endParaRPr>
              </a:p>
            </p:txBody>
          </p:sp>
          <p:sp>
            <p:nvSpPr>
              <p:cNvPr id="124" name="Rectangle 123">
                <a:extLst>
                  <a:ext uri="{FF2B5EF4-FFF2-40B4-BE49-F238E27FC236}">
                    <a16:creationId xmlns:a16="http://schemas.microsoft.com/office/drawing/2014/main" id="{D56E423A-418D-4679-A97B-75906D6863B3}"/>
                  </a:ext>
                </a:extLst>
              </p:cNvPr>
              <p:cNvSpPr/>
              <p:nvPr/>
            </p:nvSpPr>
            <p:spPr>
              <a:xfrm>
                <a:off x="390963" y="253317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endParaRPr lang="en-US" sz="1050" kern="0">
                  <a:solidFill>
                    <a:srgbClr val="124191"/>
                  </a:solidFill>
                  <a:latin typeface="Nokia Pure Text Light"/>
                </a:endParaRPr>
              </a:p>
            </p:txBody>
          </p:sp>
          <p:sp>
            <p:nvSpPr>
              <p:cNvPr id="125" name="Rectangle 124">
                <a:extLst>
                  <a:ext uri="{FF2B5EF4-FFF2-40B4-BE49-F238E27FC236}">
                    <a16:creationId xmlns:a16="http://schemas.microsoft.com/office/drawing/2014/main" id="{7CD6D641-E5E6-48F0-86D0-A69870C8EE1B}"/>
                  </a:ext>
                </a:extLst>
              </p:cNvPr>
              <p:cNvSpPr/>
              <p:nvPr/>
            </p:nvSpPr>
            <p:spPr>
              <a:xfrm>
                <a:off x="458816" y="260910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r>
                  <a:rPr lang="en-US" sz="600" b="1" kern="0">
                    <a:solidFill>
                      <a:srgbClr val="000000"/>
                    </a:solidFill>
                    <a:latin typeface="Nokia Pure Text Light"/>
                  </a:rPr>
                  <a:t>Test reconstructed frames</a:t>
                </a:r>
              </a:p>
            </p:txBody>
          </p:sp>
        </p:grpSp>
        <p:sp>
          <p:nvSpPr>
            <p:cNvPr id="126" name="Rectangle: Top Corners One Rounded and One Snipped 125">
              <a:extLst>
                <a:ext uri="{FF2B5EF4-FFF2-40B4-BE49-F238E27FC236}">
                  <a16:creationId xmlns:a16="http://schemas.microsoft.com/office/drawing/2014/main" id="{A6095359-8C05-4CA0-B788-E15CC004CAE5}"/>
                </a:ext>
              </a:extLst>
            </p:cNvPr>
            <p:cNvSpPr/>
            <p:nvPr/>
          </p:nvSpPr>
          <p:spPr>
            <a:xfrm>
              <a:off x="7441320" y="2178908"/>
              <a:ext cx="603423" cy="380201"/>
            </a:xfrm>
            <a:prstGeom prst="snipRoundRect">
              <a:avLst/>
            </a:prstGeom>
            <a:solidFill>
              <a:srgbClr val="FFFFFF"/>
            </a:solidFill>
            <a:ln w="12700" cap="flat" cmpd="sng" algn="ctr">
              <a:solidFill>
                <a:srgbClr val="FF315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600" b="1" kern="0">
                  <a:solidFill>
                    <a:srgbClr val="C00000"/>
                  </a:solidFill>
                  <a:latin typeface="Nokia Pure Text Light"/>
                </a:rPr>
                <a:t>Finetuned NN Filter</a:t>
              </a:r>
            </a:p>
          </p:txBody>
        </p:sp>
        <p:sp>
          <p:nvSpPr>
            <p:cNvPr id="127" name="Rectangle: Top Corners One Rounded and One Snipped 126">
              <a:extLst>
                <a:ext uri="{FF2B5EF4-FFF2-40B4-BE49-F238E27FC236}">
                  <a16:creationId xmlns:a16="http://schemas.microsoft.com/office/drawing/2014/main" id="{9DEACF11-A650-4E1B-A13E-29179A1B1B97}"/>
                </a:ext>
              </a:extLst>
            </p:cNvPr>
            <p:cNvSpPr/>
            <p:nvPr/>
          </p:nvSpPr>
          <p:spPr>
            <a:xfrm>
              <a:off x="6659010" y="2697538"/>
              <a:ext cx="603423" cy="380201"/>
            </a:xfrm>
            <a:prstGeom prst="snipRoundRect">
              <a:avLst/>
            </a:prstGeom>
            <a:solidFill>
              <a:srgbClr val="FFFFFF"/>
            </a:solidFill>
            <a:ln w="12700" cap="flat" cmpd="sng" algn="ctr">
              <a:solidFill>
                <a:srgbClr val="FF315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600" b="1" kern="0">
                  <a:solidFill>
                    <a:srgbClr val="C00000"/>
                  </a:solidFill>
                  <a:latin typeface="Nokia Pure Text Light"/>
                </a:rPr>
                <a:t>Pretrained NN Filter</a:t>
              </a:r>
            </a:p>
          </p:txBody>
        </p:sp>
        <p:cxnSp>
          <p:nvCxnSpPr>
            <p:cNvPr id="128" name="Connector: Elbow 127">
              <a:extLst>
                <a:ext uri="{FF2B5EF4-FFF2-40B4-BE49-F238E27FC236}">
                  <a16:creationId xmlns:a16="http://schemas.microsoft.com/office/drawing/2014/main" id="{99444FE6-7158-457F-BADE-5EDDBD6D881A}"/>
                </a:ext>
              </a:extLst>
            </p:cNvPr>
            <p:cNvCxnSpPr>
              <a:cxnSpLocks/>
              <a:stCxn id="89" idx="1"/>
              <a:endCxn id="109" idx="1"/>
            </p:cNvCxnSpPr>
            <p:nvPr/>
          </p:nvCxnSpPr>
          <p:spPr>
            <a:xfrm rot="16200000" flipH="1">
              <a:off x="2612770" y="1855973"/>
              <a:ext cx="547585" cy="1953855"/>
            </a:xfrm>
            <a:prstGeom prst="bentConnector3">
              <a:avLst>
                <a:gd name="adj1" fmla="val 141747"/>
              </a:avLst>
            </a:prstGeom>
            <a:noFill/>
            <a:ln w="25400" cap="flat" cmpd="sng" algn="ctr">
              <a:solidFill>
                <a:srgbClr val="C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29" name="Connector: Elbow 128">
              <a:extLst>
                <a:ext uri="{FF2B5EF4-FFF2-40B4-BE49-F238E27FC236}">
                  <a16:creationId xmlns:a16="http://schemas.microsoft.com/office/drawing/2014/main" id="{7C2CF9FB-3D33-4DC5-94CE-25456A49B191}"/>
                </a:ext>
              </a:extLst>
            </p:cNvPr>
            <p:cNvCxnSpPr>
              <a:cxnSpLocks/>
              <a:stCxn id="89" idx="1"/>
              <a:endCxn id="127" idx="1"/>
            </p:cNvCxnSpPr>
            <p:nvPr/>
          </p:nvCxnSpPr>
          <p:spPr>
            <a:xfrm rot="16200000" flipH="1">
              <a:off x="4175862" y="292880"/>
              <a:ext cx="518630" cy="5051089"/>
            </a:xfrm>
            <a:prstGeom prst="bentConnector3">
              <a:avLst>
                <a:gd name="adj1" fmla="val 149852"/>
              </a:avLst>
            </a:prstGeom>
            <a:noFill/>
            <a:ln w="25400" cap="flat" cmpd="sng" algn="ctr">
              <a:solidFill>
                <a:srgbClr val="C00000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130" name="Rectangle: Rounded Corners 129">
              <a:extLst>
                <a:ext uri="{FF2B5EF4-FFF2-40B4-BE49-F238E27FC236}">
                  <a16:creationId xmlns:a16="http://schemas.microsoft.com/office/drawing/2014/main" id="{1CE46C96-2B6C-4730-B33C-27CBE1C17B26}"/>
                </a:ext>
              </a:extLst>
            </p:cNvPr>
            <p:cNvSpPr/>
            <p:nvPr/>
          </p:nvSpPr>
          <p:spPr>
            <a:xfrm>
              <a:off x="7441320" y="2697830"/>
              <a:ext cx="603423" cy="380202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600" b="1" kern="0">
                  <a:solidFill>
                    <a:srgbClr val="FFFFFF"/>
                  </a:solidFill>
                  <a:latin typeface="Nokia Pure Text Light"/>
                </a:rPr>
                <a:t>NN Updating</a:t>
              </a:r>
            </a:p>
          </p:txBody>
        </p:sp>
        <p:sp>
          <p:nvSpPr>
            <p:cNvPr id="131" name="Rectangle: Rounded Corners 130">
              <a:extLst>
                <a:ext uri="{FF2B5EF4-FFF2-40B4-BE49-F238E27FC236}">
                  <a16:creationId xmlns:a16="http://schemas.microsoft.com/office/drawing/2014/main" id="{F863F014-992E-49DA-A9AC-230EB8DD1CAC}"/>
                </a:ext>
              </a:extLst>
            </p:cNvPr>
            <p:cNvSpPr/>
            <p:nvPr/>
          </p:nvSpPr>
          <p:spPr>
            <a:xfrm>
              <a:off x="7441318" y="1629692"/>
              <a:ext cx="603423" cy="380202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600" b="1" kern="0">
                  <a:solidFill>
                    <a:srgbClr val="FFFFFF"/>
                  </a:solidFill>
                  <a:latin typeface="Nokia Pure Text Light"/>
                </a:rPr>
                <a:t>NN Filtering </a:t>
              </a:r>
            </a:p>
          </p:txBody>
        </p:sp>
        <p:cxnSp>
          <p:nvCxnSpPr>
            <p:cNvPr id="132" name="Straight Arrow Connector 131">
              <a:extLst>
                <a:ext uri="{FF2B5EF4-FFF2-40B4-BE49-F238E27FC236}">
                  <a16:creationId xmlns:a16="http://schemas.microsoft.com/office/drawing/2014/main" id="{A31B9454-1EE2-40CF-BB95-25228C68C25C}"/>
                </a:ext>
              </a:extLst>
            </p:cNvPr>
            <p:cNvCxnSpPr>
              <a:cxnSpLocks/>
              <a:stCxn id="121" idx="3"/>
            </p:cNvCxnSpPr>
            <p:nvPr/>
          </p:nvCxnSpPr>
          <p:spPr>
            <a:xfrm flipV="1">
              <a:off x="6398665" y="1819865"/>
              <a:ext cx="230823" cy="743"/>
            </a:xfrm>
            <a:prstGeom prst="straightConnector1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33" name="Straight Arrow Connector 132">
              <a:extLst>
                <a:ext uri="{FF2B5EF4-FFF2-40B4-BE49-F238E27FC236}">
                  <a16:creationId xmlns:a16="http://schemas.microsoft.com/office/drawing/2014/main" id="{9D706C7B-07EF-419E-826F-89C9D52D1E83}"/>
                </a:ext>
              </a:extLst>
            </p:cNvPr>
            <p:cNvCxnSpPr>
              <a:cxnSpLocks/>
              <a:stCxn id="118" idx="3"/>
              <a:endCxn id="121" idx="1"/>
            </p:cNvCxnSpPr>
            <p:nvPr/>
          </p:nvCxnSpPr>
          <p:spPr>
            <a:xfrm flipV="1">
              <a:off x="5298248" y="1820608"/>
              <a:ext cx="496993" cy="946"/>
            </a:xfrm>
            <a:prstGeom prst="straightConnector1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35" name="Straight Arrow Connector 134">
              <a:extLst>
                <a:ext uri="{FF2B5EF4-FFF2-40B4-BE49-F238E27FC236}">
                  <a16:creationId xmlns:a16="http://schemas.microsoft.com/office/drawing/2014/main" id="{81FDB86B-9BA8-426B-87D5-A72C425E7752}"/>
                </a:ext>
              </a:extLst>
            </p:cNvPr>
            <p:cNvCxnSpPr>
              <a:cxnSpLocks/>
              <a:stCxn id="125" idx="3"/>
              <a:endCxn id="131" idx="1"/>
            </p:cNvCxnSpPr>
            <p:nvPr/>
          </p:nvCxnSpPr>
          <p:spPr>
            <a:xfrm flipV="1">
              <a:off x="7324927" y="1819793"/>
              <a:ext cx="116391" cy="74"/>
            </a:xfrm>
            <a:prstGeom prst="straightConnector1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36" name="Straight Arrow Connector 135">
              <a:extLst>
                <a:ext uri="{FF2B5EF4-FFF2-40B4-BE49-F238E27FC236}">
                  <a16:creationId xmlns:a16="http://schemas.microsoft.com/office/drawing/2014/main" id="{674797C8-9B77-4055-8D6E-96B428F16784}"/>
                </a:ext>
              </a:extLst>
            </p:cNvPr>
            <p:cNvCxnSpPr>
              <a:cxnSpLocks/>
            </p:cNvCxnSpPr>
            <p:nvPr/>
          </p:nvCxnSpPr>
          <p:spPr>
            <a:xfrm>
              <a:off x="7262433" y="2886923"/>
              <a:ext cx="178885" cy="293"/>
            </a:xfrm>
            <a:prstGeom prst="straightConnector1">
              <a:avLst/>
            </a:prstGeom>
            <a:noFill/>
            <a:ln w="25400" cap="flat" cmpd="sng" algn="ctr">
              <a:solidFill>
                <a:srgbClr val="C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37" name="Straight Arrow Connector 136">
              <a:extLst>
                <a:ext uri="{FF2B5EF4-FFF2-40B4-BE49-F238E27FC236}">
                  <a16:creationId xmlns:a16="http://schemas.microsoft.com/office/drawing/2014/main" id="{4DB57DD0-790F-46C1-87AE-5023EB5E0D1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743031" y="2558395"/>
              <a:ext cx="0" cy="138720"/>
            </a:xfrm>
            <a:prstGeom prst="straightConnector1">
              <a:avLst/>
            </a:prstGeom>
            <a:noFill/>
            <a:ln w="25400" cap="flat" cmpd="sng" algn="ctr">
              <a:solidFill>
                <a:srgbClr val="C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38" name="Straight Arrow Connector 137">
              <a:extLst>
                <a:ext uri="{FF2B5EF4-FFF2-40B4-BE49-F238E27FC236}">
                  <a16:creationId xmlns:a16="http://schemas.microsoft.com/office/drawing/2014/main" id="{BB4B3839-ABA5-43B9-8690-BA3F43D759E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743029" y="2009180"/>
              <a:ext cx="1" cy="169015"/>
            </a:xfrm>
            <a:prstGeom prst="straightConnector1">
              <a:avLst/>
            </a:prstGeom>
            <a:noFill/>
            <a:ln w="25400" cap="flat" cmpd="sng" algn="ctr">
              <a:solidFill>
                <a:srgbClr val="C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39" name="Straight Arrow Connector 138">
              <a:extLst>
                <a:ext uri="{FF2B5EF4-FFF2-40B4-BE49-F238E27FC236}">
                  <a16:creationId xmlns:a16="http://schemas.microsoft.com/office/drawing/2014/main" id="{12ED7781-5B81-43A7-9A43-B2030116A821}"/>
                </a:ext>
              </a:extLst>
            </p:cNvPr>
            <p:cNvCxnSpPr>
              <a:cxnSpLocks/>
              <a:stCxn id="112" idx="0"/>
              <a:endCxn id="127" idx="2"/>
            </p:cNvCxnSpPr>
            <p:nvPr/>
          </p:nvCxnSpPr>
          <p:spPr>
            <a:xfrm flipV="1">
              <a:off x="5389134" y="2887638"/>
              <a:ext cx="1269876" cy="1969"/>
            </a:xfrm>
            <a:prstGeom prst="straightConnector1">
              <a:avLst/>
            </a:prstGeom>
            <a:noFill/>
            <a:ln w="25400" cap="flat" cmpd="sng" algn="ctr">
              <a:solidFill>
                <a:srgbClr val="C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40" name="Connector: Elbow 139">
              <a:extLst>
                <a:ext uri="{FF2B5EF4-FFF2-40B4-BE49-F238E27FC236}">
                  <a16:creationId xmlns:a16="http://schemas.microsoft.com/office/drawing/2014/main" id="{97E03CAE-DD6A-430D-839A-54F91AC4A6E5}"/>
                </a:ext>
              </a:extLst>
            </p:cNvPr>
            <p:cNvCxnSpPr>
              <a:cxnSpLocks/>
              <a:stCxn id="109" idx="3"/>
              <a:endCxn id="104" idx="2"/>
            </p:cNvCxnSpPr>
            <p:nvPr/>
          </p:nvCxnSpPr>
          <p:spPr>
            <a:xfrm rot="16200000" flipV="1">
              <a:off x="3563025" y="2426027"/>
              <a:ext cx="166645" cy="434287"/>
            </a:xfrm>
            <a:prstGeom prst="bentConnector3">
              <a:avLst>
                <a:gd name="adj1" fmla="val 50000"/>
              </a:avLst>
            </a:prstGeom>
            <a:noFill/>
            <a:ln w="25400" cap="flat" cmpd="sng" algn="ctr">
              <a:solidFill>
                <a:srgbClr val="C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41" name="Connector: Elbow 140">
              <a:extLst>
                <a:ext uri="{FF2B5EF4-FFF2-40B4-BE49-F238E27FC236}">
                  <a16:creationId xmlns:a16="http://schemas.microsoft.com/office/drawing/2014/main" id="{69588DFE-4078-4C0F-B75B-D0D33A47B9D7}"/>
                </a:ext>
              </a:extLst>
            </p:cNvPr>
            <p:cNvCxnSpPr>
              <a:cxnSpLocks/>
              <a:stCxn id="103" idx="3"/>
            </p:cNvCxnSpPr>
            <p:nvPr/>
          </p:nvCxnSpPr>
          <p:spPr>
            <a:xfrm flipV="1">
              <a:off x="3232324" y="2548402"/>
              <a:ext cx="73351" cy="453093"/>
            </a:xfrm>
            <a:prstGeom prst="bentConnector2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42" name="Connector: Elbow 141">
              <a:extLst>
                <a:ext uri="{FF2B5EF4-FFF2-40B4-BE49-F238E27FC236}">
                  <a16:creationId xmlns:a16="http://schemas.microsoft.com/office/drawing/2014/main" id="{A22D262F-43FF-4A92-B9D9-635A728484E4}"/>
                </a:ext>
              </a:extLst>
            </p:cNvPr>
            <p:cNvCxnSpPr>
              <a:cxnSpLocks/>
              <a:stCxn id="87" idx="3"/>
              <a:endCxn id="88" idx="2"/>
            </p:cNvCxnSpPr>
            <p:nvPr/>
          </p:nvCxnSpPr>
          <p:spPr>
            <a:xfrm flipV="1">
              <a:off x="1099256" y="2559111"/>
              <a:ext cx="118222" cy="449284"/>
            </a:xfrm>
            <a:prstGeom prst="bentConnector2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143" name="Rectangle 142">
              <a:extLst>
                <a:ext uri="{FF2B5EF4-FFF2-40B4-BE49-F238E27FC236}">
                  <a16:creationId xmlns:a16="http://schemas.microsoft.com/office/drawing/2014/main" id="{C30A90C4-C6DC-407D-B47D-08BC7626B509}"/>
                </a:ext>
              </a:extLst>
            </p:cNvPr>
            <p:cNvSpPr/>
            <p:nvPr/>
          </p:nvSpPr>
          <p:spPr>
            <a:xfrm>
              <a:off x="199921" y="1236481"/>
              <a:ext cx="2089433" cy="2205555"/>
            </a:xfrm>
            <a:prstGeom prst="rect">
              <a:avLst/>
            </a:prstGeom>
            <a:noFill/>
            <a:ln w="25400" cap="flat" cmpd="sng" algn="ctr">
              <a:solidFill>
                <a:srgbClr val="000000"/>
              </a:solidFill>
              <a:prstDash val="dash"/>
              <a:miter lim="800000"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900" kern="0">
                  <a:solidFill>
                    <a:srgbClr val="124191">
                      <a:lumMod val="50000"/>
                    </a:srgbClr>
                  </a:solidFill>
                  <a:latin typeface="Nokia Pure Text Light"/>
                </a:rPr>
                <a:t>Pretraining</a:t>
              </a:r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EF7F0EA1-9F6F-4F0F-9BAA-049A8F203627}"/>
                </a:ext>
              </a:extLst>
            </p:cNvPr>
            <p:cNvSpPr/>
            <p:nvPr/>
          </p:nvSpPr>
          <p:spPr>
            <a:xfrm>
              <a:off x="2411703" y="1236481"/>
              <a:ext cx="2080129" cy="2205555"/>
            </a:xfrm>
            <a:prstGeom prst="rect">
              <a:avLst/>
            </a:prstGeom>
            <a:noFill/>
            <a:ln w="25400" cap="flat" cmpd="sng" algn="ctr">
              <a:solidFill>
                <a:srgbClr val="000000"/>
              </a:solidFill>
              <a:prstDash val="dash"/>
              <a:miter lim="800000"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900" kern="0">
                  <a:solidFill>
                    <a:srgbClr val="124191">
                      <a:lumMod val="50000"/>
                    </a:srgbClr>
                  </a:solidFill>
                  <a:latin typeface="Nokia Pure Text Light"/>
                </a:rPr>
                <a:t>Finetuning and encoding</a:t>
              </a:r>
            </a:p>
          </p:txBody>
        </p:sp>
        <p:sp>
          <p:nvSpPr>
            <p:cNvPr id="145" name="Rectangle 144">
              <a:extLst>
                <a:ext uri="{FF2B5EF4-FFF2-40B4-BE49-F238E27FC236}">
                  <a16:creationId xmlns:a16="http://schemas.microsoft.com/office/drawing/2014/main" id="{3045DC5C-555C-4518-85CD-F919416217A0}"/>
                </a:ext>
              </a:extLst>
            </p:cNvPr>
            <p:cNvSpPr/>
            <p:nvPr/>
          </p:nvSpPr>
          <p:spPr>
            <a:xfrm>
              <a:off x="4623727" y="1236481"/>
              <a:ext cx="900995" cy="2205555"/>
            </a:xfrm>
            <a:prstGeom prst="rect">
              <a:avLst/>
            </a:prstGeom>
            <a:noFill/>
            <a:ln w="25400" cap="flat" cmpd="sng" algn="ctr">
              <a:solidFill>
                <a:srgbClr val="000000"/>
              </a:solidFill>
              <a:prstDash val="dash"/>
              <a:miter lim="800000"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900" kern="0">
                  <a:solidFill>
                    <a:srgbClr val="124191">
                      <a:lumMod val="50000"/>
                    </a:srgbClr>
                  </a:solidFill>
                  <a:latin typeface="Nokia Pure Text Light"/>
                </a:rPr>
                <a:t>Bitstream</a:t>
              </a:r>
            </a:p>
          </p:txBody>
        </p:sp>
        <p:grpSp>
          <p:nvGrpSpPr>
            <p:cNvPr id="146" name="Group 145">
              <a:extLst>
                <a:ext uri="{FF2B5EF4-FFF2-40B4-BE49-F238E27FC236}">
                  <a16:creationId xmlns:a16="http://schemas.microsoft.com/office/drawing/2014/main" id="{4AA2218D-51B0-4E25-AB57-F022F949ACCA}"/>
                </a:ext>
              </a:extLst>
            </p:cNvPr>
            <p:cNvGrpSpPr/>
            <p:nvPr/>
          </p:nvGrpSpPr>
          <p:grpSpPr>
            <a:xfrm>
              <a:off x="8131699" y="1508515"/>
              <a:ext cx="812379" cy="486579"/>
              <a:chOff x="323110" y="2475019"/>
              <a:chExt cx="610677" cy="479817"/>
            </a:xfrm>
          </p:grpSpPr>
          <p:sp>
            <p:nvSpPr>
              <p:cNvPr id="147" name="Rectangle 146">
                <a:extLst>
                  <a:ext uri="{FF2B5EF4-FFF2-40B4-BE49-F238E27FC236}">
                    <a16:creationId xmlns:a16="http://schemas.microsoft.com/office/drawing/2014/main" id="{3B99B4D9-944E-4984-BCD1-80B432AD70CA}"/>
                  </a:ext>
                </a:extLst>
              </p:cNvPr>
              <p:cNvSpPr/>
              <p:nvPr/>
            </p:nvSpPr>
            <p:spPr>
              <a:xfrm>
                <a:off x="323110" y="247501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endParaRPr lang="en-US" sz="1050" kern="0">
                  <a:solidFill>
                    <a:srgbClr val="124191"/>
                  </a:solidFill>
                  <a:latin typeface="Nokia Pure Text Light"/>
                </a:endParaRPr>
              </a:p>
            </p:txBody>
          </p:sp>
          <p:sp>
            <p:nvSpPr>
              <p:cNvPr id="148" name="Rectangle 147">
                <a:extLst>
                  <a:ext uri="{FF2B5EF4-FFF2-40B4-BE49-F238E27FC236}">
                    <a16:creationId xmlns:a16="http://schemas.microsoft.com/office/drawing/2014/main" id="{A7DF3A0A-C320-421C-BE0B-7104A71A4DDD}"/>
                  </a:ext>
                </a:extLst>
              </p:cNvPr>
              <p:cNvSpPr/>
              <p:nvPr/>
            </p:nvSpPr>
            <p:spPr>
              <a:xfrm>
                <a:off x="390963" y="253317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endParaRPr lang="en-US" sz="1050" kern="0">
                  <a:solidFill>
                    <a:srgbClr val="124191"/>
                  </a:solidFill>
                  <a:latin typeface="Nokia Pure Text Light"/>
                </a:endParaRPr>
              </a:p>
            </p:txBody>
          </p:sp>
          <p:sp>
            <p:nvSpPr>
              <p:cNvPr id="149" name="Rectangle 148">
                <a:extLst>
                  <a:ext uri="{FF2B5EF4-FFF2-40B4-BE49-F238E27FC236}">
                    <a16:creationId xmlns:a16="http://schemas.microsoft.com/office/drawing/2014/main" id="{315652BA-3D2F-47B3-9FF7-9BAD69C02316}"/>
                  </a:ext>
                </a:extLst>
              </p:cNvPr>
              <p:cNvSpPr/>
              <p:nvPr/>
            </p:nvSpPr>
            <p:spPr>
              <a:xfrm>
                <a:off x="458816" y="260910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r>
                  <a:rPr lang="en-US" sz="600" b="1" kern="0">
                    <a:solidFill>
                      <a:srgbClr val="000000"/>
                    </a:solidFill>
                    <a:latin typeface="Nokia Pure Text Light"/>
                  </a:rPr>
                  <a:t>Test reconstructed and filtered frames</a:t>
                </a:r>
              </a:p>
            </p:txBody>
          </p:sp>
        </p:grpSp>
        <p:cxnSp>
          <p:nvCxnSpPr>
            <p:cNvPr id="150" name="Straight Arrow Connector 149">
              <a:extLst>
                <a:ext uri="{FF2B5EF4-FFF2-40B4-BE49-F238E27FC236}">
                  <a16:creationId xmlns:a16="http://schemas.microsoft.com/office/drawing/2014/main" id="{0A2E524F-3D3B-4572-82B9-348E3BCE0D9D}"/>
                </a:ext>
              </a:extLst>
            </p:cNvPr>
            <p:cNvCxnSpPr>
              <a:cxnSpLocks/>
              <a:stCxn id="131" idx="3"/>
              <a:endCxn id="149" idx="1"/>
            </p:cNvCxnSpPr>
            <p:nvPr/>
          </p:nvCxnSpPr>
          <p:spPr>
            <a:xfrm>
              <a:off x="8044741" y="1819793"/>
              <a:ext cx="267487" cy="2"/>
            </a:xfrm>
            <a:prstGeom prst="straightConnector1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151" name="Rectangle 150">
              <a:extLst>
                <a:ext uri="{FF2B5EF4-FFF2-40B4-BE49-F238E27FC236}">
                  <a16:creationId xmlns:a16="http://schemas.microsoft.com/office/drawing/2014/main" id="{762A5B46-9B05-4FFF-BB64-0FF9A2007D8C}"/>
                </a:ext>
              </a:extLst>
            </p:cNvPr>
            <p:cNvSpPr/>
            <p:nvPr/>
          </p:nvSpPr>
          <p:spPr>
            <a:xfrm>
              <a:off x="5669083" y="1229446"/>
              <a:ext cx="3325759" cy="2205555"/>
            </a:xfrm>
            <a:prstGeom prst="rect">
              <a:avLst/>
            </a:prstGeom>
            <a:noFill/>
            <a:ln w="25400" cap="flat" cmpd="sng" algn="ctr">
              <a:solidFill>
                <a:srgbClr val="000000"/>
              </a:solidFill>
              <a:prstDash val="dash"/>
              <a:miter lim="800000"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900" kern="0">
                  <a:solidFill>
                    <a:srgbClr val="124191">
                      <a:lumMod val="50000"/>
                    </a:srgbClr>
                  </a:solidFill>
                  <a:latin typeface="Nokia Pure Text Light"/>
                </a:rPr>
                <a:t>Decoding and filtering</a:t>
              </a:r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14B62C1C-0A96-4D91-B622-DBF38E8F3E7E}"/>
                </a:ext>
              </a:extLst>
            </p:cNvPr>
            <p:cNvSpPr/>
            <p:nvPr/>
          </p:nvSpPr>
          <p:spPr>
            <a:xfrm>
              <a:off x="4828918" y="1646254"/>
              <a:ext cx="469330" cy="350600"/>
            </a:xfrm>
            <a:prstGeom prst="rect">
              <a:avLst/>
            </a:prstGeom>
            <a:gradFill rotWithShape="1">
              <a:gsLst>
                <a:gs pos="0">
                  <a:srgbClr val="00C9FF">
                    <a:lumMod val="110000"/>
                    <a:satMod val="105000"/>
                    <a:tint val="67000"/>
                  </a:srgbClr>
                </a:gs>
                <a:gs pos="50000">
                  <a:srgbClr val="00C9FF">
                    <a:lumMod val="105000"/>
                    <a:satMod val="103000"/>
                    <a:tint val="73000"/>
                  </a:srgbClr>
                </a:gs>
                <a:gs pos="100000">
                  <a:srgbClr val="00C9FF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00C9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600" b="1" kern="0">
                  <a:solidFill>
                    <a:srgbClr val="000000"/>
                  </a:solidFill>
                  <a:latin typeface="Nokia Pure Text Light"/>
                </a:rPr>
                <a:t>VTM’s encoded video bitstream</a:t>
              </a:r>
            </a:p>
          </p:txBody>
        </p:sp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AF906DF3-08C9-4799-996C-086D0E9BF936}"/>
                </a:ext>
              </a:extLst>
            </p:cNvPr>
            <p:cNvGrpSpPr/>
            <p:nvPr/>
          </p:nvGrpSpPr>
          <p:grpSpPr>
            <a:xfrm>
              <a:off x="2498575" y="1508808"/>
              <a:ext cx="807100" cy="486579"/>
              <a:chOff x="323110" y="2475019"/>
              <a:chExt cx="610677" cy="479817"/>
            </a:xfrm>
          </p:grpSpPr>
          <p:sp>
            <p:nvSpPr>
              <p:cNvPr id="113" name="Rectangle 112">
                <a:extLst>
                  <a:ext uri="{FF2B5EF4-FFF2-40B4-BE49-F238E27FC236}">
                    <a16:creationId xmlns:a16="http://schemas.microsoft.com/office/drawing/2014/main" id="{9849ECDF-77B4-4DE7-97BF-500CB93A5C25}"/>
                  </a:ext>
                </a:extLst>
              </p:cNvPr>
              <p:cNvSpPr/>
              <p:nvPr/>
            </p:nvSpPr>
            <p:spPr>
              <a:xfrm>
                <a:off x="323110" y="247501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endParaRPr lang="en-US" sz="1050" kern="0">
                  <a:solidFill>
                    <a:srgbClr val="124191"/>
                  </a:solidFill>
                  <a:latin typeface="Nokia Pure Text Light"/>
                </a:endParaRPr>
              </a:p>
            </p:txBody>
          </p:sp>
          <p:sp>
            <p:nvSpPr>
              <p:cNvPr id="114" name="Rectangle 113">
                <a:extLst>
                  <a:ext uri="{FF2B5EF4-FFF2-40B4-BE49-F238E27FC236}">
                    <a16:creationId xmlns:a16="http://schemas.microsoft.com/office/drawing/2014/main" id="{654317A4-9A7E-42E7-9513-2108FA117048}"/>
                  </a:ext>
                </a:extLst>
              </p:cNvPr>
              <p:cNvSpPr/>
              <p:nvPr/>
            </p:nvSpPr>
            <p:spPr>
              <a:xfrm>
                <a:off x="390963" y="253317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endParaRPr lang="en-US" sz="1050" kern="0">
                  <a:solidFill>
                    <a:srgbClr val="124191"/>
                  </a:solidFill>
                  <a:latin typeface="Nokia Pure Text Light"/>
                </a:endParaRPr>
              </a:p>
            </p:txBody>
          </p:sp>
          <p:sp>
            <p:nvSpPr>
              <p:cNvPr id="115" name="Rectangle 114">
                <a:extLst>
                  <a:ext uri="{FF2B5EF4-FFF2-40B4-BE49-F238E27FC236}">
                    <a16:creationId xmlns:a16="http://schemas.microsoft.com/office/drawing/2014/main" id="{82CB6098-1019-43E7-9F5F-93D84134079B}"/>
                  </a:ext>
                </a:extLst>
              </p:cNvPr>
              <p:cNvSpPr/>
              <p:nvPr/>
            </p:nvSpPr>
            <p:spPr>
              <a:xfrm>
                <a:off x="458816" y="260910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r>
                  <a:rPr lang="en-US" sz="600" b="1" kern="0">
                    <a:solidFill>
                      <a:srgbClr val="000000"/>
                    </a:solidFill>
                    <a:latin typeface="Nokia Pure Text Light"/>
                  </a:rPr>
                  <a:t>Test uncompressed frames</a:t>
                </a:r>
              </a:p>
            </p:txBody>
          </p:sp>
        </p:grpSp>
        <p:sp>
          <p:nvSpPr>
            <p:cNvPr id="116" name="Rectangle: Rounded Corners 115">
              <a:extLst>
                <a:ext uri="{FF2B5EF4-FFF2-40B4-BE49-F238E27FC236}">
                  <a16:creationId xmlns:a16="http://schemas.microsoft.com/office/drawing/2014/main" id="{7A80784D-FDCF-4C83-AF8F-4716BB2BC1C9}"/>
                </a:ext>
              </a:extLst>
            </p:cNvPr>
            <p:cNvSpPr/>
            <p:nvPr/>
          </p:nvSpPr>
          <p:spPr>
            <a:xfrm>
              <a:off x="2497517" y="2172596"/>
              <a:ext cx="603423" cy="380202"/>
            </a:xfrm>
            <a:prstGeom prst="roundRect">
              <a:avLst/>
            </a:prstGeom>
            <a:solidFill>
              <a:srgbClr val="98A2AE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600" b="1" kern="0">
                  <a:solidFill>
                    <a:srgbClr val="FFFFFF"/>
                  </a:solidFill>
                  <a:latin typeface="Nokia Pure Text Light"/>
                </a:rPr>
                <a:t>VTM 11 codec</a:t>
              </a:r>
            </a:p>
          </p:txBody>
        </p:sp>
        <p:grpSp>
          <p:nvGrpSpPr>
            <p:cNvPr id="134" name="Group 133">
              <a:extLst>
                <a:ext uri="{FF2B5EF4-FFF2-40B4-BE49-F238E27FC236}">
                  <a16:creationId xmlns:a16="http://schemas.microsoft.com/office/drawing/2014/main" id="{F28675BD-11BA-43FF-A742-B823A63B2866}"/>
                </a:ext>
              </a:extLst>
            </p:cNvPr>
            <p:cNvGrpSpPr/>
            <p:nvPr/>
          </p:nvGrpSpPr>
          <p:grpSpPr>
            <a:xfrm>
              <a:off x="2472767" y="2688672"/>
              <a:ext cx="781020" cy="486579"/>
              <a:chOff x="323110" y="2475019"/>
              <a:chExt cx="610677" cy="479817"/>
            </a:xfrm>
          </p:grpSpPr>
          <p:sp>
            <p:nvSpPr>
              <p:cNvPr id="152" name="Rectangle 151">
                <a:extLst>
                  <a:ext uri="{FF2B5EF4-FFF2-40B4-BE49-F238E27FC236}">
                    <a16:creationId xmlns:a16="http://schemas.microsoft.com/office/drawing/2014/main" id="{1FABCC3A-AF89-44F8-8C49-78D1F5E9379F}"/>
                  </a:ext>
                </a:extLst>
              </p:cNvPr>
              <p:cNvSpPr/>
              <p:nvPr/>
            </p:nvSpPr>
            <p:spPr>
              <a:xfrm>
                <a:off x="323110" y="247501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endParaRPr lang="en-US" sz="1050" kern="0">
                  <a:solidFill>
                    <a:srgbClr val="124191"/>
                  </a:solidFill>
                  <a:latin typeface="Nokia Pure Text Light"/>
                </a:endParaRPr>
              </a:p>
            </p:txBody>
          </p:sp>
          <p:sp>
            <p:nvSpPr>
              <p:cNvPr id="153" name="Rectangle 152">
                <a:extLst>
                  <a:ext uri="{FF2B5EF4-FFF2-40B4-BE49-F238E27FC236}">
                    <a16:creationId xmlns:a16="http://schemas.microsoft.com/office/drawing/2014/main" id="{4CABF7A0-3D6E-4921-8440-144DE0066380}"/>
                  </a:ext>
                </a:extLst>
              </p:cNvPr>
              <p:cNvSpPr/>
              <p:nvPr/>
            </p:nvSpPr>
            <p:spPr>
              <a:xfrm>
                <a:off x="390963" y="253317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endParaRPr lang="en-US" sz="1050" kern="0">
                  <a:solidFill>
                    <a:srgbClr val="124191"/>
                  </a:solidFill>
                  <a:latin typeface="Nokia Pure Text Light"/>
                </a:endParaRPr>
              </a:p>
            </p:txBody>
          </p:sp>
          <p:sp>
            <p:nvSpPr>
              <p:cNvPr id="154" name="Rectangle 153">
                <a:extLst>
                  <a:ext uri="{FF2B5EF4-FFF2-40B4-BE49-F238E27FC236}">
                    <a16:creationId xmlns:a16="http://schemas.microsoft.com/office/drawing/2014/main" id="{57109121-0AF8-4502-AFDB-F3F648CAD38D}"/>
                  </a:ext>
                </a:extLst>
              </p:cNvPr>
              <p:cNvSpPr/>
              <p:nvPr/>
            </p:nvSpPr>
            <p:spPr>
              <a:xfrm>
                <a:off x="458816" y="260910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r>
                  <a:rPr lang="en-US" sz="600" b="1" kern="0">
                    <a:solidFill>
                      <a:srgbClr val="000000"/>
                    </a:solidFill>
                    <a:latin typeface="Nokia Pure Text Light"/>
                  </a:rPr>
                  <a:t>Test reconstructed frames</a:t>
                </a:r>
              </a:p>
            </p:txBody>
          </p:sp>
        </p:grpSp>
        <p:sp>
          <p:nvSpPr>
            <p:cNvPr id="155" name="Rectangle: Rounded Corners 154">
              <a:extLst>
                <a:ext uri="{FF2B5EF4-FFF2-40B4-BE49-F238E27FC236}">
                  <a16:creationId xmlns:a16="http://schemas.microsoft.com/office/drawing/2014/main" id="{2AD507E9-A379-4E2D-AB28-8852EBF59DCC}"/>
                </a:ext>
              </a:extLst>
            </p:cNvPr>
            <p:cNvSpPr/>
            <p:nvPr/>
          </p:nvSpPr>
          <p:spPr>
            <a:xfrm>
              <a:off x="3129110" y="2178103"/>
              <a:ext cx="603423" cy="380202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600" b="1" kern="0">
                  <a:solidFill>
                    <a:srgbClr val="FFFFFF"/>
                  </a:solidFill>
                  <a:latin typeface="Nokia Pure Text Light"/>
                </a:rPr>
                <a:t>NN Finetuning</a:t>
              </a:r>
            </a:p>
          </p:txBody>
        </p:sp>
        <p:sp>
          <p:nvSpPr>
            <p:cNvPr id="156" name="Rectangle: Top Corners One Rounded and One Snipped 155">
              <a:extLst>
                <a:ext uri="{FF2B5EF4-FFF2-40B4-BE49-F238E27FC236}">
                  <a16:creationId xmlns:a16="http://schemas.microsoft.com/office/drawing/2014/main" id="{2FF90FAA-6310-412A-8FF8-C1C3E4810EE7}"/>
                </a:ext>
              </a:extLst>
            </p:cNvPr>
            <p:cNvSpPr/>
            <p:nvPr/>
          </p:nvSpPr>
          <p:spPr>
            <a:xfrm>
              <a:off x="3563397" y="2724950"/>
              <a:ext cx="603423" cy="380201"/>
            </a:xfrm>
            <a:prstGeom prst="snipRoundRect">
              <a:avLst/>
            </a:prstGeom>
            <a:solidFill>
              <a:srgbClr val="FFFFFF"/>
            </a:solidFill>
            <a:ln w="12700" cap="flat" cmpd="sng" algn="ctr">
              <a:solidFill>
                <a:srgbClr val="FF315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600" b="1" kern="0">
                  <a:solidFill>
                    <a:srgbClr val="C00000"/>
                  </a:solidFill>
                  <a:latin typeface="Nokia Pure Text Light"/>
                </a:rPr>
                <a:t>Pretrained NN Filter</a:t>
              </a:r>
            </a:p>
          </p:txBody>
        </p:sp>
      </p:grp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835FA54-6AA8-48FF-B0E8-4A0B74BD2F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  <p:sp>
        <p:nvSpPr>
          <p:cNvPr id="157" name="Text Placeholder 4">
            <a:extLst>
              <a:ext uri="{FF2B5EF4-FFF2-40B4-BE49-F238E27FC236}">
                <a16:creationId xmlns:a16="http://schemas.microsoft.com/office/drawing/2014/main" id="{6E6D6EC9-3492-4958-BEA2-E9B4B9E53641}"/>
              </a:ext>
            </a:extLst>
          </p:cNvPr>
          <p:cNvSpPr txBox="1">
            <a:spLocks/>
          </p:cNvSpPr>
          <p:nvPr/>
        </p:nvSpPr>
        <p:spPr>
          <a:xfrm>
            <a:off x="417600" y="3159117"/>
            <a:ext cx="8308800" cy="1481282"/>
          </a:xfrm>
          <a:prstGeom prst="rect">
            <a:avLst/>
          </a:prstGeom>
        </p:spPr>
        <p:txBody>
          <a:bodyPr>
            <a:normAutofit fontScale="47500" lnSpcReduction="2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/>
              <a:t>Finetuning and encoding phase</a:t>
            </a:r>
          </a:p>
          <a:p>
            <a:r>
              <a:rPr lang="en-US"/>
              <a:t>Goal is to specialize the pretrained NN on a specific video sequence.</a:t>
            </a:r>
          </a:p>
          <a:p>
            <a:r>
              <a:rPr lang="en-US"/>
              <a:t>Data: JVET CTC video sequences (original and decoded version) </a:t>
            </a:r>
          </a:p>
          <a:p>
            <a:r>
              <a:rPr lang="en-US"/>
              <a:t>Crops [128,128] patches from frames</a:t>
            </a:r>
          </a:p>
          <a:p>
            <a:r>
              <a:rPr lang="en-US"/>
              <a:t>Finetune only the bias terms</a:t>
            </a:r>
          </a:p>
          <a:p>
            <a:r>
              <a:rPr lang="en-US"/>
              <a:t>Send only the bias-update to decoder. LZMA2 compressed. Overhead: 1.3-2.3kbps.</a:t>
            </a:r>
          </a:p>
          <a:p>
            <a:r>
              <a:rPr lang="en-US"/>
              <a:t>Two CTU flags with EP, one for luma and one for chroma</a:t>
            </a:r>
          </a:p>
          <a:p>
            <a:endParaRPr lang="en-US"/>
          </a:p>
          <a:p>
            <a:pPr marL="285750" indent="-285750"/>
            <a:endParaRPr lang="en-US"/>
          </a:p>
        </p:txBody>
      </p:sp>
      <p:sp>
        <p:nvSpPr>
          <p:cNvPr id="158" name="Rectangle: Rounded Corners 157">
            <a:extLst>
              <a:ext uri="{FF2B5EF4-FFF2-40B4-BE49-F238E27FC236}">
                <a16:creationId xmlns:a16="http://schemas.microsoft.com/office/drawing/2014/main" id="{673960B9-287E-4352-AC77-B767BE9BE419}"/>
              </a:ext>
            </a:extLst>
          </p:cNvPr>
          <p:cNvSpPr/>
          <p:nvPr/>
        </p:nvSpPr>
        <p:spPr>
          <a:xfrm>
            <a:off x="2350047" y="575031"/>
            <a:ext cx="3236325" cy="2584085"/>
          </a:xfrm>
          <a:prstGeom prst="roundRect">
            <a:avLst/>
          </a:prstGeom>
          <a:noFill/>
          <a:ln w="3810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8759145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 Placeholder 3">
            <a:extLst>
              <a:ext uri="{FF2B5EF4-FFF2-40B4-BE49-F238E27FC236}">
                <a16:creationId xmlns:a16="http://schemas.microsoft.com/office/drawing/2014/main" id="{5CB06131-12DA-43AA-B475-D9F83BFFD562}"/>
              </a:ext>
            </a:extLst>
          </p:cNvPr>
          <p:cNvSpPr txBox="1">
            <a:spLocks/>
          </p:cNvSpPr>
          <p:nvPr/>
        </p:nvSpPr>
        <p:spPr>
          <a:xfrm>
            <a:off x="417600" y="265432"/>
            <a:ext cx="8308800" cy="309600"/>
          </a:xfr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Processing workflow</a:t>
            </a:r>
            <a:endParaRPr lang="fi-FI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FB6FF16-6FF6-4202-B0DD-4F6C9881C61A}"/>
              </a:ext>
            </a:extLst>
          </p:cNvPr>
          <p:cNvGrpSpPr/>
          <p:nvPr/>
        </p:nvGrpSpPr>
        <p:grpSpPr>
          <a:xfrm>
            <a:off x="199921" y="781972"/>
            <a:ext cx="8794921" cy="2212590"/>
            <a:chOff x="199921" y="1229446"/>
            <a:chExt cx="8794921" cy="2212590"/>
          </a:xfrm>
        </p:grpSpPr>
        <p:cxnSp>
          <p:nvCxnSpPr>
            <p:cNvPr id="78" name="Straight Arrow Connector 77">
              <a:extLst>
                <a:ext uri="{FF2B5EF4-FFF2-40B4-BE49-F238E27FC236}">
                  <a16:creationId xmlns:a16="http://schemas.microsoft.com/office/drawing/2014/main" id="{02F7D024-8936-4217-AE9B-399349C70268}"/>
                </a:ext>
              </a:extLst>
            </p:cNvPr>
            <p:cNvCxnSpPr>
              <a:cxnSpLocks/>
              <a:endCxn id="83" idx="0"/>
            </p:cNvCxnSpPr>
            <p:nvPr/>
          </p:nvCxnSpPr>
          <p:spPr>
            <a:xfrm>
              <a:off x="586943" y="2002130"/>
              <a:ext cx="0" cy="176779"/>
            </a:xfrm>
            <a:prstGeom prst="straightConnector1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grpSp>
          <p:nvGrpSpPr>
            <p:cNvPr id="79" name="Group 78">
              <a:extLst>
                <a:ext uri="{FF2B5EF4-FFF2-40B4-BE49-F238E27FC236}">
                  <a16:creationId xmlns:a16="http://schemas.microsoft.com/office/drawing/2014/main" id="{C839F0E4-D186-4062-AF2D-3DFF53ADCC21}"/>
                </a:ext>
              </a:extLst>
            </p:cNvPr>
            <p:cNvGrpSpPr/>
            <p:nvPr/>
          </p:nvGrpSpPr>
          <p:grpSpPr>
            <a:xfrm>
              <a:off x="285229" y="1509613"/>
              <a:ext cx="788517" cy="486579"/>
              <a:chOff x="323110" y="2475019"/>
              <a:chExt cx="712452" cy="479817"/>
            </a:xfrm>
          </p:grpSpPr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DC19DB2B-9407-4644-A36E-861BAA532F0E}"/>
                  </a:ext>
                </a:extLst>
              </p:cNvPr>
              <p:cNvSpPr/>
              <p:nvPr/>
            </p:nvSpPr>
            <p:spPr>
              <a:xfrm>
                <a:off x="323110" y="2475019"/>
                <a:ext cx="568768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endParaRPr lang="en-US" sz="1050" kern="0">
                  <a:solidFill>
                    <a:srgbClr val="124191"/>
                  </a:solidFill>
                  <a:latin typeface="Nokia Pure Text Light"/>
                </a:endParaRPr>
              </a:p>
            </p:txBody>
          </p:sp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82E72CCC-2C07-40C2-AC6E-F638681E1478}"/>
                  </a:ext>
                </a:extLst>
              </p:cNvPr>
              <p:cNvSpPr/>
              <p:nvPr/>
            </p:nvSpPr>
            <p:spPr>
              <a:xfrm>
                <a:off x="390962" y="2533179"/>
                <a:ext cx="576745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endParaRPr lang="en-US" sz="1050" kern="0">
                  <a:solidFill>
                    <a:srgbClr val="124191"/>
                  </a:solidFill>
                  <a:latin typeface="Nokia Pure Text Light"/>
                </a:endParaRPr>
              </a:p>
            </p:txBody>
          </p:sp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257778A1-A345-4814-B147-64FB655244F0}"/>
                  </a:ext>
                </a:extLst>
              </p:cNvPr>
              <p:cNvSpPr/>
              <p:nvPr/>
            </p:nvSpPr>
            <p:spPr>
              <a:xfrm>
                <a:off x="458815" y="2609109"/>
                <a:ext cx="576747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r>
                  <a:rPr lang="en-US" sz="600" b="1" kern="0">
                    <a:solidFill>
                      <a:srgbClr val="000000"/>
                    </a:solidFill>
                    <a:latin typeface="Nokia Pure Text Light"/>
                  </a:rPr>
                  <a:t>Pretraining uncompressed frames</a:t>
                </a:r>
              </a:p>
            </p:txBody>
          </p:sp>
        </p:grpSp>
        <p:sp>
          <p:nvSpPr>
            <p:cNvPr id="83" name="Rectangle: Rounded Corners 82">
              <a:extLst>
                <a:ext uri="{FF2B5EF4-FFF2-40B4-BE49-F238E27FC236}">
                  <a16:creationId xmlns:a16="http://schemas.microsoft.com/office/drawing/2014/main" id="{7DED2A5F-7D47-4973-9902-A8FD9B9ACAD3}"/>
                </a:ext>
              </a:extLst>
            </p:cNvPr>
            <p:cNvSpPr/>
            <p:nvPr/>
          </p:nvSpPr>
          <p:spPr>
            <a:xfrm>
              <a:off x="285230" y="2178909"/>
              <a:ext cx="603423" cy="380202"/>
            </a:xfrm>
            <a:prstGeom prst="roundRect">
              <a:avLst/>
            </a:prstGeom>
            <a:solidFill>
              <a:srgbClr val="98A2AE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600" b="1" kern="0">
                  <a:solidFill>
                    <a:srgbClr val="FFFFFF"/>
                  </a:solidFill>
                  <a:latin typeface="Nokia Pure Text Light"/>
                </a:rPr>
                <a:t>VTM 11 codec</a:t>
              </a:r>
            </a:p>
          </p:txBody>
        </p: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D626A124-3AC2-40AD-982E-4974A72E6266}"/>
                </a:ext>
              </a:extLst>
            </p:cNvPr>
            <p:cNvGrpSpPr/>
            <p:nvPr/>
          </p:nvGrpSpPr>
          <p:grpSpPr>
            <a:xfrm>
              <a:off x="304009" y="2697115"/>
              <a:ext cx="795247" cy="486579"/>
              <a:chOff x="323109" y="2475019"/>
              <a:chExt cx="697013" cy="479817"/>
            </a:xfrm>
          </p:grpSpPr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E457A309-BB4A-464A-B5E8-CD4B5D2F31E5}"/>
                  </a:ext>
                </a:extLst>
              </p:cNvPr>
              <p:cNvSpPr/>
              <p:nvPr/>
            </p:nvSpPr>
            <p:spPr>
              <a:xfrm>
                <a:off x="323109" y="2475019"/>
                <a:ext cx="561305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endParaRPr lang="en-US" sz="1050" kern="0">
                  <a:solidFill>
                    <a:srgbClr val="124191"/>
                  </a:solidFill>
                  <a:latin typeface="Nokia Pure Text Light"/>
                </a:endParaRPr>
              </a:p>
            </p:txBody>
          </p:sp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6EA4A1C4-21F2-403F-8EAD-8DB762F10056}"/>
                  </a:ext>
                </a:extLst>
              </p:cNvPr>
              <p:cNvSpPr/>
              <p:nvPr/>
            </p:nvSpPr>
            <p:spPr>
              <a:xfrm>
                <a:off x="390962" y="2533179"/>
                <a:ext cx="561305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endParaRPr lang="en-US" sz="1050" kern="0">
                  <a:solidFill>
                    <a:srgbClr val="124191"/>
                  </a:solidFill>
                  <a:latin typeface="Nokia Pure Text Light"/>
                </a:endParaRPr>
              </a:p>
            </p:txBody>
          </p:sp>
          <p:sp>
            <p:nvSpPr>
              <p:cNvPr id="87" name="Rectangle 86">
                <a:extLst>
                  <a:ext uri="{FF2B5EF4-FFF2-40B4-BE49-F238E27FC236}">
                    <a16:creationId xmlns:a16="http://schemas.microsoft.com/office/drawing/2014/main" id="{60B9E4A8-AF6C-414D-9EF2-8002B2E26BD8}"/>
                  </a:ext>
                </a:extLst>
              </p:cNvPr>
              <p:cNvSpPr/>
              <p:nvPr/>
            </p:nvSpPr>
            <p:spPr>
              <a:xfrm>
                <a:off x="458816" y="2609109"/>
                <a:ext cx="561306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r>
                  <a:rPr lang="en-US" sz="600" b="1" kern="0">
                    <a:solidFill>
                      <a:srgbClr val="000000"/>
                    </a:solidFill>
                    <a:latin typeface="Nokia Pure Text Light"/>
                  </a:rPr>
                  <a:t>Pretraining reconstructed frames</a:t>
                </a:r>
              </a:p>
            </p:txBody>
          </p:sp>
        </p:grpSp>
        <p:sp>
          <p:nvSpPr>
            <p:cNvPr id="88" name="Rectangle: Rounded Corners 87">
              <a:extLst>
                <a:ext uri="{FF2B5EF4-FFF2-40B4-BE49-F238E27FC236}">
                  <a16:creationId xmlns:a16="http://schemas.microsoft.com/office/drawing/2014/main" id="{1B615529-08BA-489C-8AC7-38282A4DCBB6}"/>
                </a:ext>
              </a:extLst>
            </p:cNvPr>
            <p:cNvSpPr/>
            <p:nvPr/>
          </p:nvSpPr>
          <p:spPr>
            <a:xfrm>
              <a:off x="915766" y="2178909"/>
              <a:ext cx="603423" cy="380202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600" b="1" kern="0">
                  <a:solidFill>
                    <a:srgbClr val="FFFFFF"/>
                  </a:solidFill>
                  <a:latin typeface="Nokia Pure Text Light"/>
                </a:rPr>
                <a:t>NN Pretraining</a:t>
              </a:r>
            </a:p>
          </p:txBody>
        </p:sp>
        <p:sp>
          <p:nvSpPr>
            <p:cNvPr id="89" name="Rectangle: Top Corners One Rounded and One Snipped 88">
              <a:extLst>
                <a:ext uri="{FF2B5EF4-FFF2-40B4-BE49-F238E27FC236}">
                  <a16:creationId xmlns:a16="http://schemas.microsoft.com/office/drawing/2014/main" id="{090257C0-4B79-4D12-A034-2C080E2B5541}"/>
                </a:ext>
              </a:extLst>
            </p:cNvPr>
            <p:cNvSpPr/>
            <p:nvPr/>
          </p:nvSpPr>
          <p:spPr>
            <a:xfrm>
              <a:off x="1607923" y="2178908"/>
              <a:ext cx="603423" cy="380201"/>
            </a:xfrm>
            <a:prstGeom prst="snipRoundRect">
              <a:avLst/>
            </a:prstGeom>
            <a:solidFill>
              <a:srgbClr val="FFFFFF"/>
            </a:solidFill>
            <a:ln w="12700" cap="flat" cmpd="sng" algn="ctr">
              <a:solidFill>
                <a:srgbClr val="FF315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600" b="1" kern="0">
                  <a:solidFill>
                    <a:srgbClr val="C00000"/>
                  </a:solidFill>
                  <a:latin typeface="Nokia Pure Text Light"/>
                </a:rPr>
                <a:t>Pretrained NN Filter</a:t>
              </a:r>
            </a:p>
          </p:txBody>
        </p:sp>
        <p:cxnSp>
          <p:nvCxnSpPr>
            <p:cNvPr id="90" name="Straight Arrow Connector 89">
              <a:extLst>
                <a:ext uri="{FF2B5EF4-FFF2-40B4-BE49-F238E27FC236}">
                  <a16:creationId xmlns:a16="http://schemas.microsoft.com/office/drawing/2014/main" id="{6115827C-3FFB-4A6F-8C55-FC56A11AEFFC}"/>
                </a:ext>
              </a:extLst>
            </p:cNvPr>
            <p:cNvCxnSpPr>
              <a:cxnSpLocks/>
              <a:stCxn id="83" idx="2"/>
              <a:endCxn id="85" idx="0"/>
            </p:cNvCxnSpPr>
            <p:nvPr/>
          </p:nvCxnSpPr>
          <p:spPr>
            <a:xfrm>
              <a:off x="586942" y="2559111"/>
              <a:ext cx="37274" cy="138004"/>
            </a:xfrm>
            <a:prstGeom prst="straightConnector1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91" name="Connector: Elbow 90">
              <a:extLst>
                <a:ext uri="{FF2B5EF4-FFF2-40B4-BE49-F238E27FC236}">
                  <a16:creationId xmlns:a16="http://schemas.microsoft.com/office/drawing/2014/main" id="{BED4F3A0-FD09-4906-995B-493F4800BAEB}"/>
                </a:ext>
              </a:extLst>
            </p:cNvPr>
            <p:cNvCxnSpPr>
              <a:cxnSpLocks/>
              <a:stCxn id="82" idx="3"/>
              <a:endCxn id="88" idx="0"/>
            </p:cNvCxnSpPr>
            <p:nvPr/>
          </p:nvCxnSpPr>
          <p:spPr>
            <a:xfrm>
              <a:off x="1073746" y="1820893"/>
              <a:ext cx="143732" cy="358016"/>
            </a:xfrm>
            <a:prstGeom prst="bentConnector2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93" name="Straight Arrow Connector 92">
              <a:extLst>
                <a:ext uri="{FF2B5EF4-FFF2-40B4-BE49-F238E27FC236}">
                  <a16:creationId xmlns:a16="http://schemas.microsoft.com/office/drawing/2014/main" id="{48D9739E-091B-4245-8869-A74A0CB9F78F}"/>
                </a:ext>
              </a:extLst>
            </p:cNvPr>
            <p:cNvCxnSpPr>
              <a:cxnSpLocks/>
              <a:stCxn id="88" idx="3"/>
              <a:endCxn id="89" idx="2"/>
            </p:cNvCxnSpPr>
            <p:nvPr/>
          </p:nvCxnSpPr>
          <p:spPr>
            <a:xfrm flipV="1">
              <a:off x="1519189" y="2369010"/>
              <a:ext cx="88732" cy="1"/>
            </a:xfrm>
            <a:prstGeom prst="straightConnector1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94" name="Straight Arrow Connector 93">
              <a:extLst>
                <a:ext uri="{FF2B5EF4-FFF2-40B4-BE49-F238E27FC236}">
                  <a16:creationId xmlns:a16="http://schemas.microsoft.com/office/drawing/2014/main" id="{1BE79757-4F89-465C-8DA1-05A5491D05A4}"/>
                </a:ext>
              </a:extLst>
            </p:cNvPr>
            <p:cNvCxnSpPr>
              <a:cxnSpLocks/>
              <a:endCxn id="99" idx="0"/>
            </p:cNvCxnSpPr>
            <p:nvPr/>
          </p:nvCxnSpPr>
          <p:spPr>
            <a:xfrm>
              <a:off x="2797610" y="2003673"/>
              <a:ext cx="0" cy="170466"/>
            </a:xfrm>
            <a:prstGeom prst="straightConnector1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4B394836-15F2-46A8-8BAA-0F63BF7DD6A3}"/>
                </a:ext>
              </a:extLst>
            </p:cNvPr>
            <p:cNvGrpSpPr/>
            <p:nvPr/>
          </p:nvGrpSpPr>
          <p:grpSpPr>
            <a:xfrm>
              <a:off x="2496956" y="1510351"/>
              <a:ext cx="737214" cy="486579"/>
              <a:chOff x="323110" y="2475019"/>
              <a:chExt cx="610677" cy="479817"/>
            </a:xfrm>
          </p:grpSpPr>
          <p:sp>
            <p:nvSpPr>
              <p:cNvPr id="96" name="Rectangle 95">
                <a:extLst>
                  <a:ext uri="{FF2B5EF4-FFF2-40B4-BE49-F238E27FC236}">
                    <a16:creationId xmlns:a16="http://schemas.microsoft.com/office/drawing/2014/main" id="{8CDE15A2-6823-46DB-9CAB-C6875BF8E1D2}"/>
                  </a:ext>
                </a:extLst>
              </p:cNvPr>
              <p:cNvSpPr/>
              <p:nvPr/>
            </p:nvSpPr>
            <p:spPr>
              <a:xfrm>
                <a:off x="323110" y="247501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endParaRPr lang="en-US" sz="900" kern="0">
                  <a:solidFill>
                    <a:srgbClr val="124191"/>
                  </a:solidFill>
                  <a:latin typeface="Nokia Pure Text Light"/>
                </a:endParaRPr>
              </a:p>
            </p:txBody>
          </p:sp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0A1E4D5C-5D11-43DB-9B84-AE86A46EEAA8}"/>
                  </a:ext>
                </a:extLst>
              </p:cNvPr>
              <p:cNvSpPr/>
              <p:nvPr/>
            </p:nvSpPr>
            <p:spPr>
              <a:xfrm>
                <a:off x="390963" y="253317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endParaRPr lang="en-US" sz="900" kern="0">
                  <a:solidFill>
                    <a:srgbClr val="124191"/>
                  </a:solidFill>
                  <a:latin typeface="Nokia Pure Text Light"/>
                </a:endParaRPr>
              </a:p>
            </p:txBody>
          </p:sp>
          <p:sp>
            <p:nvSpPr>
              <p:cNvPr id="98" name="Rectangle 97">
                <a:extLst>
                  <a:ext uri="{FF2B5EF4-FFF2-40B4-BE49-F238E27FC236}">
                    <a16:creationId xmlns:a16="http://schemas.microsoft.com/office/drawing/2014/main" id="{12AA67A3-89CD-452F-8BDF-09B5842222C3}"/>
                  </a:ext>
                </a:extLst>
              </p:cNvPr>
              <p:cNvSpPr/>
              <p:nvPr/>
            </p:nvSpPr>
            <p:spPr>
              <a:xfrm>
                <a:off x="458816" y="260910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r>
                  <a:rPr lang="en-US" sz="375" b="1" kern="0">
                    <a:solidFill>
                      <a:srgbClr val="000000"/>
                    </a:solidFill>
                    <a:latin typeface="Nokia Pure Text Light"/>
                  </a:rPr>
                  <a:t>Test uncompressed frames</a:t>
                </a:r>
              </a:p>
            </p:txBody>
          </p:sp>
        </p:grpSp>
        <p:sp>
          <p:nvSpPr>
            <p:cNvPr id="99" name="Rectangle: Rounded Corners 98">
              <a:extLst>
                <a:ext uri="{FF2B5EF4-FFF2-40B4-BE49-F238E27FC236}">
                  <a16:creationId xmlns:a16="http://schemas.microsoft.com/office/drawing/2014/main" id="{710EBD13-CA7B-47E2-BA4B-9695BE99538D}"/>
                </a:ext>
              </a:extLst>
            </p:cNvPr>
            <p:cNvSpPr/>
            <p:nvPr/>
          </p:nvSpPr>
          <p:spPr>
            <a:xfrm>
              <a:off x="2495898" y="2174139"/>
              <a:ext cx="603423" cy="380202"/>
            </a:xfrm>
            <a:prstGeom prst="roundRect">
              <a:avLst/>
            </a:prstGeom>
            <a:solidFill>
              <a:srgbClr val="98A2AE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375" b="1" kern="0">
                  <a:solidFill>
                    <a:srgbClr val="FFFFFF"/>
                  </a:solidFill>
                  <a:latin typeface="Nokia Pure Text Light"/>
                </a:rPr>
                <a:t>VTM 11 codec</a:t>
              </a:r>
            </a:p>
          </p:txBody>
        </p:sp>
        <p:grpSp>
          <p:nvGrpSpPr>
            <p:cNvPr id="100" name="Group 99">
              <a:extLst>
                <a:ext uri="{FF2B5EF4-FFF2-40B4-BE49-F238E27FC236}">
                  <a16:creationId xmlns:a16="http://schemas.microsoft.com/office/drawing/2014/main" id="{72F1ADCA-FAE7-41AF-B6FF-1A15D70876FF}"/>
                </a:ext>
              </a:extLst>
            </p:cNvPr>
            <p:cNvGrpSpPr/>
            <p:nvPr/>
          </p:nvGrpSpPr>
          <p:grpSpPr>
            <a:xfrm>
              <a:off x="2523036" y="2690215"/>
              <a:ext cx="709288" cy="486579"/>
              <a:chOff x="323110" y="2475019"/>
              <a:chExt cx="610677" cy="479817"/>
            </a:xfrm>
          </p:grpSpPr>
          <p:sp>
            <p:nvSpPr>
              <p:cNvPr id="101" name="Rectangle 100">
                <a:extLst>
                  <a:ext uri="{FF2B5EF4-FFF2-40B4-BE49-F238E27FC236}">
                    <a16:creationId xmlns:a16="http://schemas.microsoft.com/office/drawing/2014/main" id="{2BE9DC41-F9F8-4967-AF27-5780270C842F}"/>
                  </a:ext>
                </a:extLst>
              </p:cNvPr>
              <p:cNvSpPr/>
              <p:nvPr/>
            </p:nvSpPr>
            <p:spPr>
              <a:xfrm>
                <a:off x="323110" y="247501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endParaRPr lang="en-US" sz="900" kern="0">
                  <a:solidFill>
                    <a:srgbClr val="124191"/>
                  </a:solidFill>
                  <a:latin typeface="Nokia Pure Text Light"/>
                </a:endParaRPr>
              </a:p>
            </p:txBody>
          </p:sp>
          <p:sp>
            <p:nvSpPr>
              <p:cNvPr id="102" name="Rectangle 101">
                <a:extLst>
                  <a:ext uri="{FF2B5EF4-FFF2-40B4-BE49-F238E27FC236}">
                    <a16:creationId xmlns:a16="http://schemas.microsoft.com/office/drawing/2014/main" id="{E734F406-35D6-4D97-ABE7-6704392E81B4}"/>
                  </a:ext>
                </a:extLst>
              </p:cNvPr>
              <p:cNvSpPr/>
              <p:nvPr/>
            </p:nvSpPr>
            <p:spPr>
              <a:xfrm>
                <a:off x="390963" y="253317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endParaRPr lang="en-US" sz="900" kern="0">
                  <a:solidFill>
                    <a:srgbClr val="124191"/>
                  </a:solidFill>
                  <a:latin typeface="Nokia Pure Text Light"/>
                </a:endParaRPr>
              </a:p>
            </p:txBody>
          </p:sp>
          <p:sp>
            <p:nvSpPr>
              <p:cNvPr id="103" name="Rectangle 102">
                <a:extLst>
                  <a:ext uri="{FF2B5EF4-FFF2-40B4-BE49-F238E27FC236}">
                    <a16:creationId xmlns:a16="http://schemas.microsoft.com/office/drawing/2014/main" id="{C64C6499-7F1A-43A5-A526-352E8D92B5AC}"/>
                  </a:ext>
                </a:extLst>
              </p:cNvPr>
              <p:cNvSpPr/>
              <p:nvPr/>
            </p:nvSpPr>
            <p:spPr>
              <a:xfrm>
                <a:off x="458816" y="260910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r>
                  <a:rPr lang="en-US" sz="375" b="1" kern="0">
                    <a:solidFill>
                      <a:srgbClr val="000000"/>
                    </a:solidFill>
                    <a:latin typeface="Nokia Pure Text Light"/>
                  </a:rPr>
                  <a:t>Test reconstructed frames</a:t>
                </a:r>
              </a:p>
            </p:txBody>
          </p:sp>
        </p:grpSp>
        <p:sp>
          <p:nvSpPr>
            <p:cNvPr id="104" name="Rectangle: Rounded Corners 103">
              <a:extLst>
                <a:ext uri="{FF2B5EF4-FFF2-40B4-BE49-F238E27FC236}">
                  <a16:creationId xmlns:a16="http://schemas.microsoft.com/office/drawing/2014/main" id="{C92B0224-48AD-4D08-BD2C-E56F0A060749}"/>
                </a:ext>
              </a:extLst>
            </p:cNvPr>
            <p:cNvSpPr/>
            <p:nvPr/>
          </p:nvSpPr>
          <p:spPr>
            <a:xfrm>
              <a:off x="3127491" y="2179646"/>
              <a:ext cx="603423" cy="380202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375" b="1" kern="0">
                  <a:solidFill>
                    <a:srgbClr val="FFFFFF"/>
                  </a:solidFill>
                  <a:latin typeface="Nokia Pure Text Light"/>
                </a:rPr>
                <a:t>NN Finetuning</a:t>
              </a:r>
            </a:p>
          </p:txBody>
        </p:sp>
        <p:sp>
          <p:nvSpPr>
            <p:cNvPr id="105" name="Rectangle: Top Corners One Rounded and One Snipped 104">
              <a:extLst>
                <a:ext uri="{FF2B5EF4-FFF2-40B4-BE49-F238E27FC236}">
                  <a16:creationId xmlns:a16="http://schemas.microsoft.com/office/drawing/2014/main" id="{FF3DF863-ECD1-495C-A952-35EF33E8DBB0}"/>
                </a:ext>
              </a:extLst>
            </p:cNvPr>
            <p:cNvSpPr/>
            <p:nvPr/>
          </p:nvSpPr>
          <p:spPr>
            <a:xfrm>
              <a:off x="3837749" y="2179646"/>
              <a:ext cx="603423" cy="380201"/>
            </a:xfrm>
            <a:prstGeom prst="snipRoundRect">
              <a:avLst/>
            </a:prstGeom>
            <a:solidFill>
              <a:srgbClr val="FFFFFF"/>
            </a:solidFill>
            <a:ln w="12700" cap="flat" cmpd="sng" algn="ctr">
              <a:solidFill>
                <a:srgbClr val="FF315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600" b="1" kern="0">
                  <a:solidFill>
                    <a:srgbClr val="C00000"/>
                  </a:solidFill>
                  <a:latin typeface="Nokia Pure Text Light"/>
                </a:rPr>
                <a:t>Finetuned NN Filter</a:t>
              </a:r>
            </a:p>
          </p:txBody>
        </p:sp>
        <p:cxnSp>
          <p:nvCxnSpPr>
            <p:cNvPr id="106" name="Straight Arrow Connector 105">
              <a:extLst>
                <a:ext uri="{FF2B5EF4-FFF2-40B4-BE49-F238E27FC236}">
                  <a16:creationId xmlns:a16="http://schemas.microsoft.com/office/drawing/2014/main" id="{05AB5424-321D-454F-A706-3C55088D4781}"/>
                </a:ext>
              </a:extLst>
            </p:cNvPr>
            <p:cNvCxnSpPr>
              <a:cxnSpLocks/>
              <a:stCxn id="99" idx="2"/>
              <a:endCxn id="101" idx="0"/>
            </p:cNvCxnSpPr>
            <p:nvPr/>
          </p:nvCxnSpPr>
          <p:spPr>
            <a:xfrm>
              <a:off x="2797610" y="2554341"/>
              <a:ext cx="1260" cy="135874"/>
            </a:xfrm>
            <a:prstGeom prst="straightConnector1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07" name="Connector: Elbow 106">
              <a:extLst>
                <a:ext uri="{FF2B5EF4-FFF2-40B4-BE49-F238E27FC236}">
                  <a16:creationId xmlns:a16="http://schemas.microsoft.com/office/drawing/2014/main" id="{7ABB0E2B-65E6-4EB8-9A03-2642426CFE70}"/>
                </a:ext>
              </a:extLst>
            </p:cNvPr>
            <p:cNvCxnSpPr>
              <a:cxnSpLocks/>
              <a:stCxn id="98" idx="3"/>
              <a:endCxn id="104" idx="0"/>
            </p:cNvCxnSpPr>
            <p:nvPr/>
          </p:nvCxnSpPr>
          <p:spPr>
            <a:xfrm>
              <a:off x="3234170" y="1821631"/>
              <a:ext cx="195033" cy="358015"/>
            </a:xfrm>
            <a:prstGeom prst="bentConnector2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08" name="Straight Arrow Connector 107">
              <a:extLst>
                <a:ext uri="{FF2B5EF4-FFF2-40B4-BE49-F238E27FC236}">
                  <a16:creationId xmlns:a16="http://schemas.microsoft.com/office/drawing/2014/main" id="{73EF0DA9-E2D8-488E-9F3F-9D2A799F41E1}"/>
                </a:ext>
              </a:extLst>
            </p:cNvPr>
            <p:cNvCxnSpPr>
              <a:cxnSpLocks/>
              <a:stCxn id="104" idx="3"/>
              <a:endCxn id="105" idx="2"/>
            </p:cNvCxnSpPr>
            <p:nvPr/>
          </p:nvCxnSpPr>
          <p:spPr>
            <a:xfrm flipV="1">
              <a:off x="3730914" y="2369747"/>
              <a:ext cx="106835" cy="1"/>
            </a:xfrm>
            <a:prstGeom prst="straightConnector1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109" name="Rectangle: Top Corners One Rounded and One Snipped 108">
              <a:extLst>
                <a:ext uri="{FF2B5EF4-FFF2-40B4-BE49-F238E27FC236}">
                  <a16:creationId xmlns:a16="http://schemas.microsoft.com/office/drawing/2014/main" id="{9B4760A8-6A61-4FF3-B857-F54DD9F740EA}"/>
                </a:ext>
              </a:extLst>
            </p:cNvPr>
            <p:cNvSpPr/>
            <p:nvPr/>
          </p:nvSpPr>
          <p:spPr>
            <a:xfrm>
              <a:off x="3561778" y="2726493"/>
              <a:ext cx="603423" cy="380201"/>
            </a:xfrm>
            <a:prstGeom prst="snipRoundRect">
              <a:avLst/>
            </a:prstGeom>
            <a:solidFill>
              <a:srgbClr val="FFFFFF"/>
            </a:solidFill>
            <a:ln w="12700" cap="flat" cmpd="sng" algn="ctr">
              <a:solidFill>
                <a:srgbClr val="FF315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375" b="1" kern="0">
                  <a:solidFill>
                    <a:srgbClr val="C00000"/>
                  </a:solidFill>
                  <a:latin typeface="Nokia Pure Text Light"/>
                </a:rPr>
                <a:t>Pretrained NN Filter</a:t>
              </a:r>
            </a:p>
          </p:txBody>
        </p:sp>
        <p:sp>
          <p:nvSpPr>
            <p:cNvPr id="110" name="Rectangle: Rounded Corners 109">
              <a:extLst>
                <a:ext uri="{FF2B5EF4-FFF2-40B4-BE49-F238E27FC236}">
                  <a16:creationId xmlns:a16="http://schemas.microsoft.com/office/drawing/2014/main" id="{D2FD7306-6D21-4CDC-9CC8-EC76C1AED08C}"/>
                </a:ext>
              </a:extLst>
            </p:cNvPr>
            <p:cNvSpPr/>
            <p:nvPr/>
          </p:nvSpPr>
          <p:spPr>
            <a:xfrm>
              <a:off x="3837750" y="1630790"/>
              <a:ext cx="603423" cy="380202"/>
            </a:xfrm>
            <a:prstGeom prst="roundRect">
              <a:avLst/>
            </a:prstGeom>
            <a:solidFill>
              <a:srgbClr val="98A2AE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600" b="1" kern="0">
                  <a:solidFill>
                    <a:srgbClr val="FFFFFF"/>
                  </a:solidFill>
                  <a:latin typeface="Nokia Pure Text Light"/>
                </a:rPr>
                <a:t>VTM 11 Encoder with NN Support</a:t>
              </a:r>
            </a:p>
          </p:txBody>
        </p:sp>
        <p:cxnSp>
          <p:nvCxnSpPr>
            <p:cNvPr id="111" name="Straight Arrow Connector 110">
              <a:extLst>
                <a:ext uri="{FF2B5EF4-FFF2-40B4-BE49-F238E27FC236}">
                  <a16:creationId xmlns:a16="http://schemas.microsoft.com/office/drawing/2014/main" id="{5E7E8446-DD8E-4613-8BBF-1AA33F9A5B8C}"/>
                </a:ext>
              </a:extLst>
            </p:cNvPr>
            <p:cNvCxnSpPr>
              <a:cxnSpLocks/>
              <a:stCxn id="98" idx="3"/>
              <a:endCxn id="110" idx="1"/>
            </p:cNvCxnSpPr>
            <p:nvPr/>
          </p:nvCxnSpPr>
          <p:spPr>
            <a:xfrm flipV="1">
              <a:off x="3234170" y="1820891"/>
              <a:ext cx="603580" cy="740"/>
            </a:xfrm>
            <a:prstGeom prst="straightConnector1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112" name="Rectangle: Top Corners One Rounded and One Snipped 111">
              <a:extLst>
                <a:ext uri="{FF2B5EF4-FFF2-40B4-BE49-F238E27FC236}">
                  <a16:creationId xmlns:a16="http://schemas.microsoft.com/office/drawing/2014/main" id="{8CC7FEF9-5D8B-409A-AD2F-8C3D9108CDEC}"/>
                </a:ext>
              </a:extLst>
            </p:cNvPr>
            <p:cNvSpPr/>
            <p:nvPr/>
          </p:nvSpPr>
          <p:spPr>
            <a:xfrm>
              <a:off x="4785710" y="2699505"/>
              <a:ext cx="603423" cy="380201"/>
            </a:xfrm>
            <a:prstGeom prst="snipRoundRect">
              <a:avLst/>
            </a:prstGeom>
            <a:gradFill rotWithShape="1">
              <a:gsLst>
                <a:gs pos="0">
                  <a:srgbClr val="FF3154">
                    <a:lumMod val="110000"/>
                    <a:satMod val="105000"/>
                    <a:tint val="67000"/>
                  </a:srgbClr>
                </a:gs>
                <a:gs pos="50000">
                  <a:srgbClr val="FF3154">
                    <a:lumMod val="105000"/>
                    <a:satMod val="103000"/>
                    <a:tint val="73000"/>
                  </a:srgbClr>
                </a:gs>
                <a:gs pos="100000">
                  <a:srgbClr val="FF3154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FF315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600" b="1" kern="0">
                  <a:solidFill>
                    <a:srgbClr val="C00000"/>
                  </a:solidFill>
                  <a:latin typeface="Nokia Pure Text Light"/>
                </a:rPr>
                <a:t>Bias Weight Update</a:t>
              </a:r>
            </a:p>
          </p:txBody>
        </p:sp>
        <p:cxnSp>
          <p:nvCxnSpPr>
            <p:cNvPr id="117" name="Straight Arrow Connector 116">
              <a:extLst>
                <a:ext uri="{FF2B5EF4-FFF2-40B4-BE49-F238E27FC236}">
                  <a16:creationId xmlns:a16="http://schemas.microsoft.com/office/drawing/2014/main" id="{5B8D7547-F4BD-475F-BF34-1E2D8C99A1D3}"/>
                </a:ext>
              </a:extLst>
            </p:cNvPr>
            <p:cNvCxnSpPr>
              <a:cxnSpLocks/>
              <a:stCxn id="110" idx="3"/>
              <a:endCxn id="118" idx="1"/>
            </p:cNvCxnSpPr>
            <p:nvPr/>
          </p:nvCxnSpPr>
          <p:spPr>
            <a:xfrm>
              <a:off x="4441173" y="1820891"/>
              <a:ext cx="387745" cy="663"/>
            </a:xfrm>
            <a:prstGeom prst="straightConnector1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19" name="Straight Arrow Connector 118">
              <a:extLst>
                <a:ext uri="{FF2B5EF4-FFF2-40B4-BE49-F238E27FC236}">
                  <a16:creationId xmlns:a16="http://schemas.microsoft.com/office/drawing/2014/main" id="{9E424416-6754-4EB5-8099-A4F53DC3E35B}"/>
                </a:ext>
              </a:extLst>
            </p:cNvPr>
            <p:cNvCxnSpPr>
              <a:cxnSpLocks/>
              <a:stCxn id="105" idx="3"/>
              <a:endCxn id="110" idx="2"/>
            </p:cNvCxnSpPr>
            <p:nvPr/>
          </p:nvCxnSpPr>
          <p:spPr>
            <a:xfrm flipV="1">
              <a:off x="4139461" y="2010991"/>
              <a:ext cx="1" cy="168656"/>
            </a:xfrm>
            <a:prstGeom prst="straightConnector1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20" name="Connector: Elbow 119">
              <a:extLst>
                <a:ext uri="{FF2B5EF4-FFF2-40B4-BE49-F238E27FC236}">
                  <a16:creationId xmlns:a16="http://schemas.microsoft.com/office/drawing/2014/main" id="{7FB71185-9770-4C7F-A93A-67183D6A354C}"/>
                </a:ext>
              </a:extLst>
            </p:cNvPr>
            <p:cNvCxnSpPr>
              <a:cxnSpLocks/>
              <a:stCxn id="105" idx="0"/>
              <a:endCxn id="112" idx="2"/>
            </p:cNvCxnSpPr>
            <p:nvPr/>
          </p:nvCxnSpPr>
          <p:spPr>
            <a:xfrm>
              <a:off x="4441174" y="2369748"/>
              <a:ext cx="344536" cy="519859"/>
            </a:xfrm>
            <a:prstGeom prst="bentConnector3">
              <a:avLst>
                <a:gd name="adj1" fmla="val 67612"/>
              </a:avLst>
            </a:prstGeom>
            <a:noFill/>
            <a:ln w="25400" cap="flat" cmpd="sng" algn="ctr">
              <a:solidFill>
                <a:srgbClr val="C00000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121" name="Rectangle: Rounded Corners 120">
              <a:extLst>
                <a:ext uri="{FF2B5EF4-FFF2-40B4-BE49-F238E27FC236}">
                  <a16:creationId xmlns:a16="http://schemas.microsoft.com/office/drawing/2014/main" id="{DE67C38F-5E21-4362-8A61-81D57A07BF91}"/>
                </a:ext>
              </a:extLst>
            </p:cNvPr>
            <p:cNvSpPr/>
            <p:nvPr/>
          </p:nvSpPr>
          <p:spPr>
            <a:xfrm>
              <a:off x="5795241" y="1630507"/>
              <a:ext cx="603423" cy="380202"/>
            </a:xfrm>
            <a:prstGeom prst="roundRect">
              <a:avLst/>
            </a:prstGeom>
            <a:solidFill>
              <a:srgbClr val="98A2AE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600" b="1" kern="0">
                  <a:solidFill>
                    <a:srgbClr val="FFFFFF"/>
                  </a:solidFill>
                  <a:latin typeface="Nokia Pure Text Light"/>
                </a:rPr>
                <a:t>VTM 11 Decoder</a:t>
              </a:r>
            </a:p>
          </p:txBody>
        </p:sp>
        <p:grpSp>
          <p:nvGrpSpPr>
            <p:cNvPr id="122" name="Group 121">
              <a:extLst>
                <a:ext uri="{FF2B5EF4-FFF2-40B4-BE49-F238E27FC236}">
                  <a16:creationId xmlns:a16="http://schemas.microsoft.com/office/drawing/2014/main" id="{6E942FBC-372B-422D-866A-81E9C49296B4}"/>
                </a:ext>
              </a:extLst>
            </p:cNvPr>
            <p:cNvGrpSpPr/>
            <p:nvPr/>
          </p:nvGrpSpPr>
          <p:grpSpPr>
            <a:xfrm>
              <a:off x="6536474" y="1508587"/>
              <a:ext cx="788453" cy="486579"/>
              <a:chOff x="323110" y="2475019"/>
              <a:chExt cx="610677" cy="479817"/>
            </a:xfrm>
          </p:grpSpPr>
          <p:sp>
            <p:nvSpPr>
              <p:cNvPr id="123" name="Rectangle 122">
                <a:extLst>
                  <a:ext uri="{FF2B5EF4-FFF2-40B4-BE49-F238E27FC236}">
                    <a16:creationId xmlns:a16="http://schemas.microsoft.com/office/drawing/2014/main" id="{3BAB2AB4-DBDC-4075-97CE-03FE87BE3C12}"/>
                  </a:ext>
                </a:extLst>
              </p:cNvPr>
              <p:cNvSpPr/>
              <p:nvPr/>
            </p:nvSpPr>
            <p:spPr>
              <a:xfrm>
                <a:off x="323110" y="247501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endParaRPr lang="en-US" sz="1050" kern="0">
                  <a:solidFill>
                    <a:srgbClr val="124191"/>
                  </a:solidFill>
                  <a:latin typeface="Nokia Pure Text Light"/>
                </a:endParaRPr>
              </a:p>
            </p:txBody>
          </p:sp>
          <p:sp>
            <p:nvSpPr>
              <p:cNvPr id="124" name="Rectangle 123">
                <a:extLst>
                  <a:ext uri="{FF2B5EF4-FFF2-40B4-BE49-F238E27FC236}">
                    <a16:creationId xmlns:a16="http://schemas.microsoft.com/office/drawing/2014/main" id="{D56E423A-418D-4679-A97B-75906D6863B3}"/>
                  </a:ext>
                </a:extLst>
              </p:cNvPr>
              <p:cNvSpPr/>
              <p:nvPr/>
            </p:nvSpPr>
            <p:spPr>
              <a:xfrm>
                <a:off x="390963" y="253317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endParaRPr lang="en-US" sz="1050" kern="0">
                  <a:solidFill>
                    <a:srgbClr val="124191"/>
                  </a:solidFill>
                  <a:latin typeface="Nokia Pure Text Light"/>
                </a:endParaRPr>
              </a:p>
            </p:txBody>
          </p:sp>
          <p:sp>
            <p:nvSpPr>
              <p:cNvPr id="125" name="Rectangle 124">
                <a:extLst>
                  <a:ext uri="{FF2B5EF4-FFF2-40B4-BE49-F238E27FC236}">
                    <a16:creationId xmlns:a16="http://schemas.microsoft.com/office/drawing/2014/main" id="{7CD6D641-E5E6-48F0-86D0-A69870C8EE1B}"/>
                  </a:ext>
                </a:extLst>
              </p:cNvPr>
              <p:cNvSpPr/>
              <p:nvPr/>
            </p:nvSpPr>
            <p:spPr>
              <a:xfrm>
                <a:off x="458816" y="260910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r>
                  <a:rPr lang="en-US" sz="600" b="1" kern="0">
                    <a:solidFill>
                      <a:srgbClr val="000000"/>
                    </a:solidFill>
                    <a:latin typeface="Nokia Pure Text Light"/>
                  </a:rPr>
                  <a:t>Test reconstructed frames</a:t>
                </a:r>
              </a:p>
            </p:txBody>
          </p:sp>
        </p:grpSp>
        <p:sp>
          <p:nvSpPr>
            <p:cNvPr id="126" name="Rectangle: Top Corners One Rounded and One Snipped 125">
              <a:extLst>
                <a:ext uri="{FF2B5EF4-FFF2-40B4-BE49-F238E27FC236}">
                  <a16:creationId xmlns:a16="http://schemas.microsoft.com/office/drawing/2014/main" id="{A6095359-8C05-4CA0-B788-E15CC004CAE5}"/>
                </a:ext>
              </a:extLst>
            </p:cNvPr>
            <p:cNvSpPr/>
            <p:nvPr/>
          </p:nvSpPr>
          <p:spPr>
            <a:xfrm>
              <a:off x="7441320" y="2178908"/>
              <a:ext cx="603423" cy="380201"/>
            </a:xfrm>
            <a:prstGeom prst="snipRoundRect">
              <a:avLst/>
            </a:prstGeom>
            <a:solidFill>
              <a:srgbClr val="FFFFFF"/>
            </a:solidFill>
            <a:ln w="12700" cap="flat" cmpd="sng" algn="ctr">
              <a:solidFill>
                <a:srgbClr val="FF315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600" b="1" kern="0">
                  <a:solidFill>
                    <a:srgbClr val="C00000"/>
                  </a:solidFill>
                  <a:latin typeface="Nokia Pure Text Light"/>
                </a:rPr>
                <a:t>Finetuned NN Filter</a:t>
              </a:r>
            </a:p>
          </p:txBody>
        </p:sp>
        <p:sp>
          <p:nvSpPr>
            <p:cNvPr id="127" name="Rectangle: Top Corners One Rounded and One Snipped 126">
              <a:extLst>
                <a:ext uri="{FF2B5EF4-FFF2-40B4-BE49-F238E27FC236}">
                  <a16:creationId xmlns:a16="http://schemas.microsoft.com/office/drawing/2014/main" id="{9DEACF11-A650-4E1B-A13E-29179A1B1B97}"/>
                </a:ext>
              </a:extLst>
            </p:cNvPr>
            <p:cNvSpPr/>
            <p:nvPr/>
          </p:nvSpPr>
          <p:spPr>
            <a:xfrm>
              <a:off x="6659010" y="2697538"/>
              <a:ext cx="603423" cy="380201"/>
            </a:xfrm>
            <a:prstGeom prst="snipRoundRect">
              <a:avLst/>
            </a:prstGeom>
            <a:solidFill>
              <a:srgbClr val="FFFFFF"/>
            </a:solidFill>
            <a:ln w="12700" cap="flat" cmpd="sng" algn="ctr">
              <a:solidFill>
                <a:srgbClr val="FF315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600" b="1" kern="0">
                  <a:solidFill>
                    <a:srgbClr val="C00000"/>
                  </a:solidFill>
                  <a:latin typeface="Nokia Pure Text Light"/>
                </a:rPr>
                <a:t>Pretrained NN Filter</a:t>
              </a:r>
            </a:p>
          </p:txBody>
        </p:sp>
        <p:cxnSp>
          <p:nvCxnSpPr>
            <p:cNvPr id="128" name="Connector: Elbow 127">
              <a:extLst>
                <a:ext uri="{FF2B5EF4-FFF2-40B4-BE49-F238E27FC236}">
                  <a16:creationId xmlns:a16="http://schemas.microsoft.com/office/drawing/2014/main" id="{99444FE6-7158-457F-BADE-5EDDBD6D881A}"/>
                </a:ext>
              </a:extLst>
            </p:cNvPr>
            <p:cNvCxnSpPr>
              <a:cxnSpLocks/>
              <a:stCxn id="89" idx="1"/>
              <a:endCxn id="109" idx="1"/>
            </p:cNvCxnSpPr>
            <p:nvPr/>
          </p:nvCxnSpPr>
          <p:spPr>
            <a:xfrm rot="16200000" flipH="1">
              <a:off x="2612770" y="1855973"/>
              <a:ext cx="547585" cy="1953855"/>
            </a:xfrm>
            <a:prstGeom prst="bentConnector3">
              <a:avLst>
                <a:gd name="adj1" fmla="val 141747"/>
              </a:avLst>
            </a:prstGeom>
            <a:noFill/>
            <a:ln w="25400" cap="flat" cmpd="sng" algn="ctr">
              <a:solidFill>
                <a:srgbClr val="C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29" name="Connector: Elbow 128">
              <a:extLst>
                <a:ext uri="{FF2B5EF4-FFF2-40B4-BE49-F238E27FC236}">
                  <a16:creationId xmlns:a16="http://schemas.microsoft.com/office/drawing/2014/main" id="{7C2CF9FB-3D33-4DC5-94CE-25456A49B191}"/>
                </a:ext>
              </a:extLst>
            </p:cNvPr>
            <p:cNvCxnSpPr>
              <a:cxnSpLocks/>
              <a:stCxn id="89" idx="1"/>
              <a:endCxn id="127" idx="1"/>
            </p:cNvCxnSpPr>
            <p:nvPr/>
          </p:nvCxnSpPr>
          <p:spPr>
            <a:xfrm rot="16200000" flipH="1">
              <a:off x="4175862" y="292880"/>
              <a:ext cx="518630" cy="5051089"/>
            </a:xfrm>
            <a:prstGeom prst="bentConnector3">
              <a:avLst>
                <a:gd name="adj1" fmla="val 149852"/>
              </a:avLst>
            </a:prstGeom>
            <a:noFill/>
            <a:ln w="25400" cap="flat" cmpd="sng" algn="ctr">
              <a:solidFill>
                <a:srgbClr val="C00000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130" name="Rectangle: Rounded Corners 129">
              <a:extLst>
                <a:ext uri="{FF2B5EF4-FFF2-40B4-BE49-F238E27FC236}">
                  <a16:creationId xmlns:a16="http://schemas.microsoft.com/office/drawing/2014/main" id="{1CE46C96-2B6C-4730-B33C-27CBE1C17B26}"/>
                </a:ext>
              </a:extLst>
            </p:cNvPr>
            <p:cNvSpPr/>
            <p:nvPr/>
          </p:nvSpPr>
          <p:spPr>
            <a:xfrm>
              <a:off x="7441320" y="2697830"/>
              <a:ext cx="603423" cy="380202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600" b="1" kern="0">
                  <a:solidFill>
                    <a:srgbClr val="FFFFFF"/>
                  </a:solidFill>
                  <a:latin typeface="Nokia Pure Text Light"/>
                </a:rPr>
                <a:t>NN Updating</a:t>
              </a:r>
            </a:p>
          </p:txBody>
        </p:sp>
        <p:sp>
          <p:nvSpPr>
            <p:cNvPr id="131" name="Rectangle: Rounded Corners 130">
              <a:extLst>
                <a:ext uri="{FF2B5EF4-FFF2-40B4-BE49-F238E27FC236}">
                  <a16:creationId xmlns:a16="http://schemas.microsoft.com/office/drawing/2014/main" id="{F863F014-992E-49DA-A9AC-230EB8DD1CAC}"/>
                </a:ext>
              </a:extLst>
            </p:cNvPr>
            <p:cNvSpPr/>
            <p:nvPr/>
          </p:nvSpPr>
          <p:spPr>
            <a:xfrm>
              <a:off x="7441318" y="1629692"/>
              <a:ext cx="603423" cy="380202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600" b="1" kern="0">
                  <a:solidFill>
                    <a:srgbClr val="FFFFFF"/>
                  </a:solidFill>
                  <a:latin typeface="Nokia Pure Text Light"/>
                </a:rPr>
                <a:t>NN Filtering </a:t>
              </a:r>
            </a:p>
          </p:txBody>
        </p:sp>
        <p:cxnSp>
          <p:nvCxnSpPr>
            <p:cNvPr id="132" name="Straight Arrow Connector 131">
              <a:extLst>
                <a:ext uri="{FF2B5EF4-FFF2-40B4-BE49-F238E27FC236}">
                  <a16:creationId xmlns:a16="http://schemas.microsoft.com/office/drawing/2014/main" id="{A31B9454-1EE2-40CF-BB95-25228C68C25C}"/>
                </a:ext>
              </a:extLst>
            </p:cNvPr>
            <p:cNvCxnSpPr>
              <a:cxnSpLocks/>
              <a:stCxn id="121" idx="3"/>
            </p:cNvCxnSpPr>
            <p:nvPr/>
          </p:nvCxnSpPr>
          <p:spPr>
            <a:xfrm flipV="1">
              <a:off x="6398665" y="1819865"/>
              <a:ext cx="230823" cy="743"/>
            </a:xfrm>
            <a:prstGeom prst="straightConnector1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33" name="Straight Arrow Connector 132">
              <a:extLst>
                <a:ext uri="{FF2B5EF4-FFF2-40B4-BE49-F238E27FC236}">
                  <a16:creationId xmlns:a16="http://schemas.microsoft.com/office/drawing/2014/main" id="{9D706C7B-07EF-419E-826F-89C9D52D1E83}"/>
                </a:ext>
              </a:extLst>
            </p:cNvPr>
            <p:cNvCxnSpPr>
              <a:cxnSpLocks/>
              <a:stCxn id="118" idx="3"/>
              <a:endCxn id="121" idx="1"/>
            </p:cNvCxnSpPr>
            <p:nvPr/>
          </p:nvCxnSpPr>
          <p:spPr>
            <a:xfrm flipV="1">
              <a:off x="5298248" y="1820608"/>
              <a:ext cx="496993" cy="946"/>
            </a:xfrm>
            <a:prstGeom prst="straightConnector1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35" name="Straight Arrow Connector 134">
              <a:extLst>
                <a:ext uri="{FF2B5EF4-FFF2-40B4-BE49-F238E27FC236}">
                  <a16:creationId xmlns:a16="http://schemas.microsoft.com/office/drawing/2014/main" id="{81FDB86B-9BA8-426B-87D5-A72C425E7752}"/>
                </a:ext>
              </a:extLst>
            </p:cNvPr>
            <p:cNvCxnSpPr>
              <a:cxnSpLocks/>
              <a:stCxn id="125" idx="3"/>
              <a:endCxn id="131" idx="1"/>
            </p:cNvCxnSpPr>
            <p:nvPr/>
          </p:nvCxnSpPr>
          <p:spPr>
            <a:xfrm flipV="1">
              <a:off x="7324927" y="1819793"/>
              <a:ext cx="116391" cy="74"/>
            </a:xfrm>
            <a:prstGeom prst="straightConnector1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36" name="Straight Arrow Connector 135">
              <a:extLst>
                <a:ext uri="{FF2B5EF4-FFF2-40B4-BE49-F238E27FC236}">
                  <a16:creationId xmlns:a16="http://schemas.microsoft.com/office/drawing/2014/main" id="{674797C8-9B77-4055-8D6E-96B428F16784}"/>
                </a:ext>
              </a:extLst>
            </p:cNvPr>
            <p:cNvCxnSpPr>
              <a:cxnSpLocks/>
            </p:cNvCxnSpPr>
            <p:nvPr/>
          </p:nvCxnSpPr>
          <p:spPr>
            <a:xfrm>
              <a:off x="7262433" y="2886923"/>
              <a:ext cx="178885" cy="293"/>
            </a:xfrm>
            <a:prstGeom prst="straightConnector1">
              <a:avLst/>
            </a:prstGeom>
            <a:noFill/>
            <a:ln w="25400" cap="flat" cmpd="sng" algn="ctr">
              <a:solidFill>
                <a:srgbClr val="C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37" name="Straight Arrow Connector 136">
              <a:extLst>
                <a:ext uri="{FF2B5EF4-FFF2-40B4-BE49-F238E27FC236}">
                  <a16:creationId xmlns:a16="http://schemas.microsoft.com/office/drawing/2014/main" id="{4DB57DD0-790F-46C1-87AE-5023EB5E0D1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743031" y="2558395"/>
              <a:ext cx="0" cy="138720"/>
            </a:xfrm>
            <a:prstGeom prst="straightConnector1">
              <a:avLst/>
            </a:prstGeom>
            <a:noFill/>
            <a:ln w="25400" cap="flat" cmpd="sng" algn="ctr">
              <a:solidFill>
                <a:srgbClr val="C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38" name="Straight Arrow Connector 137">
              <a:extLst>
                <a:ext uri="{FF2B5EF4-FFF2-40B4-BE49-F238E27FC236}">
                  <a16:creationId xmlns:a16="http://schemas.microsoft.com/office/drawing/2014/main" id="{BB4B3839-ABA5-43B9-8690-BA3F43D759E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743029" y="2009180"/>
              <a:ext cx="1" cy="169015"/>
            </a:xfrm>
            <a:prstGeom prst="straightConnector1">
              <a:avLst/>
            </a:prstGeom>
            <a:noFill/>
            <a:ln w="25400" cap="flat" cmpd="sng" algn="ctr">
              <a:solidFill>
                <a:srgbClr val="C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39" name="Straight Arrow Connector 138">
              <a:extLst>
                <a:ext uri="{FF2B5EF4-FFF2-40B4-BE49-F238E27FC236}">
                  <a16:creationId xmlns:a16="http://schemas.microsoft.com/office/drawing/2014/main" id="{12ED7781-5B81-43A7-9A43-B2030116A821}"/>
                </a:ext>
              </a:extLst>
            </p:cNvPr>
            <p:cNvCxnSpPr>
              <a:cxnSpLocks/>
              <a:stCxn id="112" idx="0"/>
              <a:endCxn id="127" idx="2"/>
            </p:cNvCxnSpPr>
            <p:nvPr/>
          </p:nvCxnSpPr>
          <p:spPr>
            <a:xfrm flipV="1">
              <a:off x="5389134" y="2887638"/>
              <a:ext cx="1269876" cy="1969"/>
            </a:xfrm>
            <a:prstGeom prst="straightConnector1">
              <a:avLst/>
            </a:prstGeom>
            <a:noFill/>
            <a:ln w="25400" cap="flat" cmpd="sng" algn="ctr">
              <a:solidFill>
                <a:srgbClr val="C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40" name="Connector: Elbow 139">
              <a:extLst>
                <a:ext uri="{FF2B5EF4-FFF2-40B4-BE49-F238E27FC236}">
                  <a16:creationId xmlns:a16="http://schemas.microsoft.com/office/drawing/2014/main" id="{97E03CAE-DD6A-430D-839A-54F91AC4A6E5}"/>
                </a:ext>
              </a:extLst>
            </p:cNvPr>
            <p:cNvCxnSpPr>
              <a:cxnSpLocks/>
              <a:stCxn id="109" idx="3"/>
              <a:endCxn id="104" idx="2"/>
            </p:cNvCxnSpPr>
            <p:nvPr/>
          </p:nvCxnSpPr>
          <p:spPr>
            <a:xfrm rot="16200000" flipV="1">
              <a:off x="3563025" y="2426027"/>
              <a:ext cx="166645" cy="434287"/>
            </a:xfrm>
            <a:prstGeom prst="bentConnector3">
              <a:avLst>
                <a:gd name="adj1" fmla="val 50000"/>
              </a:avLst>
            </a:prstGeom>
            <a:noFill/>
            <a:ln w="25400" cap="flat" cmpd="sng" algn="ctr">
              <a:solidFill>
                <a:srgbClr val="C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41" name="Connector: Elbow 140">
              <a:extLst>
                <a:ext uri="{FF2B5EF4-FFF2-40B4-BE49-F238E27FC236}">
                  <a16:creationId xmlns:a16="http://schemas.microsoft.com/office/drawing/2014/main" id="{69588DFE-4078-4C0F-B75B-D0D33A47B9D7}"/>
                </a:ext>
              </a:extLst>
            </p:cNvPr>
            <p:cNvCxnSpPr>
              <a:cxnSpLocks/>
              <a:stCxn id="103" idx="3"/>
            </p:cNvCxnSpPr>
            <p:nvPr/>
          </p:nvCxnSpPr>
          <p:spPr>
            <a:xfrm flipV="1">
              <a:off x="3232324" y="2548402"/>
              <a:ext cx="73351" cy="453093"/>
            </a:xfrm>
            <a:prstGeom prst="bentConnector2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42" name="Connector: Elbow 141">
              <a:extLst>
                <a:ext uri="{FF2B5EF4-FFF2-40B4-BE49-F238E27FC236}">
                  <a16:creationId xmlns:a16="http://schemas.microsoft.com/office/drawing/2014/main" id="{A22D262F-43FF-4A92-B9D9-635A728484E4}"/>
                </a:ext>
              </a:extLst>
            </p:cNvPr>
            <p:cNvCxnSpPr>
              <a:cxnSpLocks/>
              <a:stCxn id="87" idx="3"/>
              <a:endCxn id="88" idx="2"/>
            </p:cNvCxnSpPr>
            <p:nvPr/>
          </p:nvCxnSpPr>
          <p:spPr>
            <a:xfrm flipV="1">
              <a:off x="1099256" y="2559111"/>
              <a:ext cx="118222" cy="449284"/>
            </a:xfrm>
            <a:prstGeom prst="bentConnector2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143" name="Rectangle 142">
              <a:extLst>
                <a:ext uri="{FF2B5EF4-FFF2-40B4-BE49-F238E27FC236}">
                  <a16:creationId xmlns:a16="http://schemas.microsoft.com/office/drawing/2014/main" id="{C30A90C4-C6DC-407D-B47D-08BC7626B509}"/>
                </a:ext>
              </a:extLst>
            </p:cNvPr>
            <p:cNvSpPr/>
            <p:nvPr/>
          </p:nvSpPr>
          <p:spPr>
            <a:xfrm>
              <a:off x="199921" y="1236481"/>
              <a:ext cx="2089433" cy="2205555"/>
            </a:xfrm>
            <a:prstGeom prst="rect">
              <a:avLst/>
            </a:prstGeom>
            <a:noFill/>
            <a:ln w="25400" cap="flat" cmpd="sng" algn="ctr">
              <a:solidFill>
                <a:srgbClr val="000000"/>
              </a:solidFill>
              <a:prstDash val="dash"/>
              <a:miter lim="800000"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900" kern="0">
                  <a:solidFill>
                    <a:srgbClr val="124191">
                      <a:lumMod val="50000"/>
                    </a:srgbClr>
                  </a:solidFill>
                  <a:latin typeface="Nokia Pure Text Light"/>
                </a:rPr>
                <a:t>Pretraining</a:t>
              </a:r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EF7F0EA1-9F6F-4F0F-9BAA-049A8F203627}"/>
                </a:ext>
              </a:extLst>
            </p:cNvPr>
            <p:cNvSpPr/>
            <p:nvPr/>
          </p:nvSpPr>
          <p:spPr>
            <a:xfrm>
              <a:off x="2411703" y="1236481"/>
              <a:ext cx="2080129" cy="2205555"/>
            </a:xfrm>
            <a:prstGeom prst="rect">
              <a:avLst/>
            </a:prstGeom>
            <a:noFill/>
            <a:ln w="25400" cap="flat" cmpd="sng" algn="ctr">
              <a:solidFill>
                <a:srgbClr val="000000"/>
              </a:solidFill>
              <a:prstDash val="dash"/>
              <a:miter lim="800000"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900" kern="0">
                  <a:solidFill>
                    <a:srgbClr val="124191">
                      <a:lumMod val="50000"/>
                    </a:srgbClr>
                  </a:solidFill>
                  <a:latin typeface="Nokia Pure Text Light"/>
                </a:rPr>
                <a:t>Finetuning and encoding</a:t>
              </a:r>
            </a:p>
          </p:txBody>
        </p:sp>
        <p:sp>
          <p:nvSpPr>
            <p:cNvPr id="145" name="Rectangle 144">
              <a:extLst>
                <a:ext uri="{FF2B5EF4-FFF2-40B4-BE49-F238E27FC236}">
                  <a16:creationId xmlns:a16="http://schemas.microsoft.com/office/drawing/2014/main" id="{3045DC5C-555C-4518-85CD-F919416217A0}"/>
                </a:ext>
              </a:extLst>
            </p:cNvPr>
            <p:cNvSpPr/>
            <p:nvPr/>
          </p:nvSpPr>
          <p:spPr>
            <a:xfrm>
              <a:off x="4623727" y="1236481"/>
              <a:ext cx="900995" cy="2205555"/>
            </a:xfrm>
            <a:prstGeom prst="rect">
              <a:avLst/>
            </a:prstGeom>
            <a:noFill/>
            <a:ln w="25400" cap="flat" cmpd="sng" algn="ctr">
              <a:solidFill>
                <a:srgbClr val="000000"/>
              </a:solidFill>
              <a:prstDash val="dash"/>
              <a:miter lim="800000"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900" kern="0">
                  <a:solidFill>
                    <a:srgbClr val="124191">
                      <a:lumMod val="50000"/>
                    </a:srgbClr>
                  </a:solidFill>
                  <a:latin typeface="Nokia Pure Text Light"/>
                </a:rPr>
                <a:t>Bitstream</a:t>
              </a:r>
            </a:p>
          </p:txBody>
        </p:sp>
        <p:grpSp>
          <p:nvGrpSpPr>
            <p:cNvPr id="146" name="Group 145">
              <a:extLst>
                <a:ext uri="{FF2B5EF4-FFF2-40B4-BE49-F238E27FC236}">
                  <a16:creationId xmlns:a16="http://schemas.microsoft.com/office/drawing/2014/main" id="{4AA2218D-51B0-4E25-AB57-F022F949ACCA}"/>
                </a:ext>
              </a:extLst>
            </p:cNvPr>
            <p:cNvGrpSpPr/>
            <p:nvPr/>
          </p:nvGrpSpPr>
          <p:grpSpPr>
            <a:xfrm>
              <a:off x="8131699" y="1508515"/>
              <a:ext cx="812379" cy="486579"/>
              <a:chOff x="323110" y="2475019"/>
              <a:chExt cx="610677" cy="479817"/>
            </a:xfrm>
          </p:grpSpPr>
          <p:sp>
            <p:nvSpPr>
              <p:cNvPr id="147" name="Rectangle 146">
                <a:extLst>
                  <a:ext uri="{FF2B5EF4-FFF2-40B4-BE49-F238E27FC236}">
                    <a16:creationId xmlns:a16="http://schemas.microsoft.com/office/drawing/2014/main" id="{3B99B4D9-944E-4984-BCD1-80B432AD70CA}"/>
                  </a:ext>
                </a:extLst>
              </p:cNvPr>
              <p:cNvSpPr/>
              <p:nvPr/>
            </p:nvSpPr>
            <p:spPr>
              <a:xfrm>
                <a:off x="323110" y="247501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endParaRPr lang="en-US" sz="1050" kern="0">
                  <a:solidFill>
                    <a:srgbClr val="124191"/>
                  </a:solidFill>
                  <a:latin typeface="Nokia Pure Text Light"/>
                </a:endParaRPr>
              </a:p>
            </p:txBody>
          </p:sp>
          <p:sp>
            <p:nvSpPr>
              <p:cNvPr id="148" name="Rectangle 147">
                <a:extLst>
                  <a:ext uri="{FF2B5EF4-FFF2-40B4-BE49-F238E27FC236}">
                    <a16:creationId xmlns:a16="http://schemas.microsoft.com/office/drawing/2014/main" id="{A7DF3A0A-C320-421C-BE0B-7104A71A4DDD}"/>
                  </a:ext>
                </a:extLst>
              </p:cNvPr>
              <p:cNvSpPr/>
              <p:nvPr/>
            </p:nvSpPr>
            <p:spPr>
              <a:xfrm>
                <a:off x="390963" y="253317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endParaRPr lang="en-US" sz="1050" kern="0">
                  <a:solidFill>
                    <a:srgbClr val="124191"/>
                  </a:solidFill>
                  <a:latin typeface="Nokia Pure Text Light"/>
                </a:endParaRPr>
              </a:p>
            </p:txBody>
          </p:sp>
          <p:sp>
            <p:nvSpPr>
              <p:cNvPr id="149" name="Rectangle 148">
                <a:extLst>
                  <a:ext uri="{FF2B5EF4-FFF2-40B4-BE49-F238E27FC236}">
                    <a16:creationId xmlns:a16="http://schemas.microsoft.com/office/drawing/2014/main" id="{315652BA-3D2F-47B3-9FF7-9BAD69C02316}"/>
                  </a:ext>
                </a:extLst>
              </p:cNvPr>
              <p:cNvSpPr/>
              <p:nvPr/>
            </p:nvSpPr>
            <p:spPr>
              <a:xfrm>
                <a:off x="458816" y="260910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r>
                  <a:rPr lang="en-US" sz="600" b="1" kern="0">
                    <a:solidFill>
                      <a:srgbClr val="000000"/>
                    </a:solidFill>
                    <a:latin typeface="Nokia Pure Text Light"/>
                  </a:rPr>
                  <a:t>Test reconstructed and filtered frames</a:t>
                </a:r>
              </a:p>
            </p:txBody>
          </p:sp>
        </p:grpSp>
        <p:cxnSp>
          <p:nvCxnSpPr>
            <p:cNvPr id="150" name="Straight Arrow Connector 149">
              <a:extLst>
                <a:ext uri="{FF2B5EF4-FFF2-40B4-BE49-F238E27FC236}">
                  <a16:creationId xmlns:a16="http://schemas.microsoft.com/office/drawing/2014/main" id="{0A2E524F-3D3B-4572-82B9-348E3BCE0D9D}"/>
                </a:ext>
              </a:extLst>
            </p:cNvPr>
            <p:cNvCxnSpPr>
              <a:cxnSpLocks/>
              <a:stCxn id="131" idx="3"/>
              <a:endCxn id="149" idx="1"/>
            </p:cNvCxnSpPr>
            <p:nvPr/>
          </p:nvCxnSpPr>
          <p:spPr>
            <a:xfrm>
              <a:off x="8044741" y="1819793"/>
              <a:ext cx="267487" cy="2"/>
            </a:xfrm>
            <a:prstGeom prst="straightConnector1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151" name="Rectangle 150">
              <a:extLst>
                <a:ext uri="{FF2B5EF4-FFF2-40B4-BE49-F238E27FC236}">
                  <a16:creationId xmlns:a16="http://schemas.microsoft.com/office/drawing/2014/main" id="{762A5B46-9B05-4FFF-BB64-0FF9A2007D8C}"/>
                </a:ext>
              </a:extLst>
            </p:cNvPr>
            <p:cNvSpPr/>
            <p:nvPr/>
          </p:nvSpPr>
          <p:spPr>
            <a:xfrm>
              <a:off x="5669083" y="1229446"/>
              <a:ext cx="3325759" cy="2205555"/>
            </a:xfrm>
            <a:prstGeom prst="rect">
              <a:avLst/>
            </a:prstGeom>
            <a:noFill/>
            <a:ln w="25400" cap="flat" cmpd="sng" algn="ctr">
              <a:solidFill>
                <a:srgbClr val="000000"/>
              </a:solidFill>
              <a:prstDash val="dash"/>
              <a:miter lim="800000"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900" kern="0">
                  <a:solidFill>
                    <a:srgbClr val="124191">
                      <a:lumMod val="50000"/>
                    </a:srgbClr>
                  </a:solidFill>
                  <a:latin typeface="Nokia Pure Text Light"/>
                </a:rPr>
                <a:t>Decoding and filtering</a:t>
              </a:r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14B62C1C-0A96-4D91-B622-DBF38E8F3E7E}"/>
                </a:ext>
              </a:extLst>
            </p:cNvPr>
            <p:cNvSpPr/>
            <p:nvPr/>
          </p:nvSpPr>
          <p:spPr>
            <a:xfrm>
              <a:off x="4828918" y="1646254"/>
              <a:ext cx="469330" cy="350600"/>
            </a:xfrm>
            <a:prstGeom prst="rect">
              <a:avLst/>
            </a:prstGeom>
            <a:gradFill rotWithShape="1">
              <a:gsLst>
                <a:gs pos="0">
                  <a:srgbClr val="00C9FF">
                    <a:lumMod val="110000"/>
                    <a:satMod val="105000"/>
                    <a:tint val="67000"/>
                  </a:srgbClr>
                </a:gs>
                <a:gs pos="50000">
                  <a:srgbClr val="00C9FF">
                    <a:lumMod val="105000"/>
                    <a:satMod val="103000"/>
                    <a:tint val="73000"/>
                  </a:srgbClr>
                </a:gs>
                <a:gs pos="100000">
                  <a:srgbClr val="00C9FF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00C9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600" b="1" kern="0">
                  <a:solidFill>
                    <a:srgbClr val="000000"/>
                  </a:solidFill>
                  <a:latin typeface="Nokia Pure Text Light"/>
                </a:rPr>
                <a:t>VTM’s encoded video bitstream</a:t>
              </a:r>
            </a:p>
          </p:txBody>
        </p:sp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AF906DF3-08C9-4799-996C-086D0E9BF936}"/>
                </a:ext>
              </a:extLst>
            </p:cNvPr>
            <p:cNvGrpSpPr/>
            <p:nvPr/>
          </p:nvGrpSpPr>
          <p:grpSpPr>
            <a:xfrm>
              <a:off x="2498575" y="1508808"/>
              <a:ext cx="807100" cy="486579"/>
              <a:chOff x="323110" y="2475019"/>
              <a:chExt cx="610677" cy="479817"/>
            </a:xfrm>
          </p:grpSpPr>
          <p:sp>
            <p:nvSpPr>
              <p:cNvPr id="113" name="Rectangle 112">
                <a:extLst>
                  <a:ext uri="{FF2B5EF4-FFF2-40B4-BE49-F238E27FC236}">
                    <a16:creationId xmlns:a16="http://schemas.microsoft.com/office/drawing/2014/main" id="{9849ECDF-77B4-4DE7-97BF-500CB93A5C25}"/>
                  </a:ext>
                </a:extLst>
              </p:cNvPr>
              <p:cNvSpPr/>
              <p:nvPr/>
            </p:nvSpPr>
            <p:spPr>
              <a:xfrm>
                <a:off x="323110" y="247501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endParaRPr lang="en-US" sz="1050" kern="0">
                  <a:solidFill>
                    <a:srgbClr val="124191"/>
                  </a:solidFill>
                  <a:latin typeface="Nokia Pure Text Light"/>
                </a:endParaRPr>
              </a:p>
            </p:txBody>
          </p:sp>
          <p:sp>
            <p:nvSpPr>
              <p:cNvPr id="114" name="Rectangle 113">
                <a:extLst>
                  <a:ext uri="{FF2B5EF4-FFF2-40B4-BE49-F238E27FC236}">
                    <a16:creationId xmlns:a16="http://schemas.microsoft.com/office/drawing/2014/main" id="{654317A4-9A7E-42E7-9513-2108FA117048}"/>
                  </a:ext>
                </a:extLst>
              </p:cNvPr>
              <p:cNvSpPr/>
              <p:nvPr/>
            </p:nvSpPr>
            <p:spPr>
              <a:xfrm>
                <a:off x="390963" y="253317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endParaRPr lang="en-US" sz="1050" kern="0">
                  <a:solidFill>
                    <a:srgbClr val="124191"/>
                  </a:solidFill>
                  <a:latin typeface="Nokia Pure Text Light"/>
                </a:endParaRPr>
              </a:p>
            </p:txBody>
          </p:sp>
          <p:sp>
            <p:nvSpPr>
              <p:cNvPr id="115" name="Rectangle 114">
                <a:extLst>
                  <a:ext uri="{FF2B5EF4-FFF2-40B4-BE49-F238E27FC236}">
                    <a16:creationId xmlns:a16="http://schemas.microsoft.com/office/drawing/2014/main" id="{82CB6098-1019-43E7-9F5F-93D84134079B}"/>
                  </a:ext>
                </a:extLst>
              </p:cNvPr>
              <p:cNvSpPr/>
              <p:nvPr/>
            </p:nvSpPr>
            <p:spPr>
              <a:xfrm>
                <a:off x="458816" y="260910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r>
                  <a:rPr lang="en-US" sz="600" b="1" kern="0">
                    <a:solidFill>
                      <a:srgbClr val="000000"/>
                    </a:solidFill>
                    <a:latin typeface="Nokia Pure Text Light"/>
                  </a:rPr>
                  <a:t>Test uncompressed frames</a:t>
                </a:r>
              </a:p>
            </p:txBody>
          </p:sp>
        </p:grpSp>
        <p:sp>
          <p:nvSpPr>
            <p:cNvPr id="116" name="Rectangle: Rounded Corners 115">
              <a:extLst>
                <a:ext uri="{FF2B5EF4-FFF2-40B4-BE49-F238E27FC236}">
                  <a16:creationId xmlns:a16="http://schemas.microsoft.com/office/drawing/2014/main" id="{7A80784D-FDCF-4C83-AF8F-4716BB2BC1C9}"/>
                </a:ext>
              </a:extLst>
            </p:cNvPr>
            <p:cNvSpPr/>
            <p:nvPr/>
          </p:nvSpPr>
          <p:spPr>
            <a:xfrm>
              <a:off x="2497517" y="2172596"/>
              <a:ext cx="603423" cy="380202"/>
            </a:xfrm>
            <a:prstGeom prst="roundRect">
              <a:avLst/>
            </a:prstGeom>
            <a:solidFill>
              <a:srgbClr val="98A2AE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600" b="1" kern="0">
                  <a:solidFill>
                    <a:srgbClr val="FFFFFF"/>
                  </a:solidFill>
                  <a:latin typeface="Nokia Pure Text Light"/>
                </a:rPr>
                <a:t>VTM 11 codec</a:t>
              </a:r>
            </a:p>
          </p:txBody>
        </p:sp>
        <p:grpSp>
          <p:nvGrpSpPr>
            <p:cNvPr id="134" name="Group 133">
              <a:extLst>
                <a:ext uri="{FF2B5EF4-FFF2-40B4-BE49-F238E27FC236}">
                  <a16:creationId xmlns:a16="http://schemas.microsoft.com/office/drawing/2014/main" id="{F28675BD-11BA-43FF-A742-B823A63B2866}"/>
                </a:ext>
              </a:extLst>
            </p:cNvPr>
            <p:cNvGrpSpPr/>
            <p:nvPr/>
          </p:nvGrpSpPr>
          <p:grpSpPr>
            <a:xfrm>
              <a:off x="2472767" y="2688672"/>
              <a:ext cx="781020" cy="486579"/>
              <a:chOff x="323110" y="2475019"/>
              <a:chExt cx="610677" cy="479817"/>
            </a:xfrm>
          </p:grpSpPr>
          <p:sp>
            <p:nvSpPr>
              <p:cNvPr id="152" name="Rectangle 151">
                <a:extLst>
                  <a:ext uri="{FF2B5EF4-FFF2-40B4-BE49-F238E27FC236}">
                    <a16:creationId xmlns:a16="http://schemas.microsoft.com/office/drawing/2014/main" id="{1FABCC3A-AF89-44F8-8C49-78D1F5E9379F}"/>
                  </a:ext>
                </a:extLst>
              </p:cNvPr>
              <p:cNvSpPr/>
              <p:nvPr/>
            </p:nvSpPr>
            <p:spPr>
              <a:xfrm>
                <a:off x="323110" y="247501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endParaRPr lang="en-US" sz="1050" kern="0">
                  <a:solidFill>
                    <a:srgbClr val="124191"/>
                  </a:solidFill>
                  <a:latin typeface="Nokia Pure Text Light"/>
                </a:endParaRPr>
              </a:p>
            </p:txBody>
          </p:sp>
          <p:sp>
            <p:nvSpPr>
              <p:cNvPr id="153" name="Rectangle 152">
                <a:extLst>
                  <a:ext uri="{FF2B5EF4-FFF2-40B4-BE49-F238E27FC236}">
                    <a16:creationId xmlns:a16="http://schemas.microsoft.com/office/drawing/2014/main" id="{4CABF7A0-3D6E-4921-8440-144DE0066380}"/>
                  </a:ext>
                </a:extLst>
              </p:cNvPr>
              <p:cNvSpPr/>
              <p:nvPr/>
            </p:nvSpPr>
            <p:spPr>
              <a:xfrm>
                <a:off x="390963" y="253317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endParaRPr lang="en-US" sz="1050" kern="0">
                  <a:solidFill>
                    <a:srgbClr val="124191"/>
                  </a:solidFill>
                  <a:latin typeface="Nokia Pure Text Light"/>
                </a:endParaRPr>
              </a:p>
            </p:txBody>
          </p:sp>
          <p:sp>
            <p:nvSpPr>
              <p:cNvPr id="154" name="Rectangle 153">
                <a:extLst>
                  <a:ext uri="{FF2B5EF4-FFF2-40B4-BE49-F238E27FC236}">
                    <a16:creationId xmlns:a16="http://schemas.microsoft.com/office/drawing/2014/main" id="{57109121-0AF8-4502-AFDB-F3F648CAD38D}"/>
                  </a:ext>
                </a:extLst>
              </p:cNvPr>
              <p:cNvSpPr/>
              <p:nvPr/>
            </p:nvSpPr>
            <p:spPr>
              <a:xfrm>
                <a:off x="458816" y="2609109"/>
                <a:ext cx="474971" cy="34572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124191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342900">
                  <a:spcAft>
                    <a:spcPts val="225"/>
                  </a:spcAft>
                  <a:buSzPct val="100000"/>
                  <a:defRPr/>
                </a:pPr>
                <a:r>
                  <a:rPr lang="en-US" sz="600" b="1" kern="0">
                    <a:solidFill>
                      <a:srgbClr val="000000"/>
                    </a:solidFill>
                    <a:latin typeface="Nokia Pure Text Light"/>
                  </a:rPr>
                  <a:t>Test reconstructed frames</a:t>
                </a:r>
              </a:p>
            </p:txBody>
          </p:sp>
        </p:grpSp>
        <p:sp>
          <p:nvSpPr>
            <p:cNvPr id="155" name="Rectangle: Rounded Corners 154">
              <a:extLst>
                <a:ext uri="{FF2B5EF4-FFF2-40B4-BE49-F238E27FC236}">
                  <a16:creationId xmlns:a16="http://schemas.microsoft.com/office/drawing/2014/main" id="{2AD507E9-A379-4E2D-AB28-8852EBF59DCC}"/>
                </a:ext>
              </a:extLst>
            </p:cNvPr>
            <p:cNvSpPr/>
            <p:nvPr/>
          </p:nvSpPr>
          <p:spPr>
            <a:xfrm>
              <a:off x="3129110" y="2178103"/>
              <a:ext cx="603423" cy="380202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600" b="1" kern="0">
                  <a:solidFill>
                    <a:srgbClr val="FFFFFF"/>
                  </a:solidFill>
                  <a:latin typeface="Nokia Pure Text Light"/>
                </a:rPr>
                <a:t>NN Finetuning</a:t>
              </a:r>
            </a:p>
          </p:txBody>
        </p:sp>
        <p:sp>
          <p:nvSpPr>
            <p:cNvPr id="156" name="Rectangle: Top Corners One Rounded and One Snipped 155">
              <a:extLst>
                <a:ext uri="{FF2B5EF4-FFF2-40B4-BE49-F238E27FC236}">
                  <a16:creationId xmlns:a16="http://schemas.microsoft.com/office/drawing/2014/main" id="{2FF90FAA-6310-412A-8FF8-C1C3E4810EE7}"/>
                </a:ext>
              </a:extLst>
            </p:cNvPr>
            <p:cNvSpPr/>
            <p:nvPr/>
          </p:nvSpPr>
          <p:spPr>
            <a:xfrm>
              <a:off x="3563397" y="2724950"/>
              <a:ext cx="603423" cy="380201"/>
            </a:xfrm>
            <a:prstGeom prst="snipRoundRect">
              <a:avLst/>
            </a:prstGeom>
            <a:solidFill>
              <a:srgbClr val="FFFFFF"/>
            </a:solidFill>
            <a:ln w="12700" cap="flat" cmpd="sng" algn="ctr">
              <a:solidFill>
                <a:srgbClr val="FF315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>
                <a:spcAft>
                  <a:spcPts val="225"/>
                </a:spcAft>
                <a:buSzPct val="100000"/>
                <a:defRPr/>
              </a:pPr>
              <a:r>
                <a:rPr lang="en-US" sz="600" b="1" kern="0">
                  <a:solidFill>
                    <a:srgbClr val="C00000"/>
                  </a:solidFill>
                  <a:latin typeface="Nokia Pure Text Light"/>
                </a:rPr>
                <a:t>Pretrained NN Filter</a:t>
              </a:r>
            </a:p>
          </p:txBody>
        </p:sp>
      </p:grp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835FA54-6AA8-48FF-B0E8-4A0B74BD2F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  <p:sp>
        <p:nvSpPr>
          <p:cNvPr id="157" name="Text Placeholder 4">
            <a:extLst>
              <a:ext uri="{FF2B5EF4-FFF2-40B4-BE49-F238E27FC236}">
                <a16:creationId xmlns:a16="http://schemas.microsoft.com/office/drawing/2014/main" id="{37EA4DCF-0A2A-40D1-8D5F-6EE7DDC54DFC}"/>
              </a:ext>
            </a:extLst>
          </p:cNvPr>
          <p:cNvSpPr txBox="1">
            <a:spLocks/>
          </p:cNvSpPr>
          <p:nvPr/>
        </p:nvSpPr>
        <p:spPr>
          <a:xfrm>
            <a:off x="417600" y="3233878"/>
            <a:ext cx="8308800" cy="1406522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/>
              <a:t>Decoding</a:t>
            </a:r>
          </a:p>
          <a:p>
            <a:r>
              <a:rPr lang="en-US"/>
              <a:t>Bias update is used to adapt the pretrained NN</a:t>
            </a:r>
          </a:p>
          <a:p>
            <a:r>
              <a:rPr lang="en-US"/>
              <a:t>Finetuned NN used for postprocessing</a:t>
            </a:r>
          </a:p>
          <a:p>
            <a:r>
              <a:rPr lang="en-US"/>
              <a:t>Applied per CTU. </a:t>
            </a:r>
          </a:p>
          <a:p>
            <a:pPr lvl="1"/>
            <a:r>
              <a:rPr lang="en-US"/>
              <a:t>Padding is applied to CTUs that don’t match the full default size</a:t>
            </a:r>
          </a:p>
          <a:p>
            <a:pPr marL="516150" lvl="1" indent="-285750"/>
            <a:endParaRPr lang="en-US"/>
          </a:p>
        </p:txBody>
      </p:sp>
      <p:sp>
        <p:nvSpPr>
          <p:cNvPr id="158" name="Rectangle: Rounded Corners 157">
            <a:extLst>
              <a:ext uri="{FF2B5EF4-FFF2-40B4-BE49-F238E27FC236}">
                <a16:creationId xmlns:a16="http://schemas.microsoft.com/office/drawing/2014/main" id="{03DA077C-A74B-4314-9E76-76793801F6AA}"/>
              </a:ext>
            </a:extLst>
          </p:cNvPr>
          <p:cNvSpPr/>
          <p:nvPr/>
        </p:nvSpPr>
        <p:spPr>
          <a:xfrm>
            <a:off x="5606842" y="521143"/>
            <a:ext cx="3478792" cy="2682500"/>
          </a:xfrm>
          <a:prstGeom prst="roundRect">
            <a:avLst/>
          </a:prstGeom>
          <a:noFill/>
          <a:ln w="3810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831301324"/>
      </p:ext>
    </p:extLst>
  </p:cSld>
  <p:clrMapOvr>
    <a:masterClrMapping/>
  </p:clrMapOvr>
</p:sld>
</file>

<file path=ppt/theme/theme1.xml><?xml version="1.0" encoding="utf-8"?>
<a:theme xmlns:a="http://schemas.openxmlformats.org/drawingml/2006/main" name="1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Pure PowerPoint" id="{E7D3A715-BCA4-4FF0-8514-18648E1E37B4}" vid="{BEDE3391-55BB-4B7A-88ED-7B8E863A05E3}"/>
    </a:ext>
  </a:extLst>
</a:theme>
</file>

<file path=ppt/theme/theme2.xml><?xml version="1.0" encoding="utf-8"?>
<a:theme xmlns:a="http://schemas.openxmlformats.org/drawingml/2006/main" name="1_c 2018 Nokia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Pure PowerPoint" id="{E7D3A715-BCA4-4FF0-8514-18648E1E37B4}" vid="{665C082A-3923-4340-8139-D54FA72A1F5F}"/>
    </a:ext>
  </a:extLst>
</a:theme>
</file>

<file path=ppt/theme/theme3.xml><?xml version="1.0" encoding="utf-8"?>
<a:theme xmlns:a="http://schemas.openxmlformats.org/drawingml/2006/main" name="3_Blu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Pure PowerPoint" id="{E7D3A715-BCA4-4FF0-8514-18648E1E37B4}" vid="{887CD914-5D67-414F-AC75-DE4EDE56E26D}"/>
    </a:ext>
  </a:extLst>
</a:theme>
</file>

<file path=ppt/theme/theme4.xml><?xml version="1.0" encoding="utf-8"?>
<a:theme xmlns:a="http://schemas.openxmlformats.org/drawingml/2006/main" name="4_Blu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Pure PowerPoint" id="{E7D3A715-BCA4-4FF0-8514-18648E1E37B4}" vid="{B4DF7E10-8709-4F04-B584-7D1C5589BF1D}"/>
    </a:ext>
  </a:extLst>
</a:theme>
</file>

<file path=ppt/theme/theme5.xml><?xml version="1.0" encoding="utf-8"?>
<a:theme xmlns:a="http://schemas.openxmlformats.org/drawingml/2006/main" name="5_Whit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Pure PowerPoint" id="{E7D3A715-BCA4-4FF0-8514-18648E1E37B4}" vid="{ABE31CFE-BF4F-482A-BFB3-82F8AAD3E760}"/>
    </a:ext>
  </a:extLst>
</a:theme>
</file>

<file path=ppt/theme/theme6.xml><?xml version="1.0" encoding="utf-8"?>
<a:theme xmlns:a="http://schemas.openxmlformats.org/drawingml/2006/main" name="6_Gray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Pure PowerPoint" id="{E7D3A715-BCA4-4FF0-8514-18648E1E37B4}" vid="{E7E2DBD5-114A-4BDB-A42B-BBC80CB9E153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?mso-contentType ?>
<SharedContentType xmlns="Microsoft.SharePoint.Taxonomy.ContentTypeSync" SourceId="34c87397-5fc1-491e-85e7-d6110dbe9cbd" ContentTypeId="0x010100CE50E52E7543470BBDD3827FE50C59CB" PreviousValue="false"/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wner xmlns="71c5aaf6-e6ce-465b-b873-5148d2a4c105">Spen Spencer</Owner>
    <DocumentType xmlns="71c5aaf6-e6ce-465b-b873-5148d2a4c105">Description</DocumentType>
    <NokiaConfidentiality xmlns="71c5aaf6-e6ce-465b-b873-5148d2a4c105">Nokia Internal Use</NokiaConfidentiality>
    <HideFromDelve xmlns="71c5aaf6-e6ce-465b-b873-5148d2a4c105">false</HideFromDelve>
    <_dlc_DocId xmlns="71c5aaf6-e6ce-465b-b873-5148d2a4c105">QBI5PMBIL2NS-1242730160-2505</_dlc_DocId>
    <_dlc_DocIdUrl xmlns="71c5aaf6-e6ce-465b-b873-5148d2a4c105">
      <Url>https://nokia.sharepoint.com/sites/brandstore/_layouts/15/DocIdRedir.aspx?ID=QBI5PMBIL2NS-1242730160-2505</Url>
      <Description>QBI5PMBIL2NS-1242730160-2505</Description>
    </_dlc_DocIdUrl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Nokia Document" ma:contentTypeID="0x010100CE50E52E7543470BBDD3827FE50C59CB00F28B616FD8C77D40956A924538277F24" ma:contentTypeVersion="26" ma:contentTypeDescription="Create Nokia Word Document" ma:contentTypeScope="" ma:versionID="e748e768b5f12442eb78c8be45fb97e9">
  <xsd:schema xmlns:xsd="http://www.w3.org/2001/XMLSchema" xmlns:xs="http://www.w3.org/2001/XMLSchema" xmlns:p="http://schemas.microsoft.com/office/2006/metadata/properties" xmlns:ns2="71c5aaf6-e6ce-465b-b873-5148d2a4c105" targetNamespace="http://schemas.microsoft.com/office/2006/metadata/properties" ma:root="true" ma:fieldsID="d227a082cf3b963ed6b37ce080f4d67b" ns2:_="">
    <xsd:import namespace="71c5aaf6-e6ce-465b-b873-5148d2a4c105"/>
    <xsd:element name="properties">
      <xsd:complexType>
        <xsd:sequence>
          <xsd:element name="documentManagement">
            <xsd:complexType>
              <xsd:all>
                <xsd:element ref="ns2:DocumentType" minOccurs="0"/>
                <xsd:element ref="ns2:NokiaConfidentiality" minOccurs="0"/>
                <xsd:element ref="ns2:Owner" minOccurs="0"/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DocumentType" ma:index="8" nillable="true" ma:displayName="Document Type" ma:default="Description" ma:description="Document type specifies the content of the document" ma:format="Dropdown" ma:internalName="DocumentType" ma:readOnly="false">
      <xsd:simpleType>
        <xsd:restriction base="dms:Choice">
          <xsd:enumeration value="Policy"/>
          <xsd:enumeration value="Strategy"/>
          <xsd:enumeration value="Objectives / Targets"/>
          <xsd:enumeration value="Plan / Schedule"/>
          <xsd:enumeration value="Governance"/>
          <xsd:enumeration value="Organization"/>
          <xsd:enumeration value="Review Material"/>
          <xsd:enumeration value="Communication"/>
          <xsd:enumeration value="Minutes"/>
          <xsd:enumeration value="Training"/>
          <xsd:enumeration value="Standard Operating Procedure"/>
          <xsd:enumeration value="Process / Procedure / Standard"/>
          <xsd:enumeration value="Guideline / Manual / Instruction"/>
          <xsd:enumeration value="Description"/>
          <xsd:enumeration value="Form / Template"/>
          <xsd:enumeration value="Checklist"/>
          <xsd:enumeration value="Bid / Offer"/>
          <xsd:enumeration value="Contract / Order"/>
          <xsd:enumeration value="List"/>
          <xsd:enumeration value="Roadmap"/>
          <xsd:enumeration value="Requirement / Specification"/>
          <xsd:enumeration value="Design"/>
          <xsd:enumeration value="Concept / Proposal"/>
          <xsd:enumeration value="Measurement / KPI"/>
          <xsd:enumeration value="Report"/>
          <xsd:enumeration value="Best Practice / Lessons Learnt"/>
          <xsd:enumeration value="Analysis / Assessment"/>
          <xsd:enumeration value="Survey"/>
        </xsd:restriction>
      </xsd:simpleType>
    </xsd:element>
    <xsd:element name="NokiaConfidentiality" ma:index="9" nillable="true" ma:displayName="Nokia Confidentiality" ma:default="Nokia Internal Use" ma:format="Dropdown" ma:internalName="NokiaConfidentiality" ma:readOnly="false">
      <xsd:simpleType>
        <xsd:restriction base="dms:Choice">
          <xsd:enumeration value="Nokia Internal Use"/>
          <xsd:enumeration value="Confidential"/>
          <xsd:enumeration value="Secret"/>
          <xsd:enumeration value="Public"/>
        </xsd:restriction>
      </xsd:simpleType>
    </xsd:element>
    <xsd:element name="Owner" ma:index="10" nillable="true" ma:displayName="Owner" ma:description="Owner identifies the person or group who owns the document (default value is the same as the Creator of the document)" ma:internalName="Owner">
      <xsd:simpleType>
        <xsd:restriction base="dms:Text"/>
      </xsd:simpleType>
    </xsd:element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4" nillable="true" ma:displayName="HideFromDelve" ma:default="0" ma:internalName="HideFromDelv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6.xml><?xml version="1.0" encoding="utf-8"?>
<?mso-contentType ?>
<customXsn xmlns="http://schemas.microsoft.com/office/2006/metadata/customXsn">
  <xsnLocation/>
  <cached>True</cached>
  <openByDefault>True</openByDefault>
  <xsnScope/>
</customXsn>
</file>

<file path=customXml/itemProps1.xml><?xml version="1.0" encoding="utf-8"?>
<ds:datastoreItem xmlns:ds="http://schemas.openxmlformats.org/officeDocument/2006/customXml" ds:itemID="{B69FDC28-DDA5-440E-9BA4-E68BD29F4D24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F1A5087E-D875-4389-9B23-8434F51180AC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3.xml><?xml version="1.0" encoding="utf-8"?>
<ds:datastoreItem xmlns:ds="http://schemas.openxmlformats.org/officeDocument/2006/customXml" ds:itemID="{22DD24AF-F947-4A1E-AE57-D42B59C8C63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5BDB0496-1A1D-4B21-BC76-DDA1AAE9922B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9DED2D23-3C7F-41E8-ACA8-DA4828291003}">
  <ds:schemaRefs>
    <ds:schemaRef ds:uri="http://schemas.microsoft.com/sharepoint/v3/contenttype/forms"/>
  </ds:schemaRefs>
</ds:datastoreItem>
</file>

<file path=customXml/itemProps6.xml><?xml version="1.0" encoding="utf-8"?>
<ds:datastoreItem xmlns:ds="http://schemas.openxmlformats.org/officeDocument/2006/customXml" ds:itemID="{B13512BF-786C-44BC-9179-48F650BCBA3C}">
  <ds:schemaRefs>
    <ds:schemaRef ds:uri="http://schemas.microsoft.com/office/2006/metadata/customXs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1335</Words>
  <Application>Microsoft Office PowerPoint</Application>
  <PresentationFormat>On-screen Show (16:9)</PresentationFormat>
  <Paragraphs>353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12</vt:i4>
      </vt:variant>
    </vt:vector>
  </HeadingPairs>
  <TitlesOfParts>
    <vt:vector size="26" baseType="lpstr">
      <vt:lpstr>Arial</vt:lpstr>
      <vt:lpstr>Calibri</vt:lpstr>
      <vt:lpstr>Cambria Math</vt:lpstr>
      <vt:lpstr>Nokia Pure Headline Light</vt:lpstr>
      <vt:lpstr>Nokia Pure Headline Ultra Light</vt:lpstr>
      <vt:lpstr>Nokia Pure Text</vt:lpstr>
      <vt:lpstr>Nokia Pure Text Light</vt:lpstr>
      <vt:lpstr>Times New Roman</vt:lpstr>
      <vt:lpstr>1 White Master</vt:lpstr>
      <vt:lpstr>1_c 2018 Nokia</vt:lpstr>
      <vt:lpstr>3_Blue</vt:lpstr>
      <vt:lpstr>4_Blue End Slide</vt:lpstr>
      <vt:lpstr>5_White End Slide</vt:lpstr>
      <vt:lpstr>6_Gray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Lam, Yat (Nokia - FI/Tampere)</dc:creator>
  <cp:lastModifiedBy>Santamaria Gomez, Maria (EXT - FI/Tampere)</cp:lastModifiedBy>
  <cp:revision>1</cp:revision>
  <dcterms:created xsi:type="dcterms:W3CDTF">2020-09-10T08:43:44Z</dcterms:created>
  <dcterms:modified xsi:type="dcterms:W3CDTF">2021-07-07T23:13:43Z</dcterms:modified>
</cp:coreProperties>
</file>