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1"/>
    <p:sldMasterId id="2147483726" r:id="rId2"/>
    <p:sldMasterId id="2147483707" r:id="rId3"/>
    <p:sldMasterId id="2147483688" r:id="rId4"/>
  </p:sldMasterIdLst>
  <p:notesMasterIdLst>
    <p:notesMasterId r:id="rId10"/>
  </p:notesMasterIdLst>
  <p:handoutMasterIdLst>
    <p:handoutMasterId r:id="rId11"/>
  </p:handoutMasterIdLst>
  <p:sldIdLst>
    <p:sldId id="393" r:id="rId5"/>
    <p:sldId id="423" r:id="rId6"/>
    <p:sldId id="425" r:id="rId7"/>
    <p:sldId id="419" r:id="rId8"/>
    <p:sldId id="395" r:id="rId9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85E1827-EE40-43CC-9528-F4DCE31C9C81}" v="26" dt="2021-07-05T05:58:20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63" autoAdjust="0"/>
    <p:restoredTop sz="94835" autoAdjust="0"/>
  </p:normalViewPr>
  <p:slideViewPr>
    <p:cSldViewPr>
      <p:cViewPr varScale="1">
        <p:scale>
          <a:sx n="108" d="100"/>
          <a:sy n="108" d="100"/>
        </p:scale>
        <p:origin x="858" y="102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sukuba, Takeshi (SGC)" userId="f09ee0c5-30eb-45e4-a7dc-ff584980309f" providerId="ADAL" clId="{7F2954E4-1E02-4455-BCA5-BA9C9A3EF734}"/>
    <pc:docChg chg="modSld">
      <pc:chgData name="Tsukuba, Takeshi (SGC)" userId="f09ee0c5-30eb-45e4-a7dc-ff584980309f" providerId="ADAL" clId="{7F2954E4-1E02-4455-BCA5-BA9C9A3EF734}" dt="2021-04-21T12:54:50.735" v="23" actId="20577"/>
      <pc:docMkLst>
        <pc:docMk/>
      </pc:docMkLst>
      <pc:sldChg chg="modSp mod">
        <pc:chgData name="Tsukuba, Takeshi (SGC)" userId="f09ee0c5-30eb-45e4-a7dc-ff584980309f" providerId="ADAL" clId="{7F2954E4-1E02-4455-BCA5-BA9C9A3EF734}" dt="2021-04-21T12:54:50.735" v="23" actId="20577"/>
        <pc:sldMkLst>
          <pc:docMk/>
          <pc:sldMk cId="3219161926" sldId="423"/>
        </pc:sldMkLst>
        <pc:spChg chg="mod">
          <ac:chgData name="Tsukuba, Takeshi (SGC)" userId="f09ee0c5-30eb-45e4-a7dc-ff584980309f" providerId="ADAL" clId="{7F2954E4-1E02-4455-BCA5-BA9C9A3EF734}" dt="2021-04-21T12:54:50.735" v="23" actId="20577"/>
          <ac:spMkLst>
            <pc:docMk/>
            <pc:sldMk cId="3219161926" sldId="423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685E1827-EE40-43CC-9528-F4DCE31C9C81}"/>
    <pc:docChg chg="undo custSel addSld delSld modSld sldOrd">
      <pc:chgData name="Tsukuba, Takeshi (SGC)" userId="f09ee0c5-30eb-45e4-a7dc-ff584980309f" providerId="ADAL" clId="{685E1827-EE40-43CC-9528-F4DCE31C9C81}" dt="2021-07-05T06:05:19.511" v="2698" actId="313"/>
      <pc:docMkLst>
        <pc:docMk/>
      </pc:docMkLst>
      <pc:sldChg chg="modSp mod">
        <pc:chgData name="Tsukuba, Takeshi (SGC)" userId="f09ee0c5-30eb-45e4-a7dc-ff584980309f" providerId="ADAL" clId="{685E1827-EE40-43CC-9528-F4DCE31C9C81}" dt="2021-07-05T05:30:59.067" v="12" actId="20577"/>
        <pc:sldMkLst>
          <pc:docMk/>
          <pc:sldMk cId="630429260" sldId="393"/>
        </pc:sldMkLst>
        <pc:spChg chg="mod">
          <ac:chgData name="Tsukuba, Takeshi (SGC)" userId="f09ee0c5-30eb-45e4-a7dc-ff584980309f" providerId="ADAL" clId="{685E1827-EE40-43CC-9528-F4DCE31C9C81}" dt="2021-07-05T05:30:59.067" v="12" actId="20577"/>
          <ac:spMkLst>
            <pc:docMk/>
            <pc:sldMk cId="630429260" sldId="393"/>
            <ac:spMk id="28" creationId="{907A793C-8125-4579-9FB4-53256B03CF75}"/>
          </ac:spMkLst>
        </pc:spChg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2473393845" sldId="403"/>
        </pc:sldMkLst>
      </pc:sldChg>
      <pc:sldChg chg="modSp del mod ord">
        <pc:chgData name="Tsukuba, Takeshi (SGC)" userId="f09ee0c5-30eb-45e4-a7dc-ff584980309f" providerId="ADAL" clId="{685E1827-EE40-43CC-9528-F4DCE31C9C81}" dt="2021-07-05T05:57:45.125" v="2040" actId="47"/>
        <pc:sldMkLst>
          <pc:docMk/>
          <pc:sldMk cId="472477115" sldId="417"/>
        </pc:sldMkLst>
        <pc:spChg chg="mod">
          <ac:chgData name="Tsukuba, Takeshi (SGC)" userId="f09ee0c5-30eb-45e4-a7dc-ff584980309f" providerId="ADAL" clId="{685E1827-EE40-43CC-9528-F4DCE31C9C81}" dt="2021-07-05T05:35:37.468" v="802" actId="14"/>
          <ac:spMkLst>
            <pc:docMk/>
            <pc:sldMk cId="472477115" sldId="417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685E1827-EE40-43CC-9528-F4DCE31C9C81}" dt="2021-07-05T06:05:19.511" v="2698" actId="313"/>
        <pc:sldMkLst>
          <pc:docMk/>
          <pc:sldMk cId="2720153326" sldId="419"/>
        </pc:sldMkLst>
        <pc:spChg chg="mod">
          <ac:chgData name="Tsukuba, Takeshi (SGC)" userId="f09ee0c5-30eb-45e4-a7dc-ff584980309f" providerId="ADAL" clId="{685E1827-EE40-43CC-9528-F4DCE31C9C81}" dt="2021-07-05T05:57:52.126" v="2054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6:05:19.511" v="2698" actId="313"/>
          <ac:spMkLst>
            <pc:docMk/>
            <pc:sldMk cId="2720153326" sldId="419"/>
            <ac:spMk id="6" creationId="{00000000-0000-0000-0000-000000000000}"/>
          </ac:spMkLst>
        </pc:spChg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1284704628" sldId="420"/>
        </pc:sldMkLst>
      </pc:sldChg>
      <pc:sldChg chg="del">
        <pc:chgData name="Tsukuba, Takeshi (SGC)" userId="f09ee0c5-30eb-45e4-a7dc-ff584980309f" providerId="ADAL" clId="{685E1827-EE40-43CC-9528-F4DCE31C9C81}" dt="2021-07-05T05:42:06.122" v="1095" actId="47"/>
        <pc:sldMkLst>
          <pc:docMk/>
          <pc:sldMk cId="708414471" sldId="422"/>
        </pc:sldMkLst>
      </pc:sldChg>
      <pc:sldChg chg="addSp delSp modSp add mod">
        <pc:chgData name="Tsukuba, Takeshi (SGC)" userId="f09ee0c5-30eb-45e4-a7dc-ff584980309f" providerId="ADAL" clId="{685E1827-EE40-43CC-9528-F4DCE31C9C81}" dt="2021-07-05T05:45:07.936" v="1283" actId="113"/>
        <pc:sldMkLst>
          <pc:docMk/>
          <pc:sldMk cId="3011069686" sldId="423"/>
        </pc:sldMkLst>
        <pc:spChg chg="add mod">
          <ac:chgData name="Tsukuba, Takeshi (SGC)" userId="f09ee0c5-30eb-45e4-a7dc-ff584980309f" providerId="ADAL" clId="{685E1827-EE40-43CC-9528-F4DCE31C9C81}" dt="2021-07-05T05:37:51.759" v="983" actId="13926"/>
          <ac:spMkLst>
            <pc:docMk/>
            <pc:sldMk cId="3011069686" sldId="423"/>
            <ac:spMk id="2" creationId="{9EB4A7F0-54AD-44FA-94A6-4767D4573763}"/>
          </ac:spMkLst>
        </pc:spChg>
        <pc:spChg chg="add mod">
          <ac:chgData name="Tsukuba, Takeshi (SGC)" userId="f09ee0c5-30eb-45e4-a7dc-ff584980309f" providerId="ADAL" clId="{685E1827-EE40-43CC-9528-F4DCE31C9C81}" dt="2021-07-05T05:38:07.293" v="1029" actId="20577"/>
          <ac:spMkLst>
            <pc:docMk/>
            <pc:sldMk cId="3011069686" sldId="423"/>
            <ac:spMk id="3" creationId="{1216727F-9CCA-4CFD-BA66-F220ADA2D7B8}"/>
          </ac:spMkLst>
        </pc:spChg>
        <pc:spChg chg="mod">
          <ac:chgData name="Tsukuba, Takeshi (SGC)" userId="f09ee0c5-30eb-45e4-a7dc-ff584980309f" providerId="ADAL" clId="{685E1827-EE40-43CC-9528-F4DCE31C9C81}" dt="2021-07-05T05:38:35.525" v="1047" actId="20577"/>
          <ac:spMkLst>
            <pc:docMk/>
            <pc:sldMk cId="301106968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41:34.096" v="1092" actId="20577"/>
          <ac:spMkLst>
            <pc:docMk/>
            <pc:sldMk cId="3011069686" sldId="42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685E1827-EE40-43CC-9528-F4DCE31C9C81}" dt="2021-07-05T05:37:23.196" v="930" actId="478"/>
          <ac:spMkLst>
            <pc:docMk/>
            <pc:sldMk cId="3011069686" sldId="423"/>
            <ac:spMk id="7" creationId="{190283A6-5870-4371-822B-74FA83250F10}"/>
          </ac:spMkLst>
        </pc:spChg>
        <pc:graphicFrameChg chg="add mod modGraphic">
          <ac:chgData name="Tsukuba, Takeshi (SGC)" userId="f09ee0c5-30eb-45e4-a7dc-ff584980309f" providerId="ADAL" clId="{685E1827-EE40-43CC-9528-F4DCE31C9C81}" dt="2021-07-05T05:45:07.936" v="1283" actId="113"/>
          <ac:graphicFrameMkLst>
            <pc:docMk/>
            <pc:sldMk cId="3011069686" sldId="423"/>
            <ac:graphicFrameMk id="4" creationId="{BFF16E14-7361-4657-916E-E88E2D14BC98}"/>
          </ac:graphicFrameMkLst>
        </pc:graphicFrameChg>
      </pc:sldChg>
      <pc:sldChg chg="delSp modSp add del mod">
        <pc:chgData name="Tsukuba, Takeshi (SGC)" userId="f09ee0c5-30eb-45e4-a7dc-ff584980309f" providerId="ADAL" clId="{685E1827-EE40-43CC-9528-F4DCE31C9C81}" dt="2021-07-05T05:57:45.125" v="2040" actId="47"/>
        <pc:sldMkLst>
          <pc:docMk/>
          <pc:sldMk cId="3160918912" sldId="424"/>
        </pc:sldMkLst>
        <pc:spChg chg="del mod">
          <ac:chgData name="Tsukuba, Takeshi (SGC)" userId="f09ee0c5-30eb-45e4-a7dc-ff584980309f" providerId="ADAL" clId="{685E1827-EE40-43CC-9528-F4DCE31C9C81}" dt="2021-07-05T05:43:14.859" v="1245" actId="478"/>
          <ac:spMkLst>
            <pc:docMk/>
            <pc:sldMk cId="3160918912" sldId="424"/>
            <ac:spMk id="2" creationId="{9EB4A7F0-54AD-44FA-94A6-4767D4573763}"/>
          </ac:spMkLst>
        </pc:spChg>
        <pc:spChg chg="del">
          <ac:chgData name="Tsukuba, Takeshi (SGC)" userId="f09ee0c5-30eb-45e4-a7dc-ff584980309f" providerId="ADAL" clId="{685E1827-EE40-43CC-9528-F4DCE31C9C81}" dt="2021-07-05T05:43:20.925" v="1247" actId="478"/>
          <ac:spMkLst>
            <pc:docMk/>
            <pc:sldMk cId="3160918912" sldId="424"/>
            <ac:spMk id="3" creationId="{1216727F-9CCA-4CFD-BA66-F220ADA2D7B8}"/>
          </ac:spMkLst>
        </pc:spChg>
        <pc:spChg chg="mod">
          <ac:chgData name="Tsukuba, Takeshi (SGC)" userId="f09ee0c5-30eb-45e4-a7dc-ff584980309f" providerId="ADAL" clId="{685E1827-EE40-43CC-9528-F4DCE31C9C81}" dt="2021-07-05T05:43:25.994" v="1248"/>
          <ac:spMkLst>
            <pc:docMk/>
            <pc:sldMk cId="3160918912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43:25.994" v="1248"/>
          <ac:spMkLst>
            <pc:docMk/>
            <pc:sldMk cId="3160918912" sldId="424"/>
            <ac:spMk id="6" creationId="{00000000-0000-0000-0000-000000000000}"/>
          </ac:spMkLst>
        </pc:spChg>
        <pc:graphicFrameChg chg="del mod">
          <ac:chgData name="Tsukuba, Takeshi (SGC)" userId="f09ee0c5-30eb-45e4-a7dc-ff584980309f" providerId="ADAL" clId="{685E1827-EE40-43CC-9528-F4DCE31C9C81}" dt="2021-07-05T05:43:18.379" v="1246" actId="478"/>
          <ac:graphicFrameMkLst>
            <pc:docMk/>
            <pc:sldMk cId="3160918912" sldId="424"/>
            <ac:graphicFrameMk id="4" creationId="{BFF16E14-7361-4657-916E-E88E2D14BC98}"/>
          </ac:graphicFrameMkLst>
        </pc:graphicFrameChg>
      </pc:sldChg>
      <pc:sldChg chg="addSp delSp modSp add mod">
        <pc:chgData name="Tsukuba, Takeshi (SGC)" userId="f09ee0c5-30eb-45e4-a7dc-ff584980309f" providerId="ADAL" clId="{685E1827-EE40-43CC-9528-F4DCE31C9C81}" dt="2021-07-05T05:57:21.173" v="2039" actId="20577"/>
        <pc:sldMkLst>
          <pc:docMk/>
          <pc:sldMk cId="83864639" sldId="425"/>
        </pc:sldMkLst>
        <pc:spChg chg="mod">
          <ac:chgData name="Tsukuba, Takeshi (SGC)" userId="f09ee0c5-30eb-45e4-a7dc-ff584980309f" providerId="ADAL" clId="{685E1827-EE40-43CC-9528-F4DCE31C9C81}" dt="2021-07-05T05:43:48.046" v="1266" actId="2711"/>
          <ac:spMkLst>
            <pc:docMk/>
            <pc:sldMk cId="83864639" sldId="42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685E1827-EE40-43CC-9528-F4DCE31C9C81}" dt="2021-07-05T05:57:21.173" v="2039" actId="20577"/>
          <ac:spMkLst>
            <pc:docMk/>
            <pc:sldMk cId="83864639" sldId="42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685E1827-EE40-43CC-9528-F4DCE31C9C81}" dt="2021-07-05T05:56:32.978" v="1989" actId="208"/>
          <ac:spMkLst>
            <pc:docMk/>
            <pc:sldMk cId="83864639" sldId="425"/>
            <ac:spMk id="10" creationId="{826AA9CA-708B-4702-AD55-29FD98B5039C}"/>
          </ac:spMkLst>
        </pc:spChg>
        <pc:spChg chg="add mod">
          <ac:chgData name="Tsukuba, Takeshi (SGC)" userId="f09ee0c5-30eb-45e4-a7dc-ff584980309f" providerId="ADAL" clId="{685E1827-EE40-43CC-9528-F4DCE31C9C81}" dt="2021-07-05T05:56:36.949" v="1990" actId="14100"/>
          <ac:spMkLst>
            <pc:docMk/>
            <pc:sldMk cId="83864639" sldId="425"/>
            <ac:spMk id="11" creationId="{2D2535B9-C9E9-40D4-8153-D78DD8B95405}"/>
          </ac:spMkLst>
        </pc:spChg>
        <pc:spChg chg="add del mod">
          <ac:chgData name="Tsukuba, Takeshi (SGC)" userId="f09ee0c5-30eb-45e4-a7dc-ff584980309f" providerId="ADAL" clId="{685E1827-EE40-43CC-9528-F4DCE31C9C81}" dt="2021-07-05T05:51:26.966" v="1845" actId="478"/>
          <ac:spMkLst>
            <pc:docMk/>
            <pc:sldMk cId="83864639" sldId="425"/>
            <ac:spMk id="15" creationId="{C63CC155-6DC8-463B-94C6-6A3AFF670848}"/>
          </ac:spMkLst>
        </pc:spChg>
        <pc:spChg chg="add mod">
          <ac:chgData name="Tsukuba, Takeshi (SGC)" userId="f09ee0c5-30eb-45e4-a7dc-ff584980309f" providerId="ADAL" clId="{685E1827-EE40-43CC-9528-F4DCE31C9C81}" dt="2021-07-05T05:55:07.751" v="1978" actId="13926"/>
          <ac:spMkLst>
            <pc:docMk/>
            <pc:sldMk cId="83864639" sldId="425"/>
            <ac:spMk id="22" creationId="{65594B39-8AF1-43A1-BD42-7A9ED395ED92}"/>
          </ac:spMkLst>
        </pc:spChg>
        <pc:spChg chg="add mod">
          <ac:chgData name="Tsukuba, Takeshi (SGC)" userId="f09ee0c5-30eb-45e4-a7dc-ff584980309f" providerId="ADAL" clId="{685E1827-EE40-43CC-9528-F4DCE31C9C81}" dt="2021-07-05T05:56:21.363" v="1988" actId="14100"/>
          <ac:spMkLst>
            <pc:docMk/>
            <pc:sldMk cId="83864639" sldId="425"/>
            <ac:spMk id="23" creationId="{C61FBCA1-E300-4C0B-9CD5-7DBE71EF82B1}"/>
          </ac:spMkLst>
        </pc:spChg>
        <pc:spChg chg="add del mod">
          <ac:chgData name="Tsukuba, Takeshi (SGC)" userId="f09ee0c5-30eb-45e4-a7dc-ff584980309f" providerId="ADAL" clId="{685E1827-EE40-43CC-9528-F4DCE31C9C81}" dt="2021-07-05T05:55:00.662" v="1977" actId="478"/>
          <ac:spMkLst>
            <pc:docMk/>
            <pc:sldMk cId="83864639" sldId="425"/>
            <ac:spMk id="24" creationId="{A89572A9-10CE-4A1D-9252-69F77BE87088}"/>
          </ac:spMkLst>
        </pc:spChg>
        <pc:spChg chg="add del mod">
          <ac:chgData name="Tsukuba, Takeshi (SGC)" userId="f09ee0c5-30eb-45e4-a7dc-ff584980309f" providerId="ADAL" clId="{685E1827-EE40-43CC-9528-F4DCE31C9C81}" dt="2021-07-05T05:52:28.342" v="1918" actId="478"/>
          <ac:spMkLst>
            <pc:docMk/>
            <pc:sldMk cId="83864639" sldId="425"/>
            <ac:spMk id="25" creationId="{DEA09473-258C-4FA1-A7DD-C3D7D4073AA2}"/>
          </ac:spMkLst>
        </pc:spChg>
        <pc:spChg chg="add del mod">
          <ac:chgData name="Tsukuba, Takeshi (SGC)" userId="f09ee0c5-30eb-45e4-a7dc-ff584980309f" providerId="ADAL" clId="{685E1827-EE40-43CC-9528-F4DCE31C9C81}" dt="2021-07-05T05:54:59.597" v="1976" actId="478"/>
          <ac:spMkLst>
            <pc:docMk/>
            <pc:sldMk cId="83864639" sldId="425"/>
            <ac:spMk id="26" creationId="{74E7C964-617C-4ABF-B652-996164DB624C}"/>
          </ac:spMkLst>
        </pc:spChg>
        <pc:graphicFrameChg chg="add mod modGraphic">
          <ac:chgData name="Tsukuba, Takeshi (SGC)" userId="f09ee0c5-30eb-45e4-a7dc-ff584980309f" providerId="ADAL" clId="{685E1827-EE40-43CC-9528-F4DCE31C9C81}" dt="2021-07-05T05:56:05.022" v="1985" actId="13926"/>
          <ac:graphicFrameMkLst>
            <pc:docMk/>
            <pc:sldMk cId="83864639" sldId="425"/>
            <ac:graphicFrameMk id="4" creationId="{51CDB0A9-8BC4-41ED-856B-BD745851E84B}"/>
          </ac:graphicFrameMkLst>
        </pc:graphicFrameChg>
        <pc:cxnChg chg="add mod">
          <ac:chgData name="Tsukuba, Takeshi (SGC)" userId="f09ee0c5-30eb-45e4-a7dc-ff584980309f" providerId="ADAL" clId="{685E1827-EE40-43CC-9528-F4DCE31C9C81}" dt="2021-07-05T05:56:36.949" v="1990" actId="14100"/>
          <ac:cxnSpMkLst>
            <pc:docMk/>
            <pc:sldMk cId="83864639" sldId="425"/>
            <ac:cxnSpMk id="3" creationId="{0B8FE22C-A2F4-4940-A2B7-454CA976DFD8}"/>
          </ac:cxnSpMkLst>
        </pc:cxnChg>
      </pc:sldChg>
    </pc:docChg>
  </pc:docChgLst>
  <pc:docChgLst>
    <pc:chgData name="Tsukuba, Takeshi (SGC)" userId="f09ee0c5-30eb-45e4-a7dc-ff584980309f" providerId="ADAL" clId="{FC057B1F-589D-4486-90DF-CEE4F36A4135}"/>
    <pc:docChg chg="undo custSel addSld delSld modSld sldOrd">
      <pc:chgData name="Tsukuba, Takeshi (SGC)" userId="f09ee0c5-30eb-45e4-a7dc-ff584980309f" providerId="ADAL" clId="{FC057B1F-589D-4486-90DF-CEE4F36A4135}" dt="2021-04-21T07:17:36.844" v="3992" actId="6549"/>
      <pc:docMkLst>
        <pc:docMk/>
      </pc:docMkLst>
      <pc:sldChg chg="modSp mod">
        <pc:chgData name="Tsukuba, Takeshi (SGC)" userId="f09ee0c5-30eb-45e4-a7dc-ff584980309f" providerId="ADAL" clId="{FC057B1F-589D-4486-90DF-CEE4F36A4135}" dt="2021-04-21T02:17:34.466" v="79" actId="115"/>
        <pc:sldMkLst>
          <pc:docMk/>
          <pc:sldMk cId="630429260" sldId="393"/>
        </pc:sldMkLst>
        <pc:spChg chg="mod">
          <ac:chgData name="Tsukuba, Takeshi (SGC)" userId="f09ee0c5-30eb-45e4-a7dc-ff584980309f" providerId="ADAL" clId="{FC057B1F-589D-4486-90DF-CEE4F36A4135}" dt="2021-04-21T02:17:29.262" v="78" actId="6549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FC057B1F-589D-4486-90DF-CEE4F36A4135}" dt="2021-04-21T02:17:34.466" v="79" actId="115"/>
          <ac:spMkLst>
            <pc:docMk/>
            <pc:sldMk cId="630429260" sldId="393"/>
            <ac:spMk id="29" creationId="{1784A239-8670-4F20-8EFE-8CC7E0783197}"/>
          </ac:spMkLst>
        </pc:spChg>
      </pc:sldChg>
      <pc:sldChg chg="del">
        <pc:chgData name="Tsukuba, Takeshi (SGC)" userId="f09ee0c5-30eb-45e4-a7dc-ff584980309f" providerId="ADAL" clId="{FC057B1F-589D-4486-90DF-CEE4F36A4135}" dt="2021-04-21T02:50:58.793" v="1610" actId="47"/>
        <pc:sldMkLst>
          <pc:docMk/>
          <pc:sldMk cId="2729935583" sldId="401"/>
        </pc:sldMkLst>
      </pc:sldChg>
      <pc:sldChg chg="addSp delSp modSp mod">
        <pc:chgData name="Tsukuba, Takeshi (SGC)" userId="f09ee0c5-30eb-45e4-a7dc-ff584980309f" providerId="ADAL" clId="{FC057B1F-589D-4486-90DF-CEE4F36A4135}" dt="2021-04-21T04:44:04.861" v="2105" actId="20577"/>
        <pc:sldMkLst>
          <pc:docMk/>
          <pc:sldMk cId="2473393845" sldId="403"/>
        </pc:sldMkLst>
        <pc:spChg chg="add mod">
          <ac:chgData name="Tsukuba, Takeshi (SGC)" userId="f09ee0c5-30eb-45e4-a7dc-ff584980309f" providerId="ADAL" clId="{FC057B1F-589D-4486-90DF-CEE4F36A4135}" dt="2021-04-21T02:49:43.104" v="1524" actId="1035"/>
          <ac:spMkLst>
            <pc:docMk/>
            <pc:sldMk cId="2473393845" sldId="403"/>
            <ac:spMk id="2" creationId="{E40FF9E6-09F9-4084-A5E9-E5A2F19BACE1}"/>
          </ac:spMkLst>
        </pc:spChg>
        <pc:spChg chg="del">
          <ac:chgData name="Tsukuba, Takeshi (SGC)" userId="f09ee0c5-30eb-45e4-a7dc-ff584980309f" providerId="ADAL" clId="{FC057B1F-589D-4486-90DF-CEE4F36A4135}" dt="2021-04-21T02:26:07.195" v="694" actId="478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FC057B1F-589D-4486-90DF-CEE4F36A4135}" dt="2021-04-21T02:36:28.399" v="1230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4:04.861" v="2105" actId="20577"/>
          <ac:spMkLst>
            <pc:docMk/>
            <pc:sldMk cId="2473393845" sldId="40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2:26:07.195" v="694" actId="478"/>
          <ac:graphicFrameMkLst>
            <pc:docMk/>
            <pc:sldMk cId="2473393845" sldId="403"/>
            <ac:graphicFrameMk id="7" creationId="{7165C39B-B3CA-4C06-A2AA-B40E2064A0D7}"/>
          </ac:graphicFrameMkLst>
        </pc:graphicFrameChg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97647923" sldId="40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88019561" sldId="406"/>
        </pc:sldMkLst>
      </pc:sldChg>
      <pc:sldChg chg="del">
        <pc:chgData name="Tsukuba, Takeshi (SGC)" userId="f09ee0c5-30eb-45e4-a7dc-ff584980309f" providerId="ADAL" clId="{FC057B1F-589D-4486-90DF-CEE4F36A4135}" dt="2021-04-21T02:21:53.630" v="508" actId="47"/>
        <pc:sldMkLst>
          <pc:docMk/>
          <pc:sldMk cId="2850614360" sldId="411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228326029" sldId="412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3041777632" sldId="413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428485258" sldId="414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1377915840" sldId="415"/>
        </pc:sldMkLst>
      </pc:sldChg>
      <pc:sldChg chg="del">
        <pc:chgData name="Tsukuba, Takeshi (SGC)" userId="f09ee0c5-30eb-45e4-a7dc-ff584980309f" providerId="ADAL" clId="{FC057B1F-589D-4486-90DF-CEE4F36A4135}" dt="2021-04-21T02:21:58.098" v="509" actId="47"/>
        <pc:sldMkLst>
          <pc:docMk/>
          <pc:sldMk cId="4039260532" sldId="416"/>
        </pc:sldMkLst>
      </pc:sldChg>
      <pc:sldChg chg="delSp modSp mod">
        <pc:chgData name="Tsukuba, Takeshi (SGC)" userId="f09ee0c5-30eb-45e4-a7dc-ff584980309f" providerId="ADAL" clId="{FC057B1F-589D-4486-90DF-CEE4F36A4135}" dt="2021-04-21T02:50:47.718" v="1609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FC057B1F-589D-4486-90DF-CEE4F36A4135}" dt="2021-04-21T02:50:43.104" v="1607" actId="20577"/>
          <ac:spMkLst>
            <pc:docMk/>
            <pc:sldMk cId="472477115" sldId="417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2:50:47.718" v="1609" actId="6549"/>
          <ac:spMkLst>
            <pc:docMk/>
            <pc:sldMk cId="472477115" sldId="417"/>
            <ac:spMk id="6" creationId="{00000000-0000-0000-0000-000000000000}"/>
          </ac:spMkLst>
        </pc:spChg>
        <pc:graphicFrameChg chg="del modGraphic">
          <ac:chgData name="Tsukuba, Takeshi (SGC)" userId="f09ee0c5-30eb-45e4-a7dc-ff584980309f" providerId="ADAL" clId="{FC057B1F-589D-4486-90DF-CEE4F36A4135}" dt="2021-04-21T02:19:48.915" v="347" actId="478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  <pc:sldChg chg="new del">
        <pc:chgData name="Tsukuba, Takeshi (SGC)" userId="f09ee0c5-30eb-45e4-a7dc-ff584980309f" providerId="ADAL" clId="{FC057B1F-589D-4486-90DF-CEE4F36A4135}" dt="2021-04-21T02:46:33.202" v="1386" actId="47"/>
        <pc:sldMkLst>
          <pc:docMk/>
          <pc:sldMk cId="1681989929" sldId="418"/>
        </pc:sldMkLst>
      </pc:sldChg>
      <pc:sldChg chg="delSp modSp add mod ord">
        <pc:chgData name="Tsukuba, Takeshi (SGC)" userId="f09ee0c5-30eb-45e4-a7dc-ff584980309f" providerId="ADAL" clId="{FC057B1F-589D-4486-90DF-CEE4F36A4135}" dt="2021-04-21T07:08:50.725" v="3332" actId="20577"/>
        <pc:sldMkLst>
          <pc:docMk/>
          <pc:sldMk cId="2720153326" sldId="419"/>
        </pc:sldMkLst>
        <pc:spChg chg="del">
          <ac:chgData name="Tsukuba, Takeshi (SGC)" userId="f09ee0c5-30eb-45e4-a7dc-ff584980309f" providerId="ADAL" clId="{FC057B1F-589D-4486-90DF-CEE4F36A4135}" dt="2021-04-21T02:46:49.725" v="1412" actId="478"/>
          <ac:spMkLst>
            <pc:docMk/>
            <pc:sldMk cId="2720153326" sldId="419"/>
            <ac:spMk id="2" creationId="{E40FF9E6-09F9-4084-A5E9-E5A2F19BACE1}"/>
          </ac:spMkLst>
        </pc:spChg>
        <pc:spChg chg="mod">
          <ac:chgData name="Tsukuba, Takeshi (SGC)" userId="f09ee0c5-30eb-45e4-a7dc-ff584980309f" providerId="ADAL" clId="{FC057B1F-589D-4486-90DF-CEE4F36A4135}" dt="2021-04-21T07:08:50.725" v="3332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08:39.413" v="3322" actId="20577"/>
          <ac:spMkLst>
            <pc:docMk/>
            <pc:sldMk cId="2720153326" sldId="419"/>
            <ac:spMk id="6" creationId="{00000000-0000-0000-0000-000000000000}"/>
          </ac:spMkLst>
        </pc:spChg>
      </pc:sldChg>
      <pc:sldChg chg="addSp modSp add mod">
        <pc:chgData name="Tsukuba, Takeshi (SGC)" userId="f09ee0c5-30eb-45e4-a7dc-ff584980309f" providerId="ADAL" clId="{FC057B1F-589D-4486-90DF-CEE4F36A4135}" dt="2021-04-21T06:04:40.846" v="2774" actId="1036"/>
        <pc:sldMkLst>
          <pc:docMk/>
          <pc:sldMk cId="1284704628" sldId="420"/>
        </pc:sldMkLst>
        <pc:spChg chg="mod">
          <ac:chgData name="Tsukuba, Takeshi (SGC)" userId="f09ee0c5-30eb-45e4-a7dc-ff584980309f" providerId="ADAL" clId="{FC057B1F-589D-4486-90DF-CEE4F36A4135}" dt="2021-04-21T04:47:10.271" v="2214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4:45:09.217" v="2142" actId="14100"/>
          <ac:spMkLst>
            <pc:docMk/>
            <pc:sldMk cId="1284704628" sldId="420"/>
            <ac:spMk id="6" creationId="{00000000-0000-0000-0000-000000000000}"/>
          </ac:spMkLst>
        </pc:spChg>
        <pc:graphicFrameChg chg="add mod modGraphic">
          <ac:chgData name="Tsukuba, Takeshi (SGC)" userId="f09ee0c5-30eb-45e4-a7dc-ff584980309f" providerId="ADAL" clId="{FC057B1F-589D-4486-90DF-CEE4F36A4135}" dt="2021-04-21T06:04:40.846" v="2774" actId="1036"/>
          <ac:graphicFrameMkLst>
            <pc:docMk/>
            <pc:sldMk cId="1284704628" sldId="420"/>
            <ac:graphicFrameMk id="2" creationId="{97431552-DC3D-45A1-9990-76E0BAF26DF6}"/>
          </ac:graphicFrameMkLst>
        </pc:graphicFrameChg>
      </pc:sldChg>
      <pc:sldChg chg="modSp add del mod">
        <pc:chgData name="Tsukuba, Takeshi (SGC)" userId="f09ee0c5-30eb-45e4-a7dc-ff584980309f" providerId="ADAL" clId="{FC057B1F-589D-4486-90DF-CEE4F36A4135}" dt="2021-04-21T06:11:31.534" v="2776" actId="47"/>
        <pc:sldMkLst>
          <pc:docMk/>
          <pc:sldMk cId="482253738" sldId="421"/>
        </pc:sldMkLst>
        <pc:spChg chg="mod">
          <ac:chgData name="Tsukuba, Takeshi (SGC)" userId="f09ee0c5-30eb-45e4-a7dc-ff584980309f" providerId="ADAL" clId="{FC057B1F-589D-4486-90DF-CEE4F36A4135}" dt="2021-04-21T04:43:43.993" v="2101" actId="2711"/>
          <ac:spMkLst>
            <pc:docMk/>
            <pc:sldMk cId="482253738" sldId="421"/>
            <ac:spMk id="5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FC057B1F-589D-4486-90DF-CEE4F36A4135}" dt="2021-04-21T07:15:38.778" v="3957" actId="20577"/>
        <pc:sldMkLst>
          <pc:docMk/>
          <pc:sldMk cId="708414471" sldId="422"/>
        </pc:sldMkLst>
        <pc:spChg chg="mod">
          <ac:chgData name="Tsukuba, Takeshi (SGC)" userId="f09ee0c5-30eb-45e4-a7dc-ff584980309f" providerId="ADAL" clId="{FC057B1F-589D-4486-90DF-CEE4F36A4135}" dt="2021-04-21T04:47:32.467" v="2219" actId="6549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5:38.778" v="3957" actId="20577"/>
          <ac:spMkLst>
            <pc:docMk/>
            <pc:sldMk cId="708414471" sldId="422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3:58.251" v="2614" actId="478"/>
          <ac:graphicFrameMkLst>
            <pc:docMk/>
            <pc:sldMk cId="708414471" sldId="422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3:15.535" v="2761" actId="6549"/>
          <ac:graphicFrameMkLst>
            <pc:docMk/>
            <pc:sldMk cId="708414471" sldId="422"/>
            <ac:graphicFrameMk id="3" creationId="{195CC242-6E20-4D85-855F-383AA2BAD36C}"/>
          </ac:graphicFrameMkLst>
        </pc:graphicFrameChg>
      </pc:sldChg>
      <pc:sldChg chg="addSp delSp modSp add mod">
        <pc:chgData name="Tsukuba, Takeshi (SGC)" userId="f09ee0c5-30eb-45e4-a7dc-ff584980309f" providerId="ADAL" clId="{FC057B1F-589D-4486-90DF-CEE4F36A4135}" dt="2021-04-21T07:17:36.844" v="3992" actId="6549"/>
        <pc:sldMkLst>
          <pc:docMk/>
          <pc:sldMk cId="3219161926" sldId="423"/>
        </pc:sldMkLst>
        <pc:spChg chg="mod">
          <ac:chgData name="Tsukuba, Takeshi (SGC)" userId="f09ee0c5-30eb-45e4-a7dc-ff584980309f" providerId="ADAL" clId="{FC057B1F-589D-4486-90DF-CEE4F36A4135}" dt="2021-04-21T05:24:21.707" v="2619" actId="6549"/>
          <ac:spMkLst>
            <pc:docMk/>
            <pc:sldMk cId="3219161926" sldId="42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7:17:36.844" v="3992" actId="6549"/>
          <ac:spMkLst>
            <pc:docMk/>
            <pc:sldMk cId="3219161926" sldId="423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5:24:03.885" v="2615" actId="478"/>
          <ac:graphicFrameMkLst>
            <pc:docMk/>
            <pc:sldMk cId="3219161926" sldId="423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2:24.769" v="2719" actId="1076"/>
          <ac:graphicFrameMkLst>
            <pc:docMk/>
            <pc:sldMk cId="3219161926" sldId="423"/>
            <ac:graphicFrameMk id="3" creationId="{AEEFE936-25D3-497A-8C62-48484CDB1C35}"/>
          </ac:graphicFrameMkLst>
        </pc:graphicFrameChg>
        <pc:graphicFrameChg chg="add del mod modGraphic">
          <ac:chgData name="Tsukuba, Takeshi (SGC)" userId="f09ee0c5-30eb-45e4-a7dc-ff584980309f" providerId="ADAL" clId="{FC057B1F-589D-4486-90DF-CEE4F36A4135}" dt="2021-04-21T06:02:11.141" v="2718" actId="478"/>
          <ac:graphicFrameMkLst>
            <pc:docMk/>
            <pc:sldMk cId="3219161926" sldId="423"/>
            <ac:graphicFrameMk id="7" creationId="{20D35FC9-2895-41DE-BCDE-0E33951FC679}"/>
          </ac:graphicFrameMkLst>
        </pc:graphicFrameChg>
      </pc:sldChg>
      <pc:sldChg chg="addSp delSp modSp add mod ord">
        <pc:chgData name="Tsukuba, Takeshi (SGC)" userId="f09ee0c5-30eb-45e4-a7dc-ff584980309f" providerId="ADAL" clId="{FC057B1F-589D-4486-90DF-CEE4F36A4135}" dt="2021-04-21T06:13:09.031" v="2822" actId="20577"/>
        <pc:sldMkLst>
          <pc:docMk/>
          <pc:sldMk cId="397429648" sldId="424"/>
        </pc:sldMkLst>
        <pc:spChg chg="mod">
          <ac:chgData name="Tsukuba, Takeshi (SGC)" userId="f09ee0c5-30eb-45e4-a7dc-ff584980309f" providerId="ADAL" clId="{FC057B1F-589D-4486-90DF-CEE4F36A4135}" dt="2021-04-21T05:01:39.912" v="2594" actId="20577"/>
          <ac:spMkLst>
            <pc:docMk/>
            <pc:sldMk cId="397429648" sldId="42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FC057B1F-589D-4486-90DF-CEE4F36A4135}" dt="2021-04-21T06:13:09.031" v="2822" actId="20577"/>
          <ac:spMkLst>
            <pc:docMk/>
            <pc:sldMk cId="397429648" sldId="424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FC057B1F-589D-4486-90DF-CEE4F36A4135}" dt="2021-04-21T04:59:10.291" v="2552" actId="478"/>
          <ac:graphicFrameMkLst>
            <pc:docMk/>
            <pc:sldMk cId="397429648" sldId="424"/>
            <ac:graphicFrameMk id="2" creationId="{97431552-DC3D-45A1-9990-76E0BAF26DF6}"/>
          </ac:graphicFrameMkLst>
        </pc:graphicFrameChg>
        <pc:graphicFrameChg chg="add mod modGraphic">
          <ac:chgData name="Tsukuba, Takeshi (SGC)" userId="f09ee0c5-30eb-45e4-a7dc-ff584980309f" providerId="ADAL" clId="{FC057B1F-589D-4486-90DF-CEE4F36A4135}" dt="2021-04-21T06:05:02.582" v="2775" actId="1076"/>
          <ac:graphicFrameMkLst>
            <pc:docMk/>
            <pc:sldMk cId="397429648" sldId="424"/>
            <ac:graphicFrameMk id="3" creationId="{F24E94D6-4219-4767-BB89-5C08D37150A7}"/>
          </ac:graphicFrameMkLst>
        </pc:graphicFrameChg>
      </pc:sldChg>
    </pc:docChg>
  </pc:docChgLst>
  <pc:docChgLst>
    <pc:chgData name="Tsukuba, Takeshi (SGC)" userId="f09ee0c5-30eb-45e4-a7dc-ff584980309f" providerId="ADAL" clId="{75E81E65-9629-48B6-BA3A-807BAB1BD4C0}"/>
    <pc:docChg chg="custSel modSld">
      <pc:chgData name="Tsukuba, Takeshi (SGC)" userId="f09ee0c5-30eb-45e4-a7dc-ff584980309f" providerId="ADAL" clId="{75E81E65-9629-48B6-BA3A-807BAB1BD4C0}" dt="2021-04-20T12:38:52.680" v="39" actId="6549"/>
      <pc:docMkLst>
        <pc:docMk/>
      </pc:docMkLst>
      <pc:sldChg chg="modSp mod">
        <pc:chgData name="Tsukuba, Takeshi (SGC)" userId="f09ee0c5-30eb-45e4-a7dc-ff584980309f" providerId="ADAL" clId="{75E81E65-9629-48B6-BA3A-807BAB1BD4C0}" dt="2021-04-20T12:36:54.797" v="9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75E81E65-9629-48B6-BA3A-807BAB1BD4C0}" dt="2021-04-20T12:36:54.797" v="9" actId="20577"/>
          <ac:spMkLst>
            <pc:docMk/>
            <pc:sldMk cId="2894663466" sldId="35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8:52.680" v="39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75E81E65-9629-48B6-BA3A-807BAB1BD4C0}" dt="2021-04-20T12:38:52.680" v="39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75E81E65-9629-48B6-BA3A-807BAB1BD4C0}" dt="2021-04-20T12:37:22.401" v="10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75E81E65-9629-48B6-BA3A-807BAB1BD4C0}" dt="2021-04-20T12:37:22.401" v="10" actId="20577"/>
          <ac:spMkLst>
            <pc:docMk/>
            <pc:sldMk cId="3228326029" sldId="412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208B7B09-F30F-43BF-B38B-A7FF2D8C61DD}"/>
    <pc:docChg chg="custSel modSld">
      <pc:chgData name="Tsukuba, Takeshi (SGC)" userId="f09ee0c5-30eb-45e4-a7dc-ff584980309f" providerId="ADAL" clId="{208B7B09-F30F-43BF-B38B-A7FF2D8C61DD}" dt="2021-04-21T12:51:37.427" v="43" actId="6549"/>
      <pc:docMkLst>
        <pc:docMk/>
      </pc:docMkLst>
      <pc:sldChg chg="modSp mod">
        <pc:chgData name="Tsukuba, Takeshi (SGC)" userId="f09ee0c5-30eb-45e4-a7dc-ff584980309f" providerId="ADAL" clId="{208B7B09-F30F-43BF-B38B-A7FF2D8C61DD}" dt="2021-04-21T12:51:37.427" v="43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208B7B09-F30F-43BF-B38B-A7FF2D8C61DD}" dt="2021-04-21T12:51:37.427" v="43" actId="6549"/>
          <ac:spMkLst>
            <pc:docMk/>
            <pc:sldMk cId="708414471" sldId="42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208B7B09-F30F-43BF-B38B-A7FF2D8C61DD}" dt="2021-04-21T12:51:10.537" v="0" actId="6549"/>
        <pc:sldMkLst>
          <pc:docMk/>
          <pc:sldMk cId="397429648" sldId="424"/>
        </pc:sldMkLst>
        <pc:spChg chg="mod">
          <ac:chgData name="Tsukuba, Takeshi (SGC)" userId="f09ee0c5-30eb-45e4-a7dc-ff584980309f" providerId="ADAL" clId="{208B7B09-F30F-43BF-B38B-A7FF2D8C61DD}" dt="2021-04-21T12:51:10.537" v="0" actId="6549"/>
          <ac:spMkLst>
            <pc:docMk/>
            <pc:sldMk cId="397429648" sldId="424"/>
            <ac:spMk id="6" creationId="{00000000-0000-0000-0000-000000000000}"/>
          </ac:spMkLst>
        </pc:spChg>
      </pc:sldChg>
    </pc:docChg>
  </pc:docChgLst>
  <pc:docChgLst>
    <pc:chgData name="Tsukuba, Takeshi (SGC)" userId="f09ee0c5-30eb-45e4-a7dc-ff584980309f" providerId="ADAL" clId="{8CEDEB2D-987F-4CB9-8FF7-D053D778E589}"/>
    <pc:docChg chg="undo custSel modSld">
      <pc:chgData name="Tsukuba, Takeshi (SGC)" userId="f09ee0c5-30eb-45e4-a7dc-ff584980309f" providerId="ADAL" clId="{8CEDEB2D-987F-4CB9-8FF7-D053D778E589}" dt="2021-04-21T00:45:29.899" v="454" actId="6549"/>
      <pc:docMkLst>
        <pc:docMk/>
      </pc:docMkLst>
      <pc:sldChg chg="addSp delSp modSp mod">
        <pc:chgData name="Tsukuba, Takeshi (SGC)" userId="f09ee0c5-30eb-45e4-a7dc-ff584980309f" providerId="ADAL" clId="{8CEDEB2D-987F-4CB9-8FF7-D053D778E589}" dt="2021-04-20T23:55:29.690" v="12" actId="1036"/>
        <pc:sldMkLst>
          <pc:docMk/>
          <pc:sldMk cId="630429260" sldId="393"/>
        </pc:sldMkLst>
        <pc:spChg chg="add del mod">
          <ac:chgData name="Tsukuba, Takeshi (SGC)" userId="f09ee0c5-30eb-45e4-a7dc-ff584980309f" providerId="ADAL" clId="{8CEDEB2D-987F-4CB9-8FF7-D053D778E589}" dt="2021-04-20T23:55:13.132" v="6" actId="478"/>
          <ac:spMkLst>
            <pc:docMk/>
            <pc:sldMk cId="630429260" sldId="393"/>
            <ac:spMk id="2" creationId="{404B0661-6191-45D7-81F8-A894F3F86FD3}"/>
          </ac:spMkLst>
        </pc:spChg>
        <pc:spChg chg="add del mod">
          <ac:chgData name="Tsukuba, Takeshi (SGC)" userId="f09ee0c5-30eb-45e4-a7dc-ff584980309f" providerId="ADAL" clId="{8CEDEB2D-987F-4CB9-8FF7-D053D778E589}" dt="2021-04-20T23:55:26.615" v="7" actId="478"/>
          <ac:spMkLst>
            <pc:docMk/>
            <pc:sldMk cId="630429260" sldId="393"/>
            <ac:spMk id="3" creationId="{2E04D829-57DE-4097-9F86-F145C50E91A4}"/>
          </ac:spMkLst>
        </pc:spChg>
        <pc:spChg chg="mod">
          <ac:chgData name="Tsukuba, Takeshi (SGC)" userId="f09ee0c5-30eb-45e4-a7dc-ff584980309f" providerId="ADAL" clId="{8CEDEB2D-987F-4CB9-8FF7-D053D778E589}" dt="2021-04-20T23:54:57.063" v="4"/>
          <ac:spMkLst>
            <pc:docMk/>
            <pc:sldMk cId="630429260" sldId="393"/>
            <ac:spMk id="28" creationId="{907A793C-8125-4579-9FB4-53256B03CF75}"/>
          </ac:spMkLst>
        </pc:spChg>
        <pc:spChg chg="mod">
          <ac:chgData name="Tsukuba, Takeshi (SGC)" userId="f09ee0c5-30eb-45e4-a7dc-ff584980309f" providerId="ADAL" clId="{8CEDEB2D-987F-4CB9-8FF7-D053D778E589}" dt="2021-04-20T23:55:29.690" v="12" actId="1036"/>
          <ac:spMkLst>
            <pc:docMk/>
            <pc:sldMk cId="630429260" sldId="393"/>
            <ac:spMk id="29" creationId="{1784A239-8670-4F20-8EFE-8CC7E0783197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56.487" v="42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8CEDEB2D-987F-4CB9-8FF7-D053D778E589}" dt="2021-04-21T00:17:56.487" v="426" actId="20577"/>
          <ac:spMkLst>
            <pc:docMk/>
            <pc:sldMk cId="2729935583" sldId="401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45:29.899" v="454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8CEDEB2D-987F-4CB9-8FF7-D053D778E589}" dt="2021-04-21T00:45:29.899" v="454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1:20.626" v="229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8CEDEB2D-987F-4CB9-8FF7-D053D778E589}" dt="2021-04-21T00:11:20.626" v="229" actId="20577"/>
          <ac:spMkLst>
            <pc:docMk/>
            <pc:sldMk cId="3228326029" sldId="412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17.865" v="257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8CEDEB2D-987F-4CB9-8FF7-D053D778E589}" dt="2021-04-21T00:12:17.865" v="257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2:45.250" v="287" actId="6549"/>
        <pc:sldMkLst>
          <pc:docMk/>
          <pc:sldMk cId="1428485258" sldId="414"/>
        </pc:sldMkLst>
        <pc:spChg chg="mod">
          <ac:chgData name="Tsukuba, Takeshi (SGC)" userId="f09ee0c5-30eb-45e4-a7dc-ff584980309f" providerId="ADAL" clId="{8CEDEB2D-987F-4CB9-8FF7-D053D778E589}" dt="2021-04-21T00:12:45.250" v="287" actId="6549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07.719" v="95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8CEDEB2D-987F-4CB9-8FF7-D053D778E589}" dt="2021-04-21T00:09:07.719" v="9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CEDEB2D-987F-4CB9-8FF7-D053D778E589}" dt="2021-04-20T23:58:26.863" v="26" actId="6549"/>
          <ac:spMkLst>
            <pc:docMk/>
            <pc:sldMk cId="1377915840" sldId="41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09:22.642" v="97" actId="20577"/>
        <pc:sldMkLst>
          <pc:docMk/>
          <pc:sldMk cId="4039260532" sldId="416"/>
        </pc:sldMkLst>
        <pc:spChg chg="mod">
          <ac:chgData name="Tsukuba, Takeshi (SGC)" userId="f09ee0c5-30eb-45e4-a7dc-ff584980309f" providerId="ADAL" clId="{8CEDEB2D-987F-4CB9-8FF7-D053D778E589}" dt="2021-04-21T00:09:22.642" v="97" actId="20577"/>
          <ac:spMkLst>
            <pc:docMk/>
            <pc:sldMk cId="4039260532" sldId="416"/>
            <ac:spMk id="5" creationId="{00000000-0000-0000-0000-000000000000}"/>
          </ac:spMkLst>
        </pc:spChg>
      </pc:sldChg>
      <pc:sldChg chg="modSp mod">
        <pc:chgData name="Tsukuba, Takeshi (SGC)" userId="f09ee0c5-30eb-45e4-a7dc-ff584980309f" providerId="ADAL" clId="{8CEDEB2D-987F-4CB9-8FF7-D053D778E589}" dt="2021-04-21T00:17:29.776" v="41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CEDEB2D-987F-4CB9-8FF7-D053D778E589}" dt="2021-04-21T00:17:29.776" v="418" actId="6549"/>
          <ac:spMkLst>
            <pc:docMk/>
            <pc:sldMk cId="472477115" sldId="417"/>
            <ac:spMk id="6" creationId="{00000000-0000-0000-0000-000000000000}"/>
          </ac:spMkLst>
        </pc:spChg>
      </pc:sldChg>
    </pc:docChg>
  </pc:docChgLst>
  <pc:docChgLst>
    <pc:chgData name="Ikeda, Masaru (SGC)" userId="182f623e-8ebb-4587-beb4-2de199569fff" providerId="ADAL" clId="{799BAE9C-1577-4B51-8779-EACB157FDD2B}"/>
    <pc:docChg chg="undo custSel addSld modSld">
      <pc:chgData name="Ikeda, Masaru (SGC)" userId="182f623e-8ebb-4587-beb4-2de199569fff" providerId="ADAL" clId="{799BAE9C-1577-4B51-8779-EACB157FDD2B}" dt="2021-04-20T13:42:27.426" v="557" actId="20577"/>
      <pc:docMkLst>
        <pc:docMk/>
      </pc:docMkLst>
      <pc:sldChg chg="delSp modSp add">
        <pc:chgData name="Ikeda, Masaru (SGC)" userId="182f623e-8ebb-4587-beb4-2de199569fff" providerId="ADAL" clId="{799BAE9C-1577-4B51-8779-EACB157FDD2B}" dt="2021-04-20T13:42:27.426" v="557" actId="20577"/>
        <pc:sldMkLst>
          <pc:docMk/>
          <pc:sldMk cId="472477115" sldId="417"/>
        </pc:sldMkLst>
        <pc:spChg chg="mod">
          <ac:chgData name="Ikeda, Masaru (SGC)" userId="182f623e-8ebb-4587-beb4-2de199569fff" providerId="ADAL" clId="{799BAE9C-1577-4B51-8779-EACB157FDD2B}" dt="2021-04-20T13:42:27.426" v="557" actId="20577"/>
          <ac:spMkLst>
            <pc:docMk/>
            <pc:sldMk cId="472477115" sldId="417"/>
            <ac:spMk id="6" creationId="{00000000-0000-0000-0000-000000000000}"/>
          </ac:spMkLst>
        </pc:spChg>
        <pc:spChg chg="del">
          <ac:chgData name="Ikeda, Masaru (SGC)" userId="182f623e-8ebb-4587-beb4-2de199569fff" providerId="ADAL" clId="{799BAE9C-1577-4B51-8779-EACB157FDD2B}" dt="2021-04-20T13:26:18.122" v="2" actId="478"/>
          <ac:spMkLst>
            <pc:docMk/>
            <pc:sldMk cId="472477115" sldId="417"/>
            <ac:spMk id="12" creationId="{A2D4FB1B-8BD5-4C3E-8C8A-D37E516DFE46}"/>
          </ac:spMkLst>
        </pc:spChg>
        <pc:graphicFrameChg chg="mod modGraphic">
          <ac:chgData name="Ikeda, Masaru (SGC)" userId="182f623e-8ebb-4587-beb4-2de199569fff" providerId="ADAL" clId="{799BAE9C-1577-4B51-8779-EACB157FDD2B}" dt="2021-04-20T13:38:32.441" v="509" actId="1038"/>
          <ac:graphicFrameMkLst>
            <pc:docMk/>
            <pc:sldMk cId="472477115" sldId="417"/>
            <ac:graphicFrameMk id="9" creationId="{B210081D-84D7-43CF-891D-FA3750477032}"/>
          </ac:graphicFrameMkLst>
        </pc:graphicFrameChg>
        <pc:graphicFrameChg chg="del">
          <ac:chgData name="Ikeda, Masaru (SGC)" userId="182f623e-8ebb-4587-beb4-2de199569fff" providerId="ADAL" clId="{799BAE9C-1577-4B51-8779-EACB157FDD2B}" dt="2021-04-20T13:26:15.392" v="1" actId="478"/>
          <ac:graphicFrameMkLst>
            <pc:docMk/>
            <pc:sldMk cId="472477115" sldId="417"/>
            <ac:graphicFrameMk id="14" creationId="{CD76FF53-D763-4A91-9FB9-C1AE20BF7DFA}"/>
          </ac:graphicFrameMkLst>
        </pc:graphicFrameChg>
      </pc:sldChg>
    </pc:docChg>
  </pc:docChgLst>
  <pc:docChgLst>
    <pc:chgData name="Tsukuba, Takeshi (SGC)" userId="f09ee0c5-30eb-45e4-a7dc-ff584980309f" providerId="ADAL" clId="{1F4B385B-6CDF-4E37-86FC-4EBB27633269}"/>
    <pc:docChg chg="undo custSel delSld modSld sldOrd">
      <pc:chgData name="Tsukuba, Takeshi (SGC)" userId="f09ee0c5-30eb-45e4-a7dc-ff584980309f" providerId="ADAL" clId="{1F4B385B-6CDF-4E37-86FC-4EBB27633269}" dt="2021-04-20T23:48:17.699" v="804" actId="6549"/>
      <pc:docMkLst>
        <pc:docMk/>
      </pc:docMkLst>
      <pc:sldChg chg="del ord modTransition">
        <pc:chgData name="Tsukuba, Takeshi (SGC)" userId="f09ee0c5-30eb-45e4-a7dc-ff584980309f" providerId="ADAL" clId="{1F4B385B-6CDF-4E37-86FC-4EBB27633269}" dt="2021-04-20T23:33:27.166" v="624" actId="47"/>
        <pc:sldMkLst>
          <pc:docMk/>
          <pc:sldMk cId="2894663466" sldId="353"/>
        </pc:sldMkLst>
      </pc:sldChg>
      <pc:sldChg chg="modSp mod">
        <pc:chgData name="Tsukuba, Takeshi (SGC)" userId="f09ee0c5-30eb-45e4-a7dc-ff584980309f" providerId="ADAL" clId="{1F4B385B-6CDF-4E37-86FC-4EBB27633269}" dt="2021-04-20T23:48:17.699" v="804" actId="6549"/>
        <pc:sldMkLst>
          <pc:docMk/>
          <pc:sldMk cId="2729935583" sldId="401"/>
        </pc:sldMkLst>
        <pc:spChg chg="mod">
          <ac:chgData name="Tsukuba, Takeshi (SGC)" userId="f09ee0c5-30eb-45e4-a7dc-ff584980309f" providerId="ADAL" clId="{1F4B385B-6CDF-4E37-86FC-4EBB27633269}" dt="2021-04-20T23:48:17.699" v="804" actId="6549"/>
          <ac:spMkLst>
            <pc:docMk/>
            <pc:sldMk cId="2729935583" sldId="401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mod modGraphic">
          <ac:chgData name="Tsukuba, Takeshi (SGC)" userId="f09ee0c5-30eb-45e4-a7dc-ff584980309f" providerId="ADAL" clId="{1F4B385B-6CDF-4E37-86FC-4EBB27633269}" dt="2021-04-20T23:33:00.168" v="607" actId="1037"/>
          <ac:graphicFrameMkLst>
            <pc:docMk/>
            <pc:sldMk cId="2729935583" sldId="401"/>
            <ac:graphicFrameMk id="8" creationId="{04DF7C6A-D861-4B0D-A30E-521D1DD8A8D7}"/>
          </ac:graphicFrameMkLst>
        </pc:graphicFrameChg>
      </pc:sldChg>
      <pc:sldChg chg="addSp delSp modSp mod">
        <pc:chgData name="Tsukuba, Takeshi (SGC)" userId="f09ee0c5-30eb-45e4-a7dc-ff584980309f" providerId="ADAL" clId="{1F4B385B-6CDF-4E37-86FC-4EBB27633269}" dt="2021-04-20T23:21:31.424" v="272"/>
        <pc:sldMkLst>
          <pc:docMk/>
          <pc:sldMk cId="2473393845" sldId="403"/>
        </pc:sldMkLst>
        <pc:spChg chg="mod">
          <ac:chgData name="Tsukuba, Takeshi (SGC)" userId="f09ee0c5-30eb-45e4-a7dc-ff584980309f" providerId="ADAL" clId="{1F4B385B-6CDF-4E37-86FC-4EBB27633269}" dt="2021-04-20T23:19:59.224" v="269" actId="6549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15:40:35.997" v="67" actId="6549"/>
          <ac:spMkLst>
            <pc:docMk/>
            <pc:sldMk cId="2473393845" sldId="403"/>
            <ac:spMk id="6" creationId="{00000000-0000-0000-0000-000000000000}"/>
          </ac:spMkLst>
        </pc:spChg>
        <pc:graphicFrameChg chg="mod">
          <ac:chgData name="Tsukuba, Takeshi (SGC)" userId="f09ee0c5-30eb-45e4-a7dc-ff584980309f" providerId="ADAL" clId="{1F4B385B-6CDF-4E37-86FC-4EBB27633269}" dt="2021-04-20T23:21:11.403" v="270" actId="14100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add del mod">
          <ac:chgData name="Tsukuba, Takeshi (SGC)" userId="f09ee0c5-30eb-45e4-a7dc-ff584980309f" providerId="ADAL" clId="{1F4B385B-6CDF-4E37-86FC-4EBB27633269}" dt="2021-04-20T23:21:31.424" v="272"/>
          <ac:graphicFrameMkLst>
            <pc:docMk/>
            <pc:sldMk cId="2473393845" sldId="403"/>
            <ac:graphicFrameMk id="8" creationId="{5625A1B0-5236-4283-BDCD-8F7B967A120A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22:35.601" v="318" actId="6549"/>
        <pc:sldMkLst>
          <pc:docMk/>
          <pc:sldMk cId="397647923" sldId="405"/>
        </pc:sldMkLst>
        <pc:spChg chg="mod">
          <ac:chgData name="Tsukuba, Takeshi (SGC)" userId="f09ee0c5-30eb-45e4-a7dc-ff584980309f" providerId="ADAL" clId="{1F4B385B-6CDF-4E37-86FC-4EBB27633269}" dt="2021-04-20T23:22:35.601" v="318" actId="6549"/>
          <ac:spMkLst>
            <pc:docMk/>
            <pc:sldMk cId="397647923" sldId="405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27:39.076" v="382" actId="6549"/>
        <pc:sldMkLst>
          <pc:docMk/>
          <pc:sldMk cId="388019561" sldId="406"/>
        </pc:sldMkLst>
        <pc:spChg chg="mod">
          <ac:chgData name="Tsukuba, Takeshi (SGC)" userId="f09ee0c5-30eb-45e4-a7dc-ff584980309f" providerId="ADAL" clId="{1F4B385B-6CDF-4E37-86FC-4EBB27633269}" dt="2021-04-20T23:27:39.076" v="382" actId="6549"/>
          <ac:spMkLst>
            <pc:docMk/>
            <pc:sldMk cId="388019561" sldId="406"/>
            <ac:spMk id="6" creationId="{00000000-0000-0000-0000-000000000000}"/>
          </ac:spMkLst>
        </pc:spChg>
      </pc:sldChg>
      <pc:sldChg chg="ord modTransition">
        <pc:chgData name="Tsukuba, Takeshi (SGC)" userId="f09ee0c5-30eb-45e4-a7dc-ff584980309f" providerId="ADAL" clId="{1F4B385B-6CDF-4E37-86FC-4EBB27633269}" dt="2021-04-20T23:33:34.517" v="627"/>
        <pc:sldMkLst>
          <pc:docMk/>
          <pc:sldMk cId="2850614360" sldId="411"/>
        </pc:sldMkLst>
      </pc:sldChg>
      <pc:sldChg chg="modSp mod">
        <pc:chgData name="Tsukuba, Takeshi (SGC)" userId="f09ee0c5-30eb-45e4-a7dc-ff584980309f" providerId="ADAL" clId="{1F4B385B-6CDF-4E37-86FC-4EBB27633269}" dt="2021-04-20T23:25:25.950" v="361" actId="1038"/>
        <pc:sldMkLst>
          <pc:docMk/>
          <pc:sldMk cId="3228326029" sldId="412"/>
        </pc:sldMkLst>
        <pc:spChg chg="mod">
          <ac:chgData name="Tsukuba, Takeshi (SGC)" userId="f09ee0c5-30eb-45e4-a7dc-ff584980309f" providerId="ADAL" clId="{1F4B385B-6CDF-4E37-86FC-4EBB27633269}" dt="2021-04-20T23:24:35.691" v="33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F4B385B-6CDF-4E37-86FC-4EBB27633269}" dt="2021-04-20T23:24:54.480" v="342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 modGraphic">
          <ac:chgData name="Tsukuba, Takeshi (SGC)" userId="f09ee0c5-30eb-45e4-a7dc-ff584980309f" providerId="ADAL" clId="{1F4B385B-6CDF-4E37-86FC-4EBB27633269}" dt="2021-04-20T23:25:25.950" v="361" actId="1038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4:46.453" v="648" actId="6549"/>
        <pc:sldMkLst>
          <pc:docMk/>
          <pc:sldMk cId="3041777632" sldId="413"/>
        </pc:sldMkLst>
        <pc:spChg chg="mod">
          <ac:chgData name="Tsukuba, Takeshi (SGC)" userId="f09ee0c5-30eb-45e4-a7dc-ff584980309f" providerId="ADAL" clId="{1F4B385B-6CDF-4E37-86FC-4EBB27633269}" dt="2021-04-20T23:44:46.453" v="648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23:48:00.927" v="803" actId="20577"/>
        <pc:sldMkLst>
          <pc:docMk/>
          <pc:sldMk cId="1428485258" sldId="414"/>
        </pc:sldMkLst>
        <pc:spChg chg="mod">
          <ac:chgData name="Tsukuba, Takeshi (SGC)" userId="f09ee0c5-30eb-45e4-a7dc-ff584980309f" providerId="ADAL" clId="{1F4B385B-6CDF-4E37-86FC-4EBB27633269}" dt="2021-04-20T23:48:00.927" v="803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1F4B385B-6CDF-4E37-86FC-4EBB27633269}" dt="2021-04-20T15:50:01.651" v="210" actId="113"/>
        <pc:sldMkLst>
          <pc:docMk/>
          <pc:sldMk cId="4039260532" sldId="416"/>
        </pc:sldMkLst>
        <pc:graphicFrameChg chg="modGraphic">
          <ac:chgData name="Tsukuba, Takeshi (SGC)" userId="f09ee0c5-30eb-45e4-a7dc-ff584980309f" providerId="ADAL" clId="{1F4B385B-6CDF-4E37-86FC-4EBB27633269}" dt="2021-04-20T15:50:01.651" v="210" actId="113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modGraphic">
          <ac:chgData name="Tsukuba, Takeshi (SGC)" userId="f09ee0c5-30eb-45e4-a7dc-ff584980309f" providerId="ADAL" clId="{1F4B385B-6CDF-4E37-86FC-4EBB27633269}" dt="2021-04-20T15:50:00.420" v="208" actId="113"/>
          <ac:graphicFrameMkLst>
            <pc:docMk/>
            <pc:sldMk cId="4039260532" sldId="416"/>
            <ac:graphicFrameMk id="4" creationId="{F838A106-84D0-4039-B145-6EB264A6E36E}"/>
          </ac:graphicFrameMkLst>
        </pc:graphicFrameChg>
      </pc:sldChg>
      <pc:sldChg chg="modSp mod">
        <pc:chgData name="Tsukuba, Takeshi (SGC)" userId="f09ee0c5-30eb-45e4-a7dc-ff584980309f" providerId="ADAL" clId="{1F4B385B-6CDF-4E37-86FC-4EBB27633269}" dt="2021-04-20T23:46:11.394" v="689" actId="5793"/>
        <pc:sldMkLst>
          <pc:docMk/>
          <pc:sldMk cId="472477115" sldId="417"/>
        </pc:sldMkLst>
        <pc:spChg chg="mod">
          <ac:chgData name="Tsukuba, Takeshi (SGC)" userId="f09ee0c5-30eb-45e4-a7dc-ff584980309f" providerId="ADAL" clId="{1F4B385B-6CDF-4E37-86FC-4EBB27633269}" dt="2021-04-20T23:46:11.394" v="689" actId="5793"/>
          <ac:spMkLst>
            <pc:docMk/>
            <pc:sldMk cId="472477115" sldId="417"/>
            <ac:spMk id="6" creationId="{00000000-0000-0000-0000-000000000000}"/>
          </ac:spMkLst>
        </pc:spChg>
        <pc:graphicFrameChg chg="mod modGraphic">
          <ac:chgData name="Tsukuba, Takeshi (SGC)" userId="f09ee0c5-30eb-45e4-a7dc-ff584980309f" providerId="ADAL" clId="{1F4B385B-6CDF-4E37-86FC-4EBB27633269}" dt="2021-04-20T15:50:42.114" v="214" actId="122"/>
          <ac:graphicFrameMkLst>
            <pc:docMk/>
            <pc:sldMk cId="472477115" sldId="417"/>
            <ac:graphicFrameMk id="9" creationId="{B210081D-84D7-43CF-891D-FA3750477032}"/>
          </ac:graphicFrameMkLst>
        </pc:graphicFrameChg>
      </pc:sldChg>
    </pc:docChg>
  </pc:docChgLst>
  <pc:docChgLst>
    <pc:chgData name="Tsukuba, Takeshi (SGC)" userId="f09ee0c5-30eb-45e4-a7dc-ff584980309f" providerId="ADAL" clId="{8BA74484-9701-4B01-9EC2-91A8783508E0}"/>
    <pc:docChg chg="undo custSel addSld delSld modSld">
      <pc:chgData name="Tsukuba, Takeshi (SGC)" userId="f09ee0c5-30eb-45e4-a7dc-ff584980309f" providerId="ADAL" clId="{8BA74484-9701-4B01-9EC2-91A8783508E0}" dt="2021-06-30T03:13:41.972" v="440" actId="6549"/>
      <pc:docMkLst>
        <pc:docMk/>
      </pc:docMkLst>
      <pc:sldChg chg="modSp mod">
        <pc:chgData name="Tsukuba, Takeshi (SGC)" userId="f09ee0c5-30eb-45e4-a7dc-ff584980309f" providerId="ADAL" clId="{8BA74484-9701-4B01-9EC2-91A8783508E0}" dt="2021-06-29T09:08:15.674" v="25" actId="6549"/>
        <pc:sldMkLst>
          <pc:docMk/>
          <pc:sldMk cId="630429260" sldId="393"/>
        </pc:sldMkLst>
        <pc:spChg chg="mod">
          <ac:chgData name="Tsukuba, Takeshi (SGC)" userId="f09ee0c5-30eb-45e4-a7dc-ff584980309f" providerId="ADAL" clId="{8BA74484-9701-4B01-9EC2-91A8783508E0}" dt="2021-06-29T09:08:15.674" v="25" actId="6549"/>
          <ac:spMkLst>
            <pc:docMk/>
            <pc:sldMk cId="630429260" sldId="393"/>
            <ac:spMk id="28" creationId="{907A793C-8125-4579-9FB4-53256B03CF75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22.419" v="54" actId="6549"/>
        <pc:sldMkLst>
          <pc:docMk/>
          <pc:sldMk cId="2473393845" sldId="403"/>
        </pc:sldMkLst>
        <pc:spChg chg="mod">
          <ac:chgData name="Tsukuba, Takeshi (SGC)" userId="f09ee0c5-30eb-45e4-a7dc-ff584980309f" providerId="ADAL" clId="{8BA74484-9701-4B01-9EC2-91A8783508E0}" dt="2021-06-29T09:09:22.419" v="54" actId="6549"/>
          <ac:spMkLst>
            <pc:docMk/>
            <pc:sldMk cId="2473393845" sldId="403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09:07.493" v="48" actId="6549"/>
        <pc:sldMkLst>
          <pc:docMk/>
          <pc:sldMk cId="472477115" sldId="417"/>
        </pc:sldMkLst>
        <pc:spChg chg="mod">
          <ac:chgData name="Tsukuba, Takeshi (SGC)" userId="f09ee0c5-30eb-45e4-a7dc-ff584980309f" providerId="ADAL" clId="{8BA74484-9701-4B01-9EC2-91A8783508E0}" dt="2021-06-29T09:09:07.493" v="48" actId="6549"/>
          <ac:spMkLst>
            <pc:docMk/>
            <pc:sldMk cId="472477115" sldId="417"/>
            <ac:spMk id="6" creationId="{00000000-0000-0000-0000-000000000000}"/>
          </ac:spMkLst>
        </pc:spChg>
      </pc:sldChg>
      <pc:sldChg chg="modSp mod">
        <pc:chgData name="Tsukuba, Takeshi (SGC)" userId="f09ee0c5-30eb-45e4-a7dc-ff584980309f" providerId="ADAL" clId="{8BA74484-9701-4B01-9EC2-91A8783508E0}" dt="2021-06-29T09:20:19.378" v="79" actId="6549"/>
        <pc:sldMkLst>
          <pc:docMk/>
          <pc:sldMk cId="2720153326" sldId="419"/>
        </pc:sldMkLst>
        <pc:spChg chg="mod">
          <ac:chgData name="Tsukuba, Takeshi (SGC)" userId="f09ee0c5-30eb-45e4-a7dc-ff584980309f" providerId="ADAL" clId="{8BA74484-9701-4B01-9EC2-91A8783508E0}" dt="2021-06-29T09:20:19.378" v="79" actId="6549"/>
          <ac:spMkLst>
            <pc:docMk/>
            <pc:sldMk cId="2720153326" sldId="419"/>
            <ac:spMk id="6" creationId="{00000000-0000-0000-0000-000000000000}"/>
          </ac:spMkLst>
        </pc:spChg>
      </pc:sldChg>
      <pc:sldChg chg="addSp delSp modSp mod">
        <pc:chgData name="Tsukuba, Takeshi (SGC)" userId="f09ee0c5-30eb-45e4-a7dc-ff584980309f" providerId="ADAL" clId="{8BA74484-9701-4B01-9EC2-91A8783508E0}" dt="2021-06-29T09:47:47.360" v="399"/>
        <pc:sldMkLst>
          <pc:docMk/>
          <pc:sldMk cId="1284704628" sldId="420"/>
        </pc:sldMkLst>
        <pc:spChg chg="add del mod">
          <ac:chgData name="Tsukuba, Takeshi (SGC)" userId="f09ee0c5-30eb-45e4-a7dc-ff584980309f" providerId="ADAL" clId="{8BA74484-9701-4B01-9EC2-91A8783508E0}" dt="2021-06-29T09:26:32.150" v="304" actId="478"/>
          <ac:spMkLst>
            <pc:docMk/>
            <pc:sldMk cId="1284704628" sldId="420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09:34.043" v="56" actId="20577"/>
          <ac:spMkLst>
            <pc:docMk/>
            <pc:sldMk cId="1284704628" sldId="420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29T09:28:08.470" v="367" actId="6549"/>
          <ac:spMkLst>
            <pc:docMk/>
            <pc:sldMk cId="1284704628" sldId="420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8BA74484-9701-4B01-9EC2-91A8783508E0}" dt="2021-06-29T09:23:58.914" v="80" actId="478"/>
          <ac:graphicFrameMkLst>
            <pc:docMk/>
            <pc:sldMk cId="1284704628" sldId="420"/>
            <ac:graphicFrameMk id="2" creationId="{97431552-DC3D-45A1-9990-76E0BAF26DF6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6.768" v="398" actId="478"/>
          <ac:graphicFrameMkLst>
            <pc:docMk/>
            <pc:sldMk cId="1284704628" sldId="420"/>
            <ac:graphicFrameMk id="4" creationId="{35670CB6-7328-460A-BC01-A9EC8A99AEDA}"/>
          </ac:graphicFrameMkLst>
        </pc:graphicFrameChg>
        <pc:graphicFrameChg chg="add mod">
          <ac:chgData name="Tsukuba, Takeshi (SGC)" userId="f09ee0c5-30eb-45e4-a7dc-ff584980309f" providerId="ADAL" clId="{8BA74484-9701-4B01-9EC2-91A8783508E0}" dt="2021-06-29T09:47:47.360" v="399"/>
          <ac:graphicFrameMkLst>
            <pc:docMk/>
            <pc:sldMk cId="1284704628" sldId="420"/>
            <ac:graphicFrameMk id="7" creationId="{B0ED9448-804B-419A-AFDB-CC36E32190D6}"/>
          </ac:graphicFrameMkLst>
        </pc:graphicFrameChg>
      </pc:sldChg>
      <pc:sldChg chg="addSp delSp modSp mod">
        <pc:chgData name="Tsukuba, Takeshi (SGC)" userId="f09ee0c5-30eb-45e4-a7dc-ff584980309f" providerId="ADAL" clId="{8BA74484-9701-4B01-9EC2-91A8783508E0}" dt="2021-06-30T03:13:41.972" v="440" actId="6549"/>
        <pc:sldMkLst>
          <pc:docMk/>
          <pc:sldMk cId="708414471" sldId="422"/>
        </pc:sldMkLst>
        <pc:spChg chg="mod">
          <ac:chgData name="Tsukuba, Takeshi (SGC)" userId="f09ee0c5-30eb-45e4-a7dc-ff584980309f" providerId="ADAL" clId="{8BA74484-9701-4B01-9EC2-91A8783508E0}" dt="2021-06-29T09:12:58.270" v="71" actId="20577"/>
          <ac:spMkLst>
            <pc:docMk/>
            <pc:sldMk cId="708414471" sldId="422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8BA74484-9701-4B01-9EC2-91A8783508E0}" dt="2021-06-30T03:13:41.972" v="440" actId="6549"/>
          <ac:spMkLst>
            <pc:docMk/>
            <pc:sldMk cId="708414471" sldId="422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8BA74484-9701-4B01-9EC2-91A8783508E0}" dt="2021-06-29T09:28:33.575" v="373" actId="478"/>
          <ac:spMkLst>
            <pc:docMk/>
            <pc:sldMk cId="708414471" sldId="422"/>
            <ac:spMk id="7" creationId="{EA3E73E0-0ED4-47CD-85C2-1A62FF35B04B}"/>
          </ac:spMkLst>
        </pc:spChg>
        <pc:graphicFrameChg chg="add del mod">
          <ac:chgData name="Tsukuba, Takeshi (SGC)" userId="f09ee0c5-30eb-45e4-a7dc-ff584980309f" providerId="ADAL" clId="{8BA74484-9701-4B01-9EC2-91A8783508E0}" dt="2021-06-29T09:43:25.848" v="376"/>
          <ac:graphicFrameMkLst>
            <pc:docMk/>
            <pc:sldMk cId="708414471" sldId="422"/>
            <ac:graphicFrameMk id="2" creationId="{21FBAA25-DF21-4458-A475-0CDA7FBF5402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54.642" v="384" actId="478"/>
          <ac:graphicFrameMkLst>
            <pc:docMk/>
            <pc:sldMk cId="708414471" sldId="422"/>
            <ac:graphicFrameMk id="3" creationId="{195CC242-6E20-4D85-855F-383AA2BAD36C}"/>
          </ac:graphicFrameMkLst>
        </pc:graphicFrameChg>
        <pc:graphicFrameChg chg="add del mod">
          <ac:chgData name="Tsukuba, Takeshi (SGC)" userId="f09ee0c5-30eb-45e4-a7dc-ff584980309f" providerId="ADAL" clId="{8BA74484-9701-4B01-9EC2-91A8783508E0}" dt="2021-06-29T09:44:47.193" v="383"/>
          <ac:graphicFrameMkLst>
            <pc:docMk/>
            <pc:sldMk cId="708414471" sldId="422"/>
            <ac:graphicFrameMk id="4" creationId="{5EA166CC-D4C9-40E0-8D7D-0F6F2099F2E8}"/>
          </ac:graphicFrameMkLst>
        </pc:graphicFrameChg>
        <pc:graphicFrameChg chg="add mod modGraphic">
          <ac:chgData name="Tsukuba, Takeshi (SGC)" userId="f09ee0c5-30eb-45e4-a7dc-ff584980309f" providerId="ADAL" clId="{8BA74484-9701-4B01-9EC2-91A8783508E0}" dt="2021-06-30T03:12:31.635" v="424"/>
          <ac:graphicFrameMkLst>
            <pc:docMk/>
            <pc:sldMk cId="708414471" sldId="422"/>
            <ac:graphicFrameMk id="8" creationId="{72DF3CCF-0317-4CAB-B13A-B2AA83B095F4}"/>
          </ac:graphicFrameMkLst>
        </pc:graphicFrameChg>
        <pc:graphicFrameChg chg="add del mod modGraphic">
          <ac:chgData name="Tsukuba, Takeshi (SGC)" userId="f09ee0c5-30eb-45e4-a7dc-ff584980309f" providerId="ADAL" clId="{8BA74484-9701-4B01-9EC2-91A8783508E0}" dt="2021-06-29T09:47:40.655" v="395" actId="21"/>
          <ac:graphicFrameMkLst>
            <pc:docMk/>
            <pc:sldMk cId="708414471" sldId="422"/>
            <ac:graphicFrameMk id="9" creationId="{8E962882-501B-4A87-8671-0E2BF8FFFC12}"/>
          </ac:graphicFrameMkLst>
        </pc:graphicFrame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2632849525" sldId="423"/>
        </pc:sldMkLst>
        <pc:spChg chg="del">
          <ac:chgData name="Tsukuba, Takeshi (SGC)" userId="f09ee0c5-30eb-45e4-a7dc-ff584980309f" providerId="ADAL" clId="{8BA74484-9701-4B01-9EC2-91A8783508E0}" dt="2021-06-29T09:18:52.857" v="77" actId="478"/>
          <ac:spMkLst>
            <pc:docMk/>
            <pc:sldMk cId="2632849525" sldId="423"/>
            <ac:spMk id="3" creationId="{AD01C9E3-B5C0-4EB7-BE00-EE7EB89E99C4}"/>
          </ac:spMkLst>
        </pc:spChg>
        <pc:spChg chg="mod">
          <ac:chgData name="Tsukuba, Takeshi (SGC)" userId="f09ee0c5-30eb-45e4-a7dc-ff584980309f" providerId="ADAL" clId="{8BA74484-9701-4B01-9EC2-91A8783508E0}" dt="2021-06-29T09:13:12.454" v="74" actId="20577"/>
          <ac:spMkLst>
            <pc:docMk/>
            <pc:sldMk cId="2632849525" sldId="423"/>
            <ac:spMk id="5" creationId="{00000000-0000-0000-0000-000000000000}"/>
          </ac:spMkLst>
        </pc:spChg>
      </pc:sldChg>
      <pc:sldChg chg="del">
        <pc:chgData name="Tsukuba, Takeshi (SGC)" userId="f09ee0c5-30eb-45e4-a7dc-ff584980309f" providerId="ADAL" clId="{8BA74484-9701-4B01-9EC2-91A8783508E0}" dt="2021-06-29T09:12:36.951" v="69" actId="47"/>
        <pc:sldMkLst>
          <pc:docMk/>
          <pc:sldMk cId="3219161926" sldId="423"/>
        </pc:sldMkLst>
      </pc:sldChg>
      <pc:sldChg chg="addSp modSp del">
        <pc:chgData name="Tsukuba, Takeshi (SGC)" userId="f09ee0c5-30eb-45e4-a7dc-ff584980309f" providerId="ADAL" clId="{8BA74484-9701-4B01-9EC2-91A8783508E0}" dt="2021-06-29T09:12:35.124" v="68" actId="47"/>
        <pc:sldMkLst>
          <pc:docMk/>
          <pc:sldMk cId="397429648" sldId="424"/>
        </pc:sldMkLst>
        <pc:spChg chg="add mod">
          <ac:chgData name="Tsukuba, Takeshi (SGC)" userId="f09ee0c5-30eb-45e4-a7dc-ff584980309f" providerId="ADAL" clId="{8BA74484-9701-4B01-9EC2-91A8783508E0}" dt="2021-06-29T09:12:26.181" v="66"/>
          <ac:spMkLst>
            <pc:docMk/>
            <pc:sldMk cId="397429648" sldId="424"/>
            <ac:spMk id="7" creationId="{123541C8-1D94-4D8B-A104-D0C37A734C03}"/>
          </ac:spMkLst>
        </pc:spChg>
      </pc:sldChg>
      <pc:sldChg chg="delSp modSp add del mod">
        <pc:chgData name="Tsukuba, Takeshi (SGC)" userId="f09ee0c5-30eb-45e4-a7dc-ff584980309f" providerId="ADAL" clId="{8BA74484-9701-4B01-9EC2-91A8783508E0}" dt="2021-06-29T09:48:41.146" v="400" actId="47"/>
        <pc:sldMkLst>
          <pc:docMk/>
          <pc:sldMk cId="693897583" sldId="424"/>
        </pc:sldMkLst>
        <pc:spChg chg="mod">
          <ac:chgData name="Tsukuba, Takeshi (SGC)" userId="f09ee0c5-30eb-45e4-a7dc-ff584980309f" providerId="ADAL" clId="{8BA74484-9701-4B01-9EC2-91A8783508E0}" dt="2021-06-29T09:13:18.942" v="76" actId="20577"/>
          <ac:spMkLst>
            <pc:docMk/>
            <pc:sldMk cId="693897583" sldId="424"/>
            <ac:spMk id="5" creationId="{00000000-0000-0000-0000-000000000000}"/>
          </ac:spMkLst>
        </pc:spChg>
        <pc:spChg chg="del">
          <ac:chgData name="Tsukuba, Takeshi (SGC)" userId="f09ee0c5-30eb-45e4-a7dc-ff584980309f" providerId="ADAL" clId="{8BA74484-9701-4B01-9EC2-91A8783508E0}" dt="2021-06-29T09:18:55.529" v="78" actId="478"/>
          <ac:spMkLst>
            <pc:docMk/>
            <pc:sldMk cId="693897583" sldId="424"/>
            <ac:spMk id="7" creationId="{EA3E73E0-0ED4-47CD-85C2-1A62FF35B04B}"/>
          </ac:spMkLst>
        </pc:spChg>
      </pc:sldChg>
    </pc:docChg>
  </pc:docChgLst>
  <pc:docChgLst>
    <pc:chgData name="Ikeda, Masaru (SGC)" userId="182f623e-8ebb-4587-beb4-2de199569fff" providerId="ADAL" clId="{B27D7F9A-9D49-4430-89EE-DFF353B42043}"/>
    <pc:docChg chg="undo redo custSel addSld delSld modSld">
      <pc:chgData name="Ikeda, Masaru (SGC)" userId="182f623e-8ebb-4587-beb4-2de199569fff" providerId="ADAL" clId="{B27D7F9A-9D49-4430-89EE-DFF353B42043}" dt="2021-04-21T12:25:51.660" v="527" actId="2696"/>
      <pc:docMkLst>
        <pc:docMk/>
      </pc:docMkLst>
      <pc:sldChg chg="modSp">
        <pc:chgData name="Ikeda, Masaru (SGC)" userId="182f623e-8ebb-4587-beb4-2de199569fff" providerId="ADAL" clId="{B27D7F9A-9D49-4430-89EE-DFF353B42043}" dt="2021-04-21T12:25:41.371" v="526" actId="403"/>
        <pc:sldMkLst>
          <pc:docMk/>
          <pc:sldMk cId="2720153326" sldId="419"/>
        </pc:sldMkLst>
        <pc:spChg chg="mod">
          <ac:chgData name="Ikeda, Masaru (SGC)" userId="182f623e-8ebb-4587-beb4-2de199569fff" providerId="ADAL" clId="{B27D7F9A-9D49-4430-89EE-DFF353B42043}" dt="2021-04-21T12:14:08.568" v="27" actId="20577"/>
          <ac:spMkLst>
            <pc:docMk/>
            <pc:sldMk cId="2720153326" sldId="419"/>
            <ac:spMk id="5" creationId="{00000000-0000-0000-0000-000000000000}"/>
          </ac:spMkLst>
        </pc:spChg>
        <pc:spChg chg="mod">
          <ac:chgData name="Ikeda, Masaru (SGC)" userId="182f623e-8ebb-4587-beb4-2de199569fff" providerId="ADAL" clId="{B27D7F9A-9D49-4430-89EE-DFF353B42043}" dt="2021-04-21T12:25:41.371" v="526" actId="403"/>
          <ac:spMkLst>
            <pc:docMk/>
            <pc:sldMk cId="2720153326" sldId="419"/>
            <ac:spMk id="6" creationId="{00000000-0000-0000-0000-000000000000}"/>
          </ac:spMkLst>
        </pc:spChg>
      </pc:sldChg>
      <pc:sldChg chg="add del">
        <pc:chgData name="Ikeda, Masaru (SGC)" userId="182f623e-8ebb-4587-beb4-2de199569fff" providerId="ADAL" clId="{B27D7F9A-9D49-4430-89EE-DFF353B42043}" dt="2021-04-21T12:25:51.660" v="527" actId="2696"/>
        <pc:sldMkLst>
          <pc:docMk/>
          <pc:sldMk cId="3027021105" sldId="425"/>
        </pc:sldMkLst>
      </pc:sldChg>
    </pc:docChg>
  </pc:docChgLst>
  <pc:docChgLst>
    <pc:chgData name="Tsukuba, Takeshi (SGC)" userId="f09ee0c5-30eb-45e4-a7dc-ff584980309f" providerId="ADAL" clId="{1EA5E4EB-9F52-4AD4-9C4E-4F2F8AE59FA4}"/>
    <pc:docChg chg="undo custSel addSld delSld modSld sldOrd delMainMaster modMainMaster">
      <pc:chgData name="Tsukuba, Takeshi (SGC)" userId="f09ee0c5-30eb-45e4-a7dc-ff584980309f" providerId="ADAL" clId="{1EA5E4EB-9F52-4AD4-9C4E-4F2F8AE59FA4}" dt="2021-04-20T10:50:39.247" v="11112" actId="242"/>
      <pc:docMkLst>
        <pc:docMk/>
      </pc:docMkLst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52627168" sldId="260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18436387" sldId="26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942526186" sldId="29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421285376" sldId="30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990806622" sldId="30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58367974" sldId="31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173738" sldId="31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823354484" sldId="31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2920512" sldId="323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741097901" sldId="32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523548540" sldId="34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835135353" sldId="348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080281439" sldId="34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8274723" sldId="350"/>
        </pc:sldMkLst>
      </pc:sldChg>
      <pc:sldChg chg="del">
        <pc:chgData name="Tsukuba, Takeshi (SGC)" userId="f09ee0c5-30eb-45e4-a7dc-ff584980309f" providerId="ADAL" clId="{1EA5E4EB-9F52-4AD4-9C4E-4F2F8AE59FA4}" dt="2021-04-20T05:07:57.698" v="237" actId="47"/>
        <pc:sldMkLst>
          <pc:docMk/>
          <pc:sldMk cId="1316657488" sldId="35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443813442" sldId="352"/>
        </pc:sldMkLst>
      </pc:sldChg>
      <pc:sldChg chg="addSp delSp modSp mod">
        <pc:chgData name="Tsukuba, Takeshi (SGC)" userId="f09ee0c5-30eb-45e4-a7dc-ff584980309f" providerId="ADAL" clId="{1EA5E4EB-9F52-4AD4-9C4E-4F2F8AE59FA4}" dt="2021-04-20T08:49:12.307" v="5201" actId="20577"/>
        <pc:sldMkLst>
          <pc:docMk/>
          <pc:sldMk cId="2894663466" sldId="353"/>
        </pc:sldMkLst>
        <pc:spChg chg="mod">
          <ac:chgData name="Tsukuba, Takeshi (SGC)" userId="f09ee0c5-30eb-45e4-a7dc-ff584980309f" providerId="ADAL" clId="{1EA5E4EB-9F52-4AD4-9C4E-4F2F8AE59FA4}" dt="2021-04-20T05:10:56.607" v="262" actId="6549"/>
          <ac:spMkLst>
            <pc:docMk/>
            <pc:sldMk cId="2894663466" sldId="35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49:12.307" v="5201" actId="20577"/>
          <ac:spMkLst>
            <pc:docMk/>
            <pc:sldMk cId="2894663466" sldId="353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6:09:19.484" v="2325" actId="478"/>
          <ac:spMkLst>
            <pc:docMk/>
            <pc:sldMk cId="2894663466" sldId="353"/>
            <ac:spMk id="10" creationId="{6EEB7D5A-1082-43ED-80B1-7B34D9BBDC95}"/>
          </ac:spMkLst>
        </pc:spChg>
        <pc:spChg chg="add mod">
          <ac:chgData name="Tsukuba, Takeshi (SGC)" userId="f09ee0c5-30eb-45e4-a7dc-ff584980309f" providerId="ADAL" clId="{1EA5E4EB-9F52-4AD4-9C4E-4F2F8AE59FA4}" dt="2021-04-20T06:41:37.806" v="3681" actId="1038"/>
          <ac:spMkLst>
            <pc:docMk/>
            <pc:sldMk cId="2894663466" sldId="353"/>
            <ac:spMk id="12" creationId="{A2D4FB1B-8BD5-4C3E-8C8A-D37E516DFE46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2" creationId="{FBFB39E0-0E20-46BE-9F2D-01AD877D6EC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3" creationId="{773ADD1F-4C61-4572-AF08-02A6EB2452FC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4:29.523" v="2120" actId="478"/>
          <ac:graphicFrameMkLst>
            <pc:docMk/>
            <pc:sldMk cId="2894663466" sldId="353"/>
            <ac:graphicFrameMk id="4" creationId="{86E743C2-87B4-4E83-A437-AD4E1B277796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5:37:20.279" v="1400" actId="478"/>
          <ac:graphicFrameMkLst>
            <pc:docMk/>
            <pc:sldMk cId="2894663466" sldId="353"/>
            <ac:graphicFrameMk id="7" creationId="{8C248DE3-67ED-4D08-92A3-0F8D111E5649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01:02.959" v="2117" actId="478"/>
          <ac:graphicFrameMkLst>
            <pc:docMk/>
            <pc:sldMk cId="2894663466" sldId="353"/>
            <ac:graphicFrameMk id="8" creationId="{CFB7201C-054C-42E1-97E3-F6171C61535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47.318" v="3698" actId="1035"/>
          <ac:graphicFrameMkLst>
            <pc:docMk/>
            <pc:sldMk cId="2894663466" sldId="353"/>
            <ac:graphicFrameMk id="9" creationId="{B210081D-84D7-43CF-891D-FA3750477032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06:09:33.263" v="2328" actId="478"/>
          <ac:graphicFrameMkLst>
            <pc:docMk/>
            <pc:sldMk cId="2894663466" sldId="353"/>
            <ac:graphicFrameMk id="11" creationId="{2BC22554-ECE8-4C27-9AFE-55BF92D43524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19:47.331" v="2803" actId="478"/>
          <ac:graphicFrameMkLst>
            <pc:docMk/>
            <pc:sldMk cId="2894663466" sldId="353"/>
            <ac:graphicFrameMk id="13" creationId="{C06BD1F3-BC1F-4016-A614-EDF07550200F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41:37.806" v="3681" actId="1038"/>
          <ac:graphicFrameMkLst>
            <pc:docMk/>
            <pc:sldMk cId="2894663466" sldId="353"/>
            <ac:graphicFrameMk id="14" creationId="{CD76FF53-D763-4A91-9FB9-C1AE20BF7DFA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6:31:22.944" v="3033" actId="478"/>
          <ac:graphicFrameMkLst>
            <pc:docMk/>
            <pc:sldMk cId="2894663466" sldId="353"/>
            <ac:graphicFrameMk id="15" creationId="{EB9080FF-E11E-4CC1-836C-DAF9A352EEA4}"/>
          </ac:graphicFrameMkLst>
        </pc:graphicFrameChg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0152277" sldId="35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880161573" sldId="35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10774525" sldId="35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478485770" sldId="35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522310885" sldId="35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79520581" sldId="35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31514888" sldId="36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31057933" sldId="36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301109" sldId="36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306120601" sldId="36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669295924" sldId="365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645285728" sldId="366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975363302" sldId="36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11003525" sldId="369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3283075419" sldId="37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464562282" sldId="37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986259841" sldId="374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917175855" sldId="375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638271409" sldId="376"/>
        </pc:sldMkLst>
      </pc:sldChg>
      <pc:sldChg chg="del">
        <pc:chgData name="Tsukuba, Takeshi (SGC)" userId="f09ee0c5-30eb-45e4-a7dc-ff584980309f" providerId="ADAL" clId="{1EA5E4EB-9F52-4AD4-9C4E-4F2F8AE59FA4}" dt="2021-04-20T05:07:56.437" v="236" actId="47"/>
        <pc:sldMkLst>
          <pc:docMk/>
          <pc:sldMk cId="2449628701" sldId="377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338005614" sldId="378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265660658" sldId="379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808565932" sldId="380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1588005835" sldId="381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828130878" sldId="382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2164115804" sldId="383"/>
        </pc:sldMkLst>
      </pc:sldChg>
      <pc:sldChg chg="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163584227" sldId="384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2763685740" sldId="387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1010851276" sldId="391"/>
        </pc:sldMkLst>
      </pc:sldChg>
      <pc:sldChg chg="del">
        <pc:chgData name="Tsukuba, Takeshi (SGC)" userId="f09ee0c5-30eb-45e4-a7dc-ff584980309f" providerId="ADAL" clId="{1EA5E4EB-9F52-4AD4-9C4E-4F2F8AE59FA4}" dt="2021-04-20T05:05:21.403" v="224" actId="47"/>
        <pc:sldMkLst>
          <pc:docMk/>
          <pc:sldMk cId="937990961" sldId="392"/>
        </pc:sldMkLst>
      </pc:sldChg>
      <pc:sldChg chg="addSp delSp modSp new mod ord setBg">
        <pc:chgData name="Tsukuba, Takeshi (SGC)" userId="f09ee0c5-30eb-45e4-a7dc-ff584980309f" providerId="ADAL" clId="{1EA5E4EB-9F52-4AD4-9C4E-4F2F8AE59FA4}" dt="2021-04-20T09:18:23.754" v="6615" actId="2711"/>
        <pc:sldMkLst>
          <pc:docMk/>
          <pc:sldMk cId="630429260" sldId="393"/>
        </pc:sldMkLst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2" creationId="{17AB59F8-148F-42B8-ACD2-BF3562705D55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3" creationId="{4261C853-CEFC-43B0-8CBF-7765773C03ED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4" creationId="{10A044E5-934C-4B96-A49A-34A49804ADB2}"/>
          </ac:spMkLst>
        </pc:spChg>
        <pc:spChg chg="del">
          <ac:chgData name="Tsukuba, Takeshi (SGC)" userId="f09ee0c5-30eb-45e4-a7dc-ff584980309f" providerId="ADAL" clId="{1EA5E4EB-9F52-4AD4-9C4E-4F2F8AE59FA4}" dt="2021-04-20T04:45:57.730" v="1"/>
          <ac:spMkLst>
            <pc:docMk/>
            <pc:sldMk cId="630429260" sldId="393"/>
            <ac:spMk id="5" creationId="{565135AC-550A-4CD0-8D90-3F6FF067CD12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6" creationId="{48C23FE0-4F75-4445-B3FF-F87B908AF4C1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7" creationId="{CEA986A3-1245-447C-B5F8-04D6C8557BBF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8" creationId="{782B89A6-D5FA-450F-9523-5C00EC06C289}"/>
          </ac:spMkLst>
        </pc:spChg>
        <pc:spChg chg="add del mod">
          <ac:chgData name="Tsukuba, Takeshi (SGC)" userId="f09ee0c5-30eb-45e4-a7dc-ff584980309f" providerId="ADAL" clId="{1EA5E4EB-9F52-4AD4-9C4E-4F2F8AE59FA4}" dt="2021-04-20T04:46:08.787" v="2"/>
          <ac:spMkLst>
            <pc:docMk/>
            <pc:sldMk cId="630429260" sldId="393"/>
            <ac:spMk id="9" creationId="{5B5847DD-AAE4-431D-AF8E-77E7FDB60AAA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0" creationId="{AE523334-38EA-42DD-A5CA-084D28FF3CA1}"/>
          </ac:spMkLst>
        </pc:spChg>
        <pc:spChg chg="add del mod">
          <ac:chgData name="Tsukuba, Takeshi (SGC)" userId="f09ee0c5-30eb-45e4-a7dc-ff584980309f" providerId="ADAL" clId="{1EA5E4EB-9F52-4AD4-9C4E-4F2F8AE59FA4}" dt="2021-04-20T04:46:13.573" v="3"/>
          <ac:spMkLst>
            <pc:docMk/>
            <pc:sldMk cId="630429260" sldId="393"/>
            <ac:spMk id="11" creationId="{8E9B6240-C629-443D-B920-180B2176E914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2" creationId="{D37FCF87-8E42-4C09-868C-304C2BC9643C}"/>
          </ac:spMkLst>
        </pc:spChg>
        <pc:spChg chg="add del mod">
          <ac:chgData name="Tsukuba, Takeshi (SGC)" userId="f09ee0c5-30eb-45e4-a7dc-ff584980309f" providerId="ADAL" clId="{1EA5E4EB-9F52-4AD4-9C4E-4F2F8AE59FA4}" dt="2021-04-20T04:46:24.049" v="4"/>
          <ac:spMkLst>
            <pc:docMk/>
            <pc:sldMk cId="630429260" sldId="393"/>
            <ac:spMk id="13" creationId="{080AE233-F32F-445F-8E17-9551530754C4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4" creationId="{10F92521-31EA-48E4-801B-5376A6E02F7C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5" creationId="{5B75C42D-8659-403F-8319-4EFCBD564D37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6" creationId="{CD938EDA-D75C-437B-B2B1-CDABC9329783}"/>
          </ac:spMkLst>
        </pc:spChg>
        <pc:spChg chg="add del mod">
          <ac:chgData name="Tsukuba, Takeshi (SGC)" userId="f09ee0c5-30eb-45e4-a7dc-ff584980309f" providerId="ADAL" clId="{1EA5E4EB-9F52-4AD4-9C4E-4F2F8AE59FA4}" dt="2021-04-20T04:46:40.633" v="5"/>
          <ac:spMkLst>
            <pc:docMk/>
            <pc:sldMk cId="630429260" sldId="393"/>
            <ac:spMk id="17" creationId="{D39C34A0-FC4A-44D0-915F-CD6ABE8174F8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8" creationId="{82A00BAB-1D18-4473-9C43-403F4DA4FBB1}"/>
          </ac:spMkLst>
        </pc:spChg>
        <pc:spChg chg="add del mod">
          <ac:chgData name="Tsukuba, Takeshi (SGC)" userId="f09ee0c5-30eb-45e4-a7dc-ff584980309f" providerId="ADAL" clId="{1EA5E4EB-9F52-4AD4-9C4E-4F2F8AE59FA4}" dt="2021-04-20T05:02:48.246" v="221" actId="478"/>
          <ac:spMkLst>
            <pc:docMk/>
            <pc:sldMk cId="630429260" sldId="393"/>
            <ac:spMk id="19" creationId="{7929415D-E54C-44F2-8751-971017819F9A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0" creationId="{FBF9A2D4-5036-430B-94AC-C6DA4483CA43}"/>
          </ac:spMkLst>
        </pc:spChg>
        <pc:spChg chg="add del mod">
          <ac:chgData name="Tsukuba, Takeshi (SGC)" userId="f09ee0c5-30eb-45e4-a7dc-ff584980309f" providerId="ADAL" clId="{1EA5E4EB-9F52-4AD4-9C4E-4F2F8AE59FA4}" dt="2021-04-20T05:07:46.560" v="234" actId="478"/>
          <ac:spMkLst>
            <pc:docMk/>
            <pc:sldMk cId="630429260" sldId="393"/>
            <ac:spMk id="21" creationId="{83465E73-31BD-4520-9506-D4C3995C8BB9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2" creationId="{32DBBDCE-E60C-4407-8858-B1FD8471D061}"/>
          </ac:spMkLst>
        </pc:spChg>
        <pc:spChg chg="add del mod">
          <ac:chgData name="Tsukuba, Takeshi (SGC)" userId="f09ee0c5-30eb-45e4-a7dc-ff584980309f" providerId="ADAL" clId="{1EA5E4EB-9F52-4AD4-9C4E-4F2F8AE59FA4}" dt="2021-04-20T05:05:52.159" v="226" actId="478"/>
          <ac:spMkLst>
            <pc:docMk/>
            <pc:sldMk cId="630429260" sldId="393"/>
            <ac:spMk id="23" creationId="{B10D0CEC-07E3-40FA-8EBD-AB9E45916F24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4" creationId="{7C3624FC-C298-454E-BFB4-7A7C00731C72}"/>
          </ac:spMkLst>
        </pc:spChg>
        <pc:spChg chg="add del mod">
          <ac:chgData name="Tsukuba, Takeshi (SGC)" userId="f09ee0c5-30eb-45e4-a7dc-ff584980309f" providerId="ADAL" clId="{1EA5E4EB-9F52-4AD4-9C4E-4F2F8AE59FA4}" dt="2021-04-20T05:06:56.484" v="228"/>
          <ac:spMkLst>
            <pc:docMk/>
            <pc:sldMk cId="630429260" sldId="393"/>
            <ac:spMk id="25" creationId="{09E45A73-3B40-493E-AED5-C8F96D23934A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6" creationId="{F5896E4F-1C53-44FC-BE40-02D22619E961}"/>
          </ac:spMkLst>
        </pc:spChg>
        <pc:spChg chg="add del mod">
          <ac:chgData name="Tsukuba, Takeshi (SGC)" userId="f09ee0c5-30eb-45e4-a7dc-ff584980309f" providerId="ADAL" clId="{1EA5E4EB-9F52-4AD4-9C4E-4F2F8AE59FA4}" dt="2021-04-20T05:07:04.669" v="229"/>
          <ac:spMkLst>
            <pc:docMk/>
            <pc:sldMk cId="630429260" sldId="393"/>
            <ac:spMk id="27" creationId="{C7BFE392-7097-4558-9DB8-BAAFA1631804}"/>
          </ac:spMkLst>
        </pc:spChg>
        <pc:spChg chg="add mod">
          <ac:chgData name="Tsukuba, Takeshi (SGC)" userId="f09ee0c5-30eb-45e4-a7dc-ff584980309f" providerId="ADAL" clId="{1EA5E4EB-9F52-4AD4-9C4E-4F2F8AE59FA4}" dt="2021-04-20T09:18:23.754" v="6615" actId="2711"/>
          <ac:spMkLst>
            <pc:docMk/>
            <pc:sldMk cId="630429260" sldId="393"/>
            <ac:spMk id="28" creationId="{907A793C-8125-4579-9FB4-53256B03CF75}"/>
          </ac:spMkLst>
        </pc:spChg>
        <pc:spChg chg="add mod">
          <ac:chgData name="Tsukuba, Takeshi (SGC)" userId="f09ee0c5-30eb-45e4-a7dc-ff584980309f" providerId="ADAL" clId="{1EA5E4EB-9F52-4AD4-9C4E-4F2F8AE59FA4}" dt="2021-04-20T09:18:19.202" v="6614" actId="2711"/>
          <ac:spMkLst>
            <pc:docMk/>
            <pc:sldMk cId="630429260" sldId="393"/>
            <ac:spMk id="29" creationId="{1784A239-8670-4F20-8EFE-8CC7E0783197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1" creationId="{E2ED8C3D-C1C9-45DF-AA6A-ABA2B4379020}"/>
          </ac:spMkLst>
        </pc:spChg>
        <pc:spChg chg="add del mod">
          <ac:chgData name="Tsukuba, Takeshi (SGC)" userId="f09ee0c5-30eb-45e4-a7dc-ff584980309f" providerId="ADAL" clId="{1EA5E4EB-9F52-4AD4-9C4E-4F2F8AE59FA4}" dt="2021-04-20T05:07:50.469" v="235" actId="478"/>
          <ac:spMkLst>
            <pc:docMk/>
            <pc:sldMk cId="630429260" sldId="393"/>
            <ac:spMk id="33" creationId="{605B3FA8-04BA-4841-AD13-E1D54ACC0E48}"/>
          </ac:spMkLst>
        </pc:spChg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822235477" sldId="394"/>
        </pc:sldMkLst>
        <pc:spChg chg="mod">
          <ac:chgData name="Tsukuba, Takeshi (SGC)" userId="f09ee0c5-30eb-45e4-a7dc-ff584980309f" providerId="ADAL" clId="{1EA5E4EB-9F52-4AD4-9C4E-4F2F8AE59FA4}" dt="2021-04-20T08:40:56.332" v="4761" actId="20577"/>
          <ac:spMkLst>
            <pc:docMk/>
            <pc:sldMk cId="822235477" sldId="394"/>
            <ac:spMk id="2" creationId="{781098C9-CB40-4C06-9AAC-FBE376678F10}"/>
          </ac:spMkLst>
        </pc:spChg>
        <pc:spChg chg="mod">
          <ac:chgData name="Tsukuba, Takeshi (SGC)" userId="f09ee0c5-30eb-45e4-a7dc-ff584980309f" providerId="ADAL" clId="{1EA5E4EB-9F52-4AD4-9C4E-4F2F8AE59FA4}" dt="2021-04-20T08:38:59.411" v="4683" actId="14"/>
          <ac:spMkLst>
            <pc:docMk/>
            <pc:sldMk cId="822235477" sldId="394"/>
            <ac:spMk id="3" creationId="{8B2AEC6B-3865-4DDD-BF9A-979D765EC54A}"/>
          </ac:spMkLst>
        </pc:spChg>
      </pc:sldChg>
      <pc:sldChg chg="addSp delSp modSp new del">
        <pc:chgData name="Tsukuba, Takeshi (SGC)" userId="f09ee0c5-30eb-45e4-a7dc-ff584980309f" providerId="ADAL" clId="{1EA5E4EB-9F52-4AD4-9C4E-4F2F8AE59FA4}" dt="2021-04-20T05:02:34.716" v="220" actId="47"/>
        <pc:sldMkLst>
          <pc:docMk/>
          <pc:sldMk cId="1849426872" sldId="394"/>
        </pc:sldMkLst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2" creationId="{B6F14D19-AF9B-48DB-B567-A698812CFD0A}"/>
          </ac:spMkLst>
        </pc:spChg>
        <pc:spChg chg="del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3" creationId="{F524AECA-ECC5-40ED-A4B1-7FED4EBF382E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4" creationId="{7EDC3C3F-C285-4BB2-9132-33FB3A431519}"/>
          </ac:spMkLst>
        </pc:spChg>
        <pc:spChg chg="add mod">
          <ac:chgData name="Tsukuba, Takeshi (SGC)" userId="f09ee0c5-30eb-45e4-a7dc-ff584980309f" providerId="ADAL" clId="{1EA5E4EB-9F52-4AD4-9C4E-4F2F8AE59FA4}" dt="2021-04-20T04:53:48.148" v="170"/>
          <ac:spMkLst>
            <pc:docMk/>
            <pc:sldMk cId="1849426872" sldId="394"/>
            <ac:spMk id="5" creationId="{FC2564CD-33D3-4850-84DC-9B4F16DB9033}"/>
          </ac:spMkLst>
        </pc:spChg>
      </pc:sldChg>
      <pc:sldChg chg="delSp new">
        <pc:chgData name="Tsukuba, Takeshi (SGC)" userId="f09ee0c5-30eb-45e4-a7dc-ff584980309f" providerId="ADAL" clId="{1EA5E4EB-9F52-4AD4-9C4E-4F2F8AE59FA4}" dt="2021-04-20T05:09:25.932" v="245"/>
        <pc:sldMkLst>
          <pc:docMk/>
          <pc:sldMk cId="2692002341" sldId="395"/>
        </pc:sldMkLst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2" creationId="{54D2EC6C-63EB-4DB9-A827-E30EEF5F3462}"/>
          </ac:spMkLst>
        </pc:spChg>
        <pc:spChg chg="del">
          <ac:chgData name="Tsukuba, Takeshi (SGC)" userId="f09ee0c5-30eb-45e4-a7dc-ff584980309f" providerId="ADAL" clId="{1EA5E4EB-9F52-4AD4-9C4E-4F2F8AE59FA4}" dt="2021-04-20T05:09:25.932" v="245"/>
          <ac:spMkLst>
            <pc:docMk/>
            <pc:sldMk cId="2692002341" sldId="395"/>
            <ac:spMk id="3" creationId="{C9EB79D1-C0A1-4D03-9AAE-31A460EA8677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50595969" sldId="396"/>
        </pc:sldMkLst>
      </pc:sldChg>
      <pc:sldChg chg="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411433881" sldId="396"/>
        </pc:sldMkLst>
        <pc:spChg chg="mod">
          <ac:chgData name="Tsukuba, Takeshi (SGC)" userId="f09ee0c5-30eb-45e4-a7dc-ff584980309f" providerId="ADAL" clId="{1EA5E4EB-9F52-4AD4-9C4E-4F2F8AE59FA4}" dt="2021-04-20T06:45:42.034" v="3887" actId="20577"/>
          <ac:spMkLst>
            <pc:docMk/>
            <pc:sldMk cId="2411433881" sldId="396"/>
            <ac:spMk id="2" creationId="{C289AAF2-3710-4B41-B4B7-05344114F4C1}"/>
          </ac:spMkLst>
        </pc:spChg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651447001" sldId="397"/>
        </pc:sldMkLst>
      </pc:sldChg>
      <pc:sldChg chg="addSp delSp modSp new del mod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3552321467" sldId="397"/>
        </pc:sldMkLst>
        <pc:spChg chg="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2" creationId="{322B89A3-9150-4471-B8C1-1FCA3C262FEB}"/>
          </ac:spMkLst>
        </pc:spChg>
        <pc:spChg chg="del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3" creationId="{5B2B4818-D625-4FB2-9CA3-FE49AB8147D8}"/>
          </ac:spMkLst>
        </pc:spChg>
        <pc:spChg chg="add mod">
          <ac:chgData name="Tsukuba, Takeshi (SGC)" userId="f09ee0c5-30eb-45e4-a7dc-ff584980309f" providerId="ADAL" clId="{1EA5E4EB-9F52-4AD4-9C4E-4F2F8AE59FA4}" dt="2021-04-20T08:39:41.118" v="4686"/>
          <ac:spMkLst>
            <pc:docMk/>
            <pc:sldMk cId="3552321467" sldId="397"/>
            <ac:spMk id="4" creationId="{2DF6B840-89F3-44C3-8E2E-9C81A4395721}"/>
          </ac:spMkLst>
        </pc:spChg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56263478" sldId="398"/>
        </pc:sldMkLst>
      </pc:sldChg>
      <pc:sldChg chg="new del">
        <pc:chgData name="Tsukuba, Takeshi (SGC)" userId="f09ee0c5-30eb-45e4-a7dc-ff584980309f" providerId="ADAL" clId="{1EA5E4EB-9F52-4AD4-9C4E-4F2F8AE59FA4}" dt="2021-04-20T05:09:31.820" v="246" actId="47"/>
        <pc:sldMkLst>
          <pc:docMk/>
          <pc:sldMk cId="3790567991" sldId="398"/>
        </pc:sldMkLst>
      </pc:sldChg>
      <pc:sldChg chg="add del">
        <pc:chgData name="Tsukuba, Takeshi (SGC)" userId="f09ee0c5-30eb-45e4-a7dc-ff584980309f" providerId="ADAL" clId="{1EA5E4EB-9F52-4AD4-9C4E-4F2F8AE59FA4}" dt="2021-04-20T10:31:58.071" v="10903" actId="47"/>
        <pc:sldMkLst>
          <pc:docMk/>
          <pc:sldMk cId="2992682258" sldId="399"/>
        </pc:sldMkLst>
      </pc:sldChg>
      <pc:sldChg chg="modSp new del mod">
        <pc:chgData name="Tsukuba, Takeshi (SGC)" userId="f09ee0c5-30eb-45e4-a7dc-ff584980309f" providerId="ADAL" clId="{1EA5E4EB-9F52-4AD4-9C4E-4F2F8AE59FA4}" dt="2021-04-20T06:46:32.992" v="3989" actId="47"/>
        <pc:sldMkLst>
          <pc:docMk/>
          <pc:sldMk cId="2837611332" sldId="400"/>
        </pc:sldMkLst>
        <pc:spChg chg="mod">
          <ac:chgData name="Tsukuba, Takeshi (SGC)" userId="f09ee0c5-30eb-45e4-a7dc-ff584980309f" providerId="ADAL" clId="{1EA5E4EB-9F52-4AD4-9C4E-4F2F8AE59FA4}" dt="2021-04-20T06:45:50.019" v="3898" actId="20577"/>
          <ac:spMkLst>
            <pc:docMk/>
            <pc:sldMk cId="2837611332" sldId="400"/>
            <ac:spMk id="2" creationId="{614B836E-CE42-42E8-920E-2A7CE9683B6E}"/>
          </ac:spMkLst>
        </pc:spChg>
        <pc:spChg chg="mod">
          <ac:chgData name="Tsukuba, Takeshi (SGC)" userId="f09ee0c5-30eb-45e4-a7dc-ff584980309f" providerId="ADAL" clId="{1EA5E4EB-9F52-4AD4-9C4E-4F2F8AE59FA4}" dt="2021-04-20T06:46:25.155" v="3987" actId="20577"/>
          <ac:spMkLst>
            <pc:docMk/>
            <pc:sldMk cId="2837611332" sldId="400"/>
            <ac:spMk id="3" creationId="{A5C18F67-21CD-4206-8DF8-3DA61A7CB433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32:14.904" v="10906" actId="20577"/>
        <pc:sldMkLst>
          <pc:docMk/>
          <pc:sldMk cId="2729935583" sldId="401"/>
        </pc:sldMkLst>
        <pc:spChg chg="mod">
          <ac:chgData name="Tsukuba, Takeshi (SGC)" userId="f09ee0c5-30eb-45e4-a7dc-ff584980309f" providerId="ADAL" clId="{1EA5E4EB-9F52-4AD4-9C4E-4F2F8AE59FA4}" dt="2021-04-20T06:46:40.426" v="4010" actId="20577"/>
          <ac:spMkLst>
            <pc:docMk/>
            <pc:sldMk cId="2729935583" sldId="401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32:14.904" v="10906" actId="20577"/>
          <ac:spMkLst>
            <pc:docMk/>
            <pc:sldMk cId="2729935583" sldId="401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6:48:30.708" v="4098" actId="478"/>
          <ac:spMkLst>
            <pc:docMk/>
            <pc:sldMk cId="2729935583" sldId="401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7" creationId="{43BE7110-32C8-4B2D-B5E9-B681F74AB606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06:53:13.174" v="4251" actId="1036"/>
          <ac:graphicFrameMkLst>
            <pc:docMk/>
            <pc:sldMk cId="2729935583" sldId="401"/>
            <ac:graphicFrameMk id="8" creationId="{04DF7C6A-D861-4B0D-A30E-521D1DD8A8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27.064" v="4097" actId="478"/>
          <ac:graphicFrameMkLst>
            <pc:docMk/>
            <pc:sldMk cId="2729935583" sldId="401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6:48:30.708" v="4098" actId="478"/>
          <ac:graphicFrameMkLst>
            <pc:docMk/>
            <pc:sldMk cId="2729935583" sldId="401"/>
            <ac:graphicFrameMk id="14" creationId="{CD76FF53-D763-4A91-9FB9-C1AE20BF7DFA}"/>
          </ac:graphicFrameMkLst>
        </pc:graphicFrameChg>
      </pc:sldChg>
      <pc:sldChg chg="new del">
        <pc:chgData name="Tsukuba, Takeshi (SGC)" userId="f09ee0c5-30eb-45e4-a7dc-ff584980309f" providerId="ADAL" clId="{1EA5E4EB-9F52-4AD4-9C4E-4F2F8AE59FA4}" dt="2021-04-20T08:39:50.196" v="4688" actId="47"/>
        <pc:sldMkLst>
          <pc:docMk/>
          <pc:sldMk cId="2991139325" sldId="402"/>
        </pc:sldMkLst>
      </pc:sldChg>
      <pc:sldChg chg="addSp delSp modSp add mod">
        <pc:chgData name="Tsukuba, Takeshi (SGC)" userId="f09ee0c5-30eb-45e4-a7dc-ff584980309f" providerId="ADAL" clId="{1EA5E4EB-9F52-4AD4-9C4E-4F2F8AE59FA4}" dt="2021-04-20T10:19:35.576" v="10308" actId="20577"/>
        <pc:sldMkLst>
          <pc:docMk/>
          <pc:sldMk cId="2473393845" sldId="403"/>
        </pc:sldMkLst>
        <pc:spChg chg="add del mod">
          <ac:chgData name="Tsukuba, Takeshi (SGC)" userId="f09ee0c5-30eb-45e4-a7dc-ff584980309f" providerId="ADAL" clId="{1EA5E4EB-9F52-4AD4-9C4E-4F2F8AE59FA4}" dt="2021-04-20T08:52:52.035" v="5376"/>
          <ac:spMkLst>
            <pc:docMk/>
            <pc:sldMk cId="2473393845" sldId="403"/>
            <ac:spMk id="2" creationId="{1E634A7F-DC82-4056-839F-12277B0F3C9F}"/>
          </ac:spMkLst>
        </pc:spChg>
        <pc:spChg chg="add del mod">
          <ac:chgData name="Tsukuba, Takeshi (SGC)" userId="f09ee0c5-30eb-45e4-a7dc-ff584980309f" providerId="ADAL" clId="{1EA5E4EB-9F52-4AD4-9C4E-4F2F8AE59FA4}" dt="2021-04-20T08:53:36.606" v="5398"/>
          <ac:spMkLst>
            <pc:docMk/>
            <pc:sldMk cId="2473393845" sldId="403"/>
            <ac:spMk id="3" creationId="{9052536F-74A2-4336-A58B-EDC6C31B692F}"/>
          </ac:spMkLst>
        </pc:spChg>
        <pc:spChg chg="add mod">
          <ac:chgData name="Tsukuba, Takeshi (SGC)" userId="f09ee0c5-30eb-45e4-a7dc-ff584980309f" providerId="ADAL" clId="{1EA5E4EB-9F52-4AD4-9C4E-4F2F8AE59FA4}" dt="2021-04-20T10:19:35.576" v="10308" actId="20577"/>
          <ac:spMkLst>
            <pc:docMk/>
            <pc:sldMk cId="2473393845" sldId="403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8:41:08.011" v="4777" actId="20577"/>
          <ac:spMkLst>
            <pc:docMk/>
            <pc:sldMk cId="2473393845" sldId="40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8:57:19.255" v="5734" actId="6549"/>
          <ac:spMkLst>
            <pc:docMk/>
            <pc:sldMk cId="2473393845" sldId="403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08:41:52.214" v="4897" actId="478"/>
          <ac:spMkLst>
            <pc:docMk/>
            <pc:sldMk cId="2473393845" sldId="403"/>
            <ac:spMk id="12" creationId="{A2D4FB1B-8BD5-4C3E-8C8A-D37E516DFE46}"/>
          </ac:spMkLst>
        </pc:spChg>
        <pc:graphicFrameChg chg="add mod">
          <ac:chgData name="Tsukuba, Takeshi (SGC)" userId="f09ee0c5-30eb-45e4-a7dc-ff584980309f" providerId="ADAL" clId="{1EA5E4EB-9F52-4AD4-9C4E-4F2F8AE59FA4}" dt="2021-04-20T08:56:52.140" v="5733" actId="1036"/>
          <ac:graphicFrameMkLst>
            <pc:docMk/>
            <pc:sldMk cId="2473393845" sldId="403"/>
            <ac:graphicFrameMk id="7" creationId="{7165C39B-B3CA-4C06-A2AA-B40E2064A0D7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9" creationId="{B210081D-84D7-43CF-891D-FA3750477032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8:41:52.214" v="4897" actId="478"/>
          <ac:graphicFrameMkLst>
            <pc:docMk/>
            <pc:sldMk cId="2473393845" sldId="403"/>
            <ac:graphicFrameMk id="14" creationId="{CD76FF53-D763-4A91-9FB9-C1AE20BF7DFA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1.682" v="10904" actId="47"/>
        <pc:sldMkLst>
          <pc:docMk/>
          <pc:sldMk cId="3642043219" sldId="404"/>
        </pc:sldMkLst>
      </pc:sldChg>
      <pc:sldChg chg="delSp modSp add mod">
        <pc:chgData name="Tsukuba, Takeshi (SGC)" userId="f09ee0c5-30eb-45e4-a7dc-ff584980309f" providerId="ADAL" clId="{1EA5E4EB-9F52-4AD4-9C4E-4F2F8AE59FA4}" dt="2021-04-20T09:22:18.233" v="6775" actId="6549"/>
        <pc:sldMkLst>
          <pc:docMk/>
          <pc:sldMk cId="397647923" sldId="405"/>
        </pc:sldMkLst>
        <pc:spChg chg="del">
          <ac:chgData name="Tsukuba, Takeshi (SGC)" userId="f09ee0c5-30eb-45e4-a7dc-ff584980309f" providerId="ADAL" clId="{1EA5E4EB-9F52-4AD4-9C4E-4F2F8AE59FA4}" dt="2021-04-20T09:02:25.886" v="5898" actId="478"/>
          <ac:spMkLst>
            <pc:docMk/>
            <pc:sldMk cId="397647923" sldId="405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09:16:00.957" v="6544" actId="20577"/>
          <ac:spMkLst>
            <pc:docMk/>
            <pc:sldMk cId="397647923" sldId="40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22:18.233" v="6775" actId="6549"/>
          <ac:spMkLst>
            <pc:docMk/>
            <pc:sldMk cId="397647923" sldId="405"/>
            <ac:spMk id="6" creationId="{00000000-0000-0000-0000-000000000000}"/>
          </ac:spMkLst>
        </pc:spChg>
        <pc:graphicFrameChg chg="del">
          <ac:chgData name="Tsukuba, Takeshi (SGC)" userId="f09ee0c5-30eb-45e4-a7dc-ff584980309f" providerId="ADAL" clId="{1EA5E4EB-9F52-4AD4-9C4E-4F2F8AE59FA4}" dt="2021-04-20T09:02:25.886" v="5898" actId="478"/>
          <ac:graphicFrameMkLst>
            <pc:docMk/>
            <pc:sldMk cId="397647923" sldId="405"/>
            <ac:graphicFrameMk id="7" creationId="{7165C39B-B3CA-4C06-A2AA-B40E2064A0D7}"/>
          </ac:graphicFrameMkLst>
        </pc:graphicFrameChg>
      </pc:sldChg>
      <pc:sldChg chg="addSp delSp modSp add mod ord">
        <pc:chgData name="Tsukuba, Takeshi (SGC)" userId="f09ee0c5-30eb-45e4-a7dc-ff584980309f" providerId="ADAL" clId="{1EA5E4EB-9F52-4AD4-9C4E-4F2F8AE59FA4}" dt="2021-04-20T10:08:40.731" v="9673" actId="33524"/>
        <pc:sldMkLst>
          <pc:docMk/>
          <pc:sldMk cId="388019561" sldId="406"/>
        </pc:sldMkLst>
        <pc:spChg chg="del">
          <ac:chgData name="Tsukuba, Takeshi (SGC)" userId="f09ee0c5-30eb-45e4-a7dc-ff584980309f" providerId="ADAL" clId="{1EA5E4EB-9F52-4AD4-9C4E-4F2F8AE59FA4}" dt="2021-04-20T09:17:36.162" v="6609" actId="478"/>
          <ac:spMkLst>
            <pc:docMk/>
            <pc:sldMk cId="388019561" sldId="406"/>
            <ac:spMk id="4" creationId="{BC5EBB70-A72D-4576-A85D-E1A611D7E8D9}"/>
          </ac:spMkLst>
        </pc:spChg>
        <pc:spChg chg="mod">
          <ac:chgData name="Tsukuba, Takeshi (SGC)" userId="f09ee0c5-30eb-45e4-a7dc-ff584980309f" providerId="ADAL" clId="{1EA5E4EB-9F52-4AD4-9C4E-4F2F8AE59FA4}" dt="2021-04-20T10:01:59.086" v="9347" actId="20577"/>
          <ac:spMkLst>
            <pc:docMk/>
            <pc:sldMk cId="388019561" sldId="40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08:40.731" v="9673" actId="33524"/>
          <ac:spMkLst>
            <pc:docMk/>
            <pc:sldMk cId="388019561" sldId="406"/>
            <ac:spMk id="6" creationId="{00000000-0000-0000-0000-000000000000}"/>
          </ac:spMkLst>
        </pc:spChg>
        <pc:spChg chg="add del mod">
          <ac:chgData name="Tsukuba, Takeshi (SGC)" userId="f09ee0c5-30eb-45e4-a7dc-ff584980309f" providerId="ADAL" clId="{1EA5E4EB-9F52-4AD4-9C4E-4F2F8AE59FA4}" dt="2021-04-20T09:37:14.200" v="7722" actId="478"/>
          <ac:spMkLst>
            <pc:docMk/>
            <pc:sldMk cId="388019561" sldId="406"/>
            <ac:spMk id="8" creationId="{EB123A0F-8330-445F-AE11-BEAF2EA1A24C}"/>
          </ac:spMkLst>
        </pc:spChg>
        <pc:spChg chg="add del mod">
          <ac:chgData name="Tsukuba, Takeshi (SGC)" userId="f09ee0c5-30eb-45e4-a7dc-ff584980309f" providerId="ADAL" clId="{1EA5E4EB-9F52-4AD4-9C4E-4F2F8AE59FA4}" dt="2021-04-20T09:37:47.312" v="7763" actId="478"/>
          <ac:spMkLst>
            <pc:docMk/>
            <pc:sldMk cId="388019561" sldId="406"/>
            <ac:spMk id="9" creationId="{B20B59AF-9D38-4E4C-8741-7E9D8288A08C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2" creationId="{1DF60BD5-6EF5-472F-A02F-34DCA26CB9A4}"/>
          </ac:spMkLst>
        </pc:spChg>
        <pc:spChg chg="add del mod">
          <ac:chgData name="Tsukuba, Takeshi (SGC)" userId="f09ee0c5-30eb-45e4-a7dc-ff584980309f" providerId="ADAL" clId="{1EA5E4EB-9F52-4AD4-9C4E-4F2F8AE59FA4}" dt="2021-04-20T09:42:52.337" v="8134" actId="478"/>
          <ac:spMkLst>
            <pc:docMk/>
            <pc:sldMk cId="388019561" sldId="406"/>
            <ac:spMk id="13" creationId="{0D277885-9335-4D16-A633-3A6F71D8419C}"/>
          </ac:spMkLst>
        </pc:spChg>
        <pc:spChg chg="add del mod">
          <ac:chgData name="Tsukuba, Takeshi (SGC)" userId="f09ee0c5-30eb-45e4-a7dc-ff584980309f" providerId="ADAL" clId="{1EA5E4EB-9F52-4AD4-9C4E-4F2F8AE59FA4}" dt="2021-04-20T09:51:49.663" v="8516" actId="478"/>
          <ac:spMkLst>
            <pc:docMk/>
            <pc:sldMk cId="388019561" sldId="406"/>
            <ac:spMk id="14" creationId="{65948CFD-A79E-46AD-95BB-B689E4F66B6C}"/>
          </ac:spMkLst>
        </pc:spChg>
        <pc:spChg chg="add mod">
          <ac:chgData name="Tsukuba, Takeshi (SGC)" userId="f09ee0c5-30eb-45e4-a7dc-ff584980309f" providerId="ADAL" clId="{1EA5E4EB-9F52-4AD4-9C4E-4F2F8AE59FA4}" dt="2021-04-20T10:05:40.562" v="9628" actId="20577"/>
          <ac:spMkLst>
            <pc:docMk/>
            <pc:sldMk cId="388019561" sldId="406"/>
            <ac:spMk id="16" creationId="{CC436BA4-9FD1-45CF-A5C0-64C0658A5F48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2" creationId="{851715FF-8441-4BFF-A61D-A94225A318AE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38:17.486" v="7771" actId="478"/>
          <ac:graphicFrameMkLst>
            <pc:docMk/>
            <pc:sldMk cId="388019561" sldId="406"/>
            <ac:graphicFrameMk id="3" creationId="{9FD1FF14-4AAA-45D6-87B9-2592957337A0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09:17:36.162" v="6609" actId="478"/>
          <ac:graphicFrameMkLst>
            <pc:docMk/>
            <pc:sldMk cId="388019561" sldId="406"/>
            <ac:graphicFrameMk id="7" creationId="{7165C39B-B3CA-4C06-A2AA-B40E2064A0D7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0" creationId="{A63683A8-3E64-44A3-9E16-8958103E4840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42:52.337" v="8134" actId="478"/>
          <ac:graphicFrameMkLst>
            <pc:docMk/>
            <pc:sldMk cId="388019561" sldId="406"/>
            <ac:graphicFrameMk id="11" creationId="{0DDFB64B-C854-49BF-B284-DBA73BA7B8E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09:51:49.663" v="8516" actId="478"/>
          <ac:graphicFrameMkLst>
            <pc:docMk/>
            <pc:sldMk cId="388019561" sldId="406"/>
            <ac:graphicFrameMk id="15" creationId="{00DFB789-315E-49CF-AA44-E180158E6FD0}"/>
          </ac:graphicFrameMkLst>
        </pc:graphicFrameChg>
      </pc:sldChg>
      <pc:sldChg chg="add del">
        <pc:chgData name="Tsukuba, Takeshi (SGC)" userId="f09ee0c5-30eb-45e4-a7dc-ff584980309f" providerId="ADAL" clId="{1EA5E4EB-9F52-4AD4-9C4E-4F2F8AE59FA4}" dt="2021-04-20T10:32:08.288" v="10905" actId="47"/>
        <pc:sldMkLst>
          <pc:docMk/>
          <pc:sldMk cId="2838218647" sldId="407"/>
        </pc:sldMkLst>
      </pc:sldChg>
      <pc:sldChg chg="new del">
        <pc:chgData name="Tsukuba, Takeshi (SGC)" userId="f09ee0c5-30eb-45e4-a7dc-ff584980309f" providerId="ADAL" clId="{1EA5E4EB-9F52-4AD4-9C4E-4F2F8AE59FA4}" dt="2021-04-20T09:34:13.470" v="7636" actId="680"/>
        <pc:sldMkLst>
          <pc:docMk/>
          <pc:sldMk cId="1072877770" sldId="408"/>
        </pc:sldMkLst>
      </pc:sldChg>
      <pc:sldChg chg="new del">
        <pc:chgData name="Tsukuba, Takeshi (SGC)" userId="f09ee0c5-30eb-45e4-a7dc-ff584980309f" providerId="ADAL" clId="{1EA5E4EB-9F52-4AD4-9C4E-4F2F8AE59FA4}" dt="2021-04-20T10:30:09.382" v="10876" actId="47"/>
        <pc:sldMkLst>
          <pc:docMk/>
          <pc:sldMk cId="4193560032" sldId="408"/>
        </pc:sldMkLst>
      </pc:sldChg>
      <pc:sldChg chg="add del">
        <pc:chgData name="Tsukuba, Takeshi (SGC)" userId="f09ee0c5-30eb-45e4-a7dc-ff584980309f" providerId="ADAL" clId="{1EA5E4EB-9F52-4AD4-9C4E-4F2F8AE59FA4}" dt="2021-04-20T09:42:45.437" v="8133" actId="47"/>
        <pc:sldMkLst>
          <pc:docMk/>
          <pc:sldMk cId="1986794585" sldId="409"/>
        </pc:sldMkLst>
      </pc:sldChg>
      <pc:sldChg chg="add del">
        <pc:chgData name="Tsukuba, Takeshi (SGC)" userId="f09ee0c5-30eb-45e4-a7dc-ff584980309f" providerId="ADAL" clId="{1EA5E4EB-9F52-4AD4-9C4E-4F2F8AE59FA4}" dt="2021-04-20T09:42:41.338" v="8132" actId="47"/>
        <pc:sldMkLst>
          <pc:docMk/>
          <pc:sldMk cId="1976807855" sldId="410"/>
        </pc:sldMkLst>
      </pc:sldChg>
      <pc:sldChg chg="modSp add mod ord modTransition">
        <pc:chgData name="Tsukuba, Takeshi (SGC)" userId="f09ee0c5-30eb-45e4-a7dc-ff584980309f" providerId="ADAL" clId="{1EA5E4EB-9F52-4AD4-9C4E-4F2F8AE59FA4}" dt="2021-04-20T09:53:21.047" v="8600" actId="20577"/>
        <pc:sldMkLst>
          <pc:docMk/>
          <pc:sldMk cId="2850614360" sldId="411"/>
        </pc:sldMkLst>
        <pc:spChg chg="mod">
          <ac:chgData name="Tsukuba, Takeshi (SGC)" userId="f09ee0c5-30eb-45e4-a7dc-ff584980309f" providerId="ADAL" clId="{1EA5E4EB-9F52-4AD4-9C4E-4F2F8AE59FA4}" dt="2021-04-20T09:53:21.047" v="8600" actId="20577"/>
          <ac:spMkLst>
            <pc:docMk/>
            <pc:sldMk cId="2850614360" sldId="411"/>
            <ac:spMk id="6" creationId="{00000000-0000-0000-0000-000000000000}"/>
          </ac:spMkLst>
        </pc:spChg>
      </pc:sldChg>
      <pc:sldChg chg="modSp add mod ord">
        <pc:chgData name="Tsukuba, Takeshi (SGC)" userId="f09ee0c5-30eb-45e4-a7dc-ff584980309f" providerId="ADAL" clId="{1EA5E4EB-9F52-4AD4-9C4E-4F2F8AE59FA4}" dt="2021-04-20T09:54:53.147" v="8651" actId="20577"/>
        <pc:sldMkLst>
          <pc:docMk/>
          <pc:sldMk cId="3228326029" sldId="412"/>
        </pc:sldMkLst>
        <pc:spChg chg="mod">
          <ac:chgData name="Tsukuba, Takeshi (SGC)" userId="f09ee0c5-30eb-45e4-a7dc-ff584980309f" providerId="ADAL" clId="{1EA5E4EB-9F52-4AD4-9C4E-4F2F8AE59FA4}" dt="2021-04-20T09:54:53.147" v="8651" actId="20577"/>
          <ac:spMkLst>
            <pc:docMk/>
            <pc:sldMk cId="3228326029" sldId="412"/>
            <ac:spMk id="6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09:52:40.220" v="8583" actId="1036"/>
          <ac:spMkLst>
            <pc:docMk/>
            <pc:sldMk cId="3228326029" sldId="412"/>
            <ac:spMk id="14" creationId="{65948CFD-A79E-46AD-95BB-B689E4F66B6C}"/>
          </ac:spMkLst>
        </pc:spChg>
        <pc:graphicFrameChg chg="mod">
          <ac:chgData name="Tsukuba, Takeshi (SGC)" userId="f09ee0c5-30eb-45e4-a7dc-ff584980309f" providerId="ADAL" clId="{1EA5E4EB-9F52-4AD4-9C4E-4F2F8AE59FA4}" dt="2021-04-20T09:52:40.220" v="8583" actId="1036"/>
          <ac:graphicFrameMkLst>
            <pc:docMk/>
            <pc:sldMk cId="3228326029" sldId="412"/>
            <ac:graphicFrameMk id="15" creationId="{00DFB789-315E-49CF-AA44-E180158E6FD0}"/>
          </ac:graphicFrameMkLst>
        </pc:graphicFrameChg>
      </pc:sldChg>
      <pc:sldChg chg="addSp modSp add mod">
        <pc:chgData name="Tsukuba, Takeshi (SGC)" userId="f09ee0c5-30eb-45e4-a7dc-ff584980309f" providerId="ADAL" clId="{1EA5E4EB-9F52-4AD4-9C4E-4F2F8AE59FA4}" dt="2021-04-20T10:11:17.915" v="9852" actId="1036"/>
        <pc:sldMkLst>
          <pc:docMk/>
          <pc:sldMk cId="3041777632" sldId="413"/>
        </pc:sldMkLst>
        <pc:spChg chg="add mod">
          <ac:chgData name="Tsukuba, Takeshi (SGC)" userId="f09ee0c5-30eb-45e4-a7dc-ff584980309f" providerId="ADAL" clId="{1EA5E4EB-9F52-4AD4-9C4E-4F2F8AE59FA4}" dt="2021-04-20T10:11:17.915" v="9852" actId="1036"/>
          <ac:spMkLst>
            <pc:docMk/>
            <pc:sldMk cId="3041777632" sldId="413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09:04.381" v="9675" actId="20577"/>
          <ac:spMkLst>
            <pc:docMk/>
            <pc:sldMk cId="3041777632" sldId="413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10:41.541" v="9844" actId="6549"/>
          <ac:spMkLst>
            <pc:docMk/>
            <pc:sldMk cId="3041777632" sldId="413"/>
            <ac:spMk id="6" creationId="{00000000-0000-0000-0000-000000000000}"/>
          </ac:spMkLst>
        </pc:spChg>
      </pc:sldChg>
      <pc:sldChg chg="delSp modSp add mod">
        <pc:chgData name="Tsukuba, Takeshi (SGC)" userId="f09ee0c5-30eb-45e4-a7dc-ff584980309f" providerId="ADAL" clId="{1EA5E4EB-9F52-4AD4-9C4E-4F2F8AE59FA4}" dt="2021-04-20T10:47:28.984" v="11034" actId="20577"/>
        <pc:sldMkLst>
          <pc:docMk/>
          <pc:sldMk cId="1428485258" sldId="414"/>
        </pc:sldMkLst>
        <pc:spChg chg="del">
          <ac:chgData name="Tsukuba, Takeshi (SGC)" userId="f09ee0c5-30eb-45e4-a7dc-ff584980309f" providerId="ADAL" clId="{1EA5E4EB-9F52-4AD4-9C4E-4F2F8AE59FA4}" dt="2021-04-20T10:13:51.236" v="9890" actId="478"/>
          <ac:spMkLst>
            <pc:docMk/>
            <pc:sldMk cId="1428485258" sldId="414"/>
            <ac:spMk id="4" creationId="{657E1D24-275C-452A-A9F6-F7E93890B997}"/>
          </ac:spMkLst>
        </pc:spChg>
        <pc:spChg chg="mod">
          <ac:chgData name="Tsukuba, Takeshi (SGC)" userId="f09ee0c5-30eb-45e4-a7dc-ff584980309f" providerId="ADAL" clId="{1EA5E4EB-9F52-4AD4-9C4E-4F2F8AE59FA4}" dt="2021-04-20T10:13:39.875" v="9889" actId="6549"/>
          <ac:spMkLst>
            <pc:docMk/>
            <pc:sldMk cId="1428485258" sldId="414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7:28.984" v="11034" actId="20577"/>
          <ac:spMkLst>
            <pc:docMk/>
            <pc:sldMk cId="1428485258" sldId="414"/>
            <ac:spMk id="6" creationId="{00000000-0000-0000-0000-000000000000}"/>
          </ac:spMkLst>
        </pc:spChg>
      </pc:sldChg>
      <pc:sldChg chg="addSp delSp modSp add mod">
        <pc:chgData name="Tsukuba, Takeshi (SGC)" userId="f09ee0c5-30eb-45e4-a7dc-ff584980309f" providerId="ADAL" clId="{1EA5E4EB-9F52-4AD4-9C4E-4F2F8AE59FA4}" dt="2021-04-20T10:49:13.205" v="11081" actId="20577"/>
        <pc:sldMkLst>
          <pc:docMk/>
          <pc:sldMk cId="1377915840" sldId="415"/>
        </pc:sldMkLst>
        <pc:spChg chg="mod">
          <ac:chgData name="Tsukuba, Takeshi (SGC)" userId="f09ee0c5-30eb-45e4-a7dc-ff584980309f" providerId="ADAL" clId="{1EA5E4EB-9F52-4AD4-9C4E-4F2F8AE59FA4}" dt="2021-04-20T10:22:24.826" v="10455" actId="20577"/>
          <ac:spMkLst>
            <pc:docMk/>
            <pc:sldMk cId="1377915840" sldId="415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9:13.205" v="11081" actId="20577"/>
          <ac:spMkLst>
            <pc:docMk/>
            <pc:sldMk cId="1377915840" sldId="415"/>
            <ac:spMk id="6" creationId="{00000000-0000-0000-0000-000000000000}"/>
          </ac:spMkLst>
        </pc:spChg>
        <pc:spChg chg="add mod">
          <ac:chgData name="Tsukuba, Takeshi (SGC)" userId="f09ee0c5-30eb-45e4-a7dc-ff584980309f" providerId="ADAL" clId="{1EA5E4EB-9F52-4AD4-9C4E-4F2F8AE59FA4}" dt="2021-04-20T10:20:20.188" v="10389" actId="1035"/>
          <ac:spMkLst>
            <pc:docMk/>
            <pc:sldMk cId="1377915840" sldId="415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33.665" v="10886" actId="1076"/>
          <ac:spMkLst>
            <pc:docMk/>
            <pc:sldMk cId="1377915840" sldId="415"/>
            <ac:spMk id="11" creationId="{DE33DC40-5DDD-4ADF-9B16-96AF15636F7E}"/>
          </ac:spMkLst>
        </pc:spChg>
        <pc:graphicFrameChg chg="add del mod modGraphic">
          <ac:chgData name="Tsukuba, Takeshi (SGC)" userId="f09ee0c5-30eb-45e4-a7dc-ff584980309f" providerId="ADAL" clId="{1EA5E4EB-9F52-4AD4-9C4E-4F2F8AE59FA4}" dt="2021-04-20T10:18:37.564" v="10256" actId="478"/>
          <ac:graphicFrameMkLst>
            <pc:docMk/>
            <pc:sldMk cId="1377915840" sldId="415"/>
            <ac:graphicFrameMk id="2" creationId="{D1CEFE3B-B9A2-47C2-B082-C391CC11F741}"/>
          </ac:graphicFrameMkLst>
        </pc:graphicFrameChg>
        <pc:graphicFrameChg chg="add del mod modGraphic">
          <ac:chgData name="Tsukuba, Takeshi (SGC)" userId="f09ee0c5-30eb-45e4-a7dc-ff584980309f" providerId="ADAL" clId="{1EA5E4EB-9F52-4AD4-9C4E-4F2F8AE59FA4}" dt="2021-04-20T10:23:51.443" v="10545" actId="478"/>
          <ac:graphicFrameMkLst>
            <pc:docMk/>
            <pc:sldMk cId="1377915840" sldId="415"/>
            <ac:graphicFrameMk id="3" creationId="{8188FCB6-2CBB-4C69-BF22-60D8B28BB2FD}"/>
          </ac:graphicFrameMkLst>
        </pc:graphicFrameChg>
        <pc:graphicFrameChg chg="add del mod">
          <ac:chgData name="Tsukuba, Takeshi (SGC)" userId="f09ee0c5-30eb-45e4-a7dc-ff584980309f" providerId="ADAL" clId="{1EA5E4EB-9F52-4AD4-9C4E-4F2F8AE59FA4}" dt="2021-04-20T10:24:05.824" v="10547"/>
          <ac:graphicFrameMkLst>
            <pc:docMk/>
            <pc:sldMk cId="1377915840" sldId="415"/>
            <ac:graphicFrameMk id="4" creationId="{7A3B41BE-DB18-4135-AC0F-4A3315EF0E92}"/>
          </ac:graphicFrameMkLst>
        </pc:graphicFrameChg>
        <pc:graphicFrameChg chg="add mod">
          <ac:chgData name="Tsukuba, Takeshi (SGC)" userId="f09ee0c5-30eb-45e4-a7dc-ff584980309f" providerId="ADAL" clId="{1EA5E4EB-9F52-4AD4-9C4E-4F2F8AE59FA4}" dt="2021-04-20T10:20:20.188" v="10389" actId="1035"/>
          <ac:graphicFrameMkLst>
            <pc:docMk/>
            <pc:sldMk cId="1377915840" sldId="415"/>
            <ac:graphicFrameMk id="7" creationId="{7165C39B-B3CA-4C06-A2AA-B40E2064A0D7}"/>
          </ac:graphicFrameMkLst>
        </pc:graphicFrameChg>
        <pc:graphicFrameChg chg="del mod">
          <ac:chgData name="Tsukuba, Takeshi (SGC)" userId="f09ee0c5-30eb-45e4-a7dc-ff584980309f" providerId="ADAL" clId="{1EA5E4EB-9F52-4AD4-9C4E-4F2F8AE59FA4}" dt="2021-04-20T10:24:17.542" v="10549" actId="478"/>
          <ac:graphicFrameMkLst>
            <pc:docMk/>
            <pc:sldMk cId="1377915840" sldId="415"/>
            <ac:graphicFrameMk id="9" creationId="{D85E64E6-6263-46A2-8E63-EB630CD6F9B9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31:42.626" v="10902" actId="6549"/>
          <ac:graphicFrameMkLst>
            <pc:docMk/>
            <pc:sldMk cId="1377915840" sldId="415"/>
            <ac:graphicFrameMk id="10" creationId="{8917BA64-B6C8-448E-BE18-17D47541BE49}"/>
          </ac:graphicFrameMkLst>
        </pc:graphicFrameChg>
      </pc:sldChg>
      <pc:sldChg chg="addSp delSp modSp add mod">
        <pc:chgData name="Tsukuba, Takeshi (SGC)" userId="f09ee0c5-30eb-45e4-a7dc-ff584980309f" providerId="ADAL" clId="{1EA5E4EB-9F52-4AD4-9C4E-4F2F8AE59FA4}" dt="2021-04-20T10:50:39.247" v="11112" actId="242"/>
        <pc:sldMkLst>
          <pc:docMk/>
          <pc:sldMk cId="4039260532" sldId="416"/>
        </pc:sldMkLst>
        <pc:spChg chg="mod">
          <ac:chgData name="Tsukuba, Takeshi (SGC)" userId="f09ee0c5-30eb-45e4-a7dc-ff584980309f" providerId="ADAL" clId="{1EA5E4EB-9F52-4AD4-9C4E-4F2F8AE59FA4}" dt="2021-04-20T10:50:39.247" v="11112" actId="242"/>
          <ac:spMkLst>
            <pc:docMk/>
            <pc:sldMk cId="4039260532" sldId="416"/>
            <ac:spMk id="5" creationId="{00000000-0000-0000-0000-000000000000}"/>
          </ac:spMkLst>
        </pc:spChg>
        <pc:spChg chg="mod">
          <ac:chgData name="Tsukuba, Takeshi (SGC)" userId="f09ee0c5-30eb-45e4-a7dc-ff584980309f" providerId="ADAL" clId="{1EA5E4EB-9F52-4AD4-9C4E-4F2F8AE59FA4}" dt="2021-04-20T10:48:06.453" v="11040" actId="20577"/>
          <ac:spMkLst>
            <pc:docMk/>
            <pc:sldMk cId="4039260532" sldId="416"/>
            <ac:spMk id="6" creationId="{00000000-0000-0000-0000-000000000000}"/>
          </ac:spMkLst>
        </pc:spChg>
        <pc:spChg chg="del">
          <ac:chgData name="Tsukuba, Takeshi (SGC)" userId="f09ee0c5-30eb-45e4-a7dc-ff584980309f" providerId="ADAL" clId="{1EA5E4EB-9F52-4AD4-9C4E-4F2F8AE59FA4}" dt="2021-04-20T10:25:14.936" v="10562" actId="478"/>
          <ac:spMkLst>
            <pc:docMk/>
            <pc:sldMk cId="4039260532" sldId="416"/>
            <ac:spMk id="8" creationId="{4CE51B3F-4F82-4163-A5BD-32BAB268EBDD}"/>
          </ac:spMkLst>
        </pc:spChg>
        <pc:spChg chg="add mod">
          <ac:chgData name="Tsukuba, Takeshi (SGC)" userId="f09ee0c5-30eb-45e4-a7dc-ff584980309f" providerId="ADAL" clId="{1EA5E4EB-9F52-4AD4-9C4E-4F2F8AE59FA4}" dt="2021-04-20T10:31:27.609" v="10884" actId="1076"/>
          <ac:spMkLst>
            <pc:docMk/>
            <pc:sldMk cId="4039260532" sldId="416"/>
            <ac:spMk id="9" creationId="{54F584BE-0F38-4E6E-9D45-50C8483E6DDF}"/>
          </ac:spMkLst>
        </pc:spChg>
        <pc:spChg chg="add mod">
          <ac:chgData name="Tsukuba, Takeshi (SGC)" userId="f09ee0c5-30eb-45e4-a7dc-ff584980309f" providerId="ADAL" clId="{1EA5E4EB-9F52-4AD4-9C4E-4F2F8AE59FA4}" dt="2021-04-20T10:29:59.259" v="10858" actId="1076"/>
          <ac:spMkLst>
            <pc:docMk/>
            <pc:sldMk cId="4039260532" sldId="416"/>
            <ac:spMk id="10" creationId="{B833D13B-0ED6-456C-AD24-072968B2C23E}"/>
          </ac:spMkLst>
        </pc:sp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2" creationId="{1A4280C2-3899-4112-86BA-F2A6F347FC1C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4:47.845" v="10550" actId="478"/>
          <ac:graphicFrameMkLst>
            <pc:docMk/>
            <pc:sldMk cId="4039260532" sldId="416"/>
            <ac:graphicFrameMk id="3" creationId="{8188FCB6-2CBB-4C69-BF22-60D8B28BB2FD}"/>
          </ac:graphicFrameMkLst>
        </pc:graphicFrameChg>
        <pc:graphicFrameChg chg="add mod modGraphic">
          <ac:chgData name="Tsukuba, Takeshi (SGC)" userId="f09ee0c5-30eb-45e4-a7dc-ff584980309f" providerId="ADAL" clId="{1EA5E4EB-9F52-4AD4-9C4E-4F2F8AE59FA4}" dt="2021-04-20T10:27:35.029" v="10638" actId="1036"/>
          <ac:graphicFrameMkLst>
            <pc:docMk/>
            <pc:sldMk cId="4039260532" sldId="416"/>
            <ac:graphicFrameMk id="4" creationId="{F838A106-84D0-4039-B145-6EB264A6E36E}"/>
          </ac:graphicFrameMkLst>
        </pc:graphicFrameChg>
        <pc:graphicFrameChg chg="del">
          <ac:chgData name="Tsukuba, Takeshi (SGC)" userId="f09ee0c5-30eb-45e4-a7dc-ff584980309f" providerId="ADAL" clId="{1EA5E4EB-9F52-4AD4-9C4E-4F2F8AE59FA4}" dt="2021-04-20T10:23:04.739" v="10530" actId="478"/>
          <ac:graphicFrameMkLst>
            <pc:docMk/>
            <pc:sldMk cId="4039260532" sldId="416"/>
            <ac:graphicFrameMk id="7" creationId="{7165C39B-B3CA-4C06-A2AA-B40E2064A0D7}"/>
          </ac:graphicFrameMkLst>
        </pc:graphicFrameChg>
      </pc:sldChg>
      <pc:sldMasterChg chg="del delSldLayout modSldLayout">
        <pc:chgData name="Tsukuba, Takeshi (SGC)" userId="f09ee0c5-30eb-45e4-a7dc-ff584980309f" providerId="ADAL" clId="{1EA5E4EB-9F52-4AD4-9C4E-4F2F8AE59FA4}" dt="2021-04-20T05:05:21.403" v="224" actId="47"/>
        <pc:sldMasterMkLst>
          <pc:docMk/>
          <pc:sldMasterMk cId="3009274750" sldId="2147483648"/>
        </pc:sldMasterMkLst>
        <pc:sldLayoutChg chg="del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408642903" sldId="2147483666"/>
          </pc:sldLayoutMkLst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140376292" sldId="2147483667"/>
          </pc:sldLayoutMkLst>
          <pc:spChg chg="del">
            <ac:chgData name="Tsukuba, Takeshi (SGC)" userId="f09ee0c5-30eb-45e4-a7dc-ff584980309f" providerId="ADAL" clId="{1EA5E4EB-9F52-4AD4-9C4E-4F2F8AE59FA4}" dt="2021-04-20T05:01:56.160" v="215" actId="478"/>
            <ac:spMkLst>
              <pc:docMk/>
              <pc:sldMasterMk cId="3009274750" sldId="2147483648"/>
              <pc:sldLayoutMk cId="1140376292" sldId="21474836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4.702" v="214" actId="478"/>
            <ac:picMkLst>
              <pc:docMk/>
              <pc:sldMasterMk cId="3009274750" sldId="2147483648"/>
              <pc:sldLayoutMk cId="1140376292" sldId="2147483667"/>
              <ac:picMk id="17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176237344" sldId="2147483672"/>
          </pc:sldLayoutMkLst>
          <pc:spChg chg="del">
            <ac:chgData name="Tsukuba, Takeshi (SGC)" userId="f09ee0c5-30eb-45e4-a7dc-ff584980309f" providerId="ADAL" clId="{1EA5E4EB-9F52-4AD4-9C4E-4F2F8AE59FA4}" dt="2021-04-20T05:02:03.241" v="219" actId="478"/>
            <ac:spMkLst>
              <pc:docMk/>
              <pc:sldMasterMk cId="3009274750" sldId="2147483648"/>
              <pc:sldLayoutMk cId="176237344" sldId="2147483672"/>
              <ac:spMk id="10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2:01.405" v="218" actId="478"/>
            <ac:picMkLst>
              <pc:docMk/>
              <pc:sldMasterMk cId="3009274750" sldId="2147483648"/>
              <pc:sldLayoutMk cId="176237344" sldId="2147483672"/>
              <ac:picMk id="9" creationId="{00000000-0000-0000-0000-000000000000}"/>
            </ac:picMkLst>
          </pc:picChg>
        </pc:sldLayoutChg>
        <pc:sldLayoutChg chg="delSp del mod">
          <pc:chgData name="Tsukuba, Takeshi (SGC)" userId="f09ee0c5-30eb-45e4-a7dc-ff584980309f" providerId="ADAL" clId="{1EA5E4EB-9F52-4AD4-9C4E-4F2F8AE59FA4}" dt="2021-04-20T05:05:21.403" v="224" actId="47"/>
          <pc:sldLayoutMkLst>
            <pc:docMk/>
            <pc:sldMasterMk cId="3009274750" sldId="2147483648"/>
            <pc:sldLayoutMk cId="3924958643" sldId="2147483679"/>
          </pc:sldLayoutMkLst>
          <pc:spChg chg="del">
            <ac:chgData name="Tsukuba, Takeshi (SGC)" userId="f09ee0c5-30eb-45e4-a7dc-ff584980309f" providerId="ADAL" clId="{1EA5E4EB-9F52-4AD4-9C4E-4F2F8AE59FA4}" dt="2021-04-20T05:01:59.581" v="217" actId="478"/>
            <ac:spMkLst>
              <pc:docMk/>
              <pc:sldMasterMk cId="3009274750" sldId="2147483648"/>
              <pc:sldLayoutMk cId="3924958643" sldId="2147483679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58.121" v="216" actId="478"/>
            <ac:picMkLst>
              <pc:docMk/>
              <pc:sldMasterMk cId="3009274750" sldId="2147483648"/>
              <pc:sldLayoutMk cId="3924958643" sldId="2147483679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10:30.993" v="248" actId="478"/>
        <pc:sldMasterMkLst>
          <pc:docMk/>
          <pc:sldMasterMk cId="2001744522" sldId="2147483688"/>
        </pc:sldMasterMkLst>
        <pc:sldLayoutChg chg="delSp mod">
          <pc:chgData name="Tsukuba, Takeshi (SGC)" userId="f09ee0c5-30eb-45e4-a7dc-ff584980309f" providerId="ADAL" clId="{1EA5E4EB-9F52-4AD4-9C4E-4F2F8AE59FA4}" dt="2021-04-20T05:00:52.658" v="189" actId="478"/>
          <pc:sldLayoutMkLst>
            <pc:docMk/>
            <pc:sldMasterMk cId="2001744522" sldId="2147483688"/>
            <pc:sldLayoutMk cId="508017147" sldId="2147483693"/>
          </pc:sldLayoutMkLst>
          <pc:spChg chg="del">
            <ac:chgData name="Tsukuba, Takeshi (SGC)" userId="f09ee0c5-30eb-45e4-a7dc-ff584980309f" providerId="ADAL" clId="{1EA5E4EB-9F52-4AD4-9C4E-4F2F8AE59FA4}" dt="2021-04-20T05:00:52.658" v="189" actId="478"/>
            <ac:spMkLst>
              <pc:docMk/>
              <pc:sldMasterMk cId="2001744522" sldId="2147483688"/>
              <pc:sldLayoutMk cId="508017147" sldId="2147483693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0.835" v="188" actId="478"/>
            <ac:picMkLst>
              <pc:docMk/>
              <pc:sldMasterMk cId="2001744522" sldId="2147483688"/>
              <pc:sldLayoutMk cId="508017147" sldId="2147483693"/>
              <ac:picMk id="12" creationId="{00000000-0000-0000-0000-000000000000}"/>
            </ac:picMkLst>
          </pc:picChg>
        </pc:sldLayoutChg>
        <pc:sldLayoutChg chg="addSp delSp modSp mod">
          <pc:chgData name="Tsukuba, Takeshi (SGC)" userId="f09ee0c5-30eb-45e4-a7dc-ff584980309f" providerId="ADAL" clId="{1EA5E4EB-9F52-4AD4-9C4E-4F2F8AE59FA4}" dt="2021-04-20T05:10:30.993" v="248" actId="478"/>
          <pc:sldLayoutMkLst>
            <pc:docMk/>
            <pc:sldMasterMk cId="2001744522" sldId="2147483688"/>
            <pc:sldLayoutMk cId="2828447838" sldId="2147483694"/>
          </pc:sldLayoutMkLst>
          <pc:spChg chg="del mod">
            <ac:chgData name="Tsukuba, Takeshi (SGC)" userId="f09ee0c5-30eb-45e4-a7dc-ff584980309f" providerId="ADAL" clId="{1EA5E4EB-9F52-4AD4-9C4E-4F2F8AE59FA4}" dt="2021-04-20T05:00:33.368" v="181" actId="478"/>
            <ac:spMkLst>
              <pc:docMk/>
              <pc:sldMasterMk cId="2001744522" sldId="2147483688"/>
              <pc:sldLayoutMk cId="2828447838" sldId="2147483694"/>
              <ac:spMk id="12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30.993" v="248" actId="478"/>
            <ac:spMkLst>
              <pc:docMk/>
              <pc:sldMasterMk cId="2001744522" sldId="2147483688"/>
              <pc:sldLayoutMk cId="2828447838" sldId="2147483694"/>
              <ac:spMk id="15" creationId="{00000000-0000-0000-0000-000000000000}"/>
            </ac:spMkLst>
          </pc:spChg>
          <pc:spChg chg="add del">
            <ac:chgData name="Tsukuba, Takeshi (SGC)" userId="f09ee0c5-30eb-45e4-a7dc-ff584980309f" providerId="ADAL" clId="{1EA5E4EB-9F52-4AD4-9C4E-4F2F8AE59FA4}" dt="2021-04-20T05:00:28.767" v="179" actId="478"/>
            <ac:spMkLst>
              <pc:docMk/>
              <pc:sldMasterMk cId="2001744522" sldId="2147483688"/>
              <pc:sldLayoutMk cId="2828447838" sldId="2147483694"/>
              <ac:spMk id="16" creationId="{00000000-0000-0000-0000-000000000000}"/>
            </ac:spMkLst>
          </pc:spChg>
          <pc:spChg chg="del">
            <ac:chgData name="Tsukuba, Takeshi (SGC)" userId="f09ee0c5-30eb-45e4-a7dc-ff584980309f" providerId="ADAL" clId="{1EA5E4EB-9F52-4AD4-9C4E-4F2F8AE59FA4}" dt="2021-04-20T05:10:25.375" v="247" actId="478"/>
            <ac:spMkLst>
              <pc:docMk/>
              <pc:sldMasterMk cId="2001744522" sldId="2147483688"/>
              <pc:sldLayoutMk cId="2828447838" sldId="2147483694"/>
              <ac:spMk id="1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24.206" v="177" actId="478"/>
            <ac:picMkLst>
              <pc:docMk/>
              <pc:sldMasterMk cId="2001744522" sldId="2147483688"/>
              <pc:sldLayoutMk cId="2828447838" sldId="2147483694"/>
              <ac:picMk id="14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20.967" v="176" actId="478"/>
          <pc:sldLayoutMkLst>
            <pc:docMk/>
            <pc:sldMasterMk cId="2001744522" sldId="2147483688"/>
            <pc:sldLayoutMk cId="2373252104" sldId="2147483698"/>
          </pc:sldLayoutMkLst>
          <pc:spChg chg="del">
            <ac:chgData name="Tsukuba, Takeshi (SGC)" userId="f09ee0c5-30eb-45e4-a7dc-ff584980309f" providerId="ADAL" clId="{1EA5E4EB-9F52-4AD4-9C4E-4F2F8AE59FA4}" dt="2021-04-20T05:00:20.967" v="176" actId="478"/>
            <ac:spMkLst>
              <pc:docMk/>
              <pc:sldMasterMk cId="2001744522" sldId="2147483688"/>
              <pc:sldLayoutMk cId="2373252104" sldId="214748369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16.331" v="175" actId="478"/>
            <ac:picMkLst>
              <pc:docMk/>
              <pc:sldMasterMk cId="2001744522" sldId="2147483688"/>
              <pc:sldLayoutMk cId="2373252104" sldId="2147483698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49.093" v="187" actId="478"/>
          <pc:sldLayoutMkLst>
            <pc:docMk/>
            <pc:sldMasterMk cId="2001744522" sldId="2147483688"/>
            <pc:sldLayoutMk cId="961182150" sldId="2147483768"/>
          </pc:sldLayoutMkLst>
          <pc:spChg chg="del">
            <ac:chgData name="Tsukuba, Takeshi (SGC)" userId="f09ee0c5-30eb-45e4-a7dc-ff584980309f" providerId="ADAL" clId="{1EA5E4EB-9F52-4AD4-9C4E-4F2F8AE59FA4}" dt="2021-04-20T05:00:49.093" v="187" actId="478"/>
            <ac:spMkLst>
              <pc:docMk/>
              <pc:sldMasterMk cId="2001744522" sldId="2147483688"/>
              <pc:sldLayoutMk cId="961182150" sldId="214748376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45.314" v="186" actId="478"/>
            <ac:picMkLst>
              <pc:docMk/>
              <pc:sldMasterMk cId="2001744522" sldId="2147483688"/>
              <pc:sldLayoutMk cId="961182150" sldId="2147483768"/>
              <ac:picMk id="23" creationId="{00000000-0000-0000-0000-000000000000}"/>
            </ac:picMkLst>
          </pc:picChg>
        </pc:sldLayoutChg>
        <pc:sldLayoutChg chg="addSp delSp mod">
          <pc:chgData name="Tsukuba, Takeshi (SGC)" userId="f09ee0c5-30eb-45e4-a7dc-ff584980309f" providerId="ADAL" clId="{1EA5E4EB-9F52-4AD4-9C4E-4F2F8AE59FA4}" dt="2021-04-20T05:00:43.182" v="185" actId="478"/>
          <pc:sldLayoutMkLst>
            <pc:docMk/>
            <pc:sldMasterMk cId="2001744522" sldId="2147483688"/>
            <pc:sldLayoutMk cId="197423650" sldId="2147483769"/>
          </pc:sldLayoutMkLst>
          <pc:spChg chg="add del">
            <ac:chgData name="Tsukuba, Takeshi (SGC)" userId="f09ee0c5-30eb-45e4-a7dc-ff584980309f" providerId="ADAL" clId="{1EA5E4EB-9F52-4AD4-9C4E-4F2F8AE59FA4}" dt="2021-04-20T05:00:43.182" v="185" actId="478"/>
            <ac:spMkLst>
              <pc:docMk/>
              <pc:sldMasterMk cId="2001744522" sldId="2147483688"/>
              <pc:sldLayoutMk cId="197423650" sldId="2147483769"/>
              <ac:spMk id="14" creationId="{00000000-0000-0000-0000-000000000000}"/>
            </ac:spMkLst>
          </pc:spChg>
          <pc:picChg chg="add del">
            <ac:chgData name="Tsukuba, Takeshi (SGC)" userId="f09ee0c5-30eb-45e4-a7dc-ff584980309f" providerId="ADAL" clId="{1EA5E4EB-9F52-4AD4-9C4E-4F2F8AE59FA4}" dt="2021-04-20T05:00:40.528" v="184" actId="478"/>
            <ac:picMkLst>
              <pc:docMk/>
              <pc:sldMasterMk cId="2001744522" sldId="2147483688"/>
              <pc:sldLayoutMk cId="197423650" sldId="2147483769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38.564" v="183" actId="478"/>
          <pc:sldLayoutMkLst>
            <pc:docMk/>
            <pc:sldMasterMk cId="2001744522" sldId="2147483688"/>
            <pc:sldLayoutMk cId="26289816" sldId="2147483770"/>
          </pc:sldLayoutMkLst>
          <pc:spChg chg="del">
            <ac:chgData name="Tsukuba, Takeshi (SGC)" userId="f09ee0c5-30eb-45e4-a7dc-ff584980309f" providerId="ADAL" clId="{1EA5E4EB-9F52-4AD4-9C4E-4F2F8AE59FA4}" dt="2021-04-20T05:00:38.564" v="183" actId="478"/>
            <ac:spMkLst>
              <pc:docMk/>
              <pc:sldMasterMk cId="2001744522" sldId="2147483688"/>
              <pc:sldLayoutMk cId="26289816" sldId="2147483770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36.718" v="182" actId="478"/>
            <ac:picMkLst>
              <pc:docMk/>
              <pc:sldMasterMk cId="2001744522" sldId="2147483688"/>
              <pc:sldLayoutMk cId="26289816" sldId="2147483770"/>
              <ac:picMk id="19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21.574" v="201" actId="478"/>
        <pc:sldMasterMkLst>
          <pc:docMk/>
          <pc:sldMasterMk cId="2425319634" sldId="2147483707"/>
        </pc:sldMasterMkLst>
        <pc:sldLayoutChg chg="delSp mod">
          <pc:chgData name="Tsukuba, Takeshi (SGC)" userId="f09ee0c5-30eb-45e4-a7dc-ff584980309f" providerId="ADAL" clId="{1EA5E4EB-9F52-4AD4-9C4E-4F2F8AE59FA4}" dt="2021-04-20T05:01:21.574" v="201" actId="478"/>
          <pc:sldLayoutMkLst>
            <pc:docMk/>
            <pc:sldMasterMk cId="2425319634" sldId="2147483707"/>
            <pc:sldLayoutMk cId="806998391" sldId="2147483711"/>
          </pc:sldLayoutMkLst>
          <pc:spChg chg="del">
            <ac:chgData name="Tsukuba, Takeshi (SGC)" userId="f09ee0c5-30eb-45e4-a7dc-ff584980309f" providerId="ADAL" clId="{1EA5E4EB-9F52-4AD4-9C4E-4F2F8AE59FA4}" dt="2021-04-20T05:01:21.574" v="201" actId="478"/>
            <ac:spMkLst>
              <pc:docMk/>
              <pc:sldMasterMk cId="2425319634" sldId="2147483707"/>
              <pc:sldLayoutMk cId="806998391" sldId="2147483711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0.145" v="200" actId="478"/>
            <ac:picMkLst>
              <pc:docMk/>
              <pc:sldMasterMk cId="2425319634" sldId="2147483707"/>
              <pc:sldLayoutMk cId="806998391" sldId="2147483711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0:58.376" v="191" actId="478"/>
          <pc:sldLayoutMkLst>
            <pc:docMk/>
            <pc:sldMasterMk cId="2425319634" sldId="2147483707"/>
            <pc:sldLayoutMk cId="1375844085" sldId="2147483763"/>
          </pc:sldLayoutMkLst>
          <pc:spChg chg="del">
            <ac:chgData name="Tsukuba, Takeshi (SGC)" userId="f09ee0c5-30eb-45e4-a7dc-ff584980309f" providerId="ADAL" clId="{1EA5E4EB-9F52-4AD4-9C4E-4F2F8AE59FA4}" dt="2021-04-20T05:00:58.376" v="191" actId="478"/>
            <ac:spMkLst>
              <pc:docMk/>
              <pc:sldMasterMk cId="2425319634" sldId="2147483707"/>
              <pc:sldLayoutMk cId="1375844085" sldId="2147483763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0:56.463" v="190" actId="478"/>
            <ac:picMkLst>
              <pc:docMk/>
              <pc:sldMasterMk cId="2425319634" sldId="2147483707"/>
              <pc:sldLayoutMk cId="1375844085" sldId="2147483763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9.743" v="195" actId="478"/>
          <pc:sldLayoutMkLst>
            <pc:docMk/>
            <pc:sldMasterMk cId="2425319634" sldId="2147483707"/>
            <pc:sldLayoutMk cId="2580745112" sldId="2147483764"/>
          </pc:sldLayoutMkLst>
          <pc:spChg chg="del">
            <ac:chgData name="Tsukuba, Takeshi (SGC)" userId="f09ee0c5-30eb-45e4-a7dc-ff584980309f" providerId="ADAL" clId="{1EA5E4EB-9F52-4AD4-9C4E-4F2F8AE59FA4}" dt="2021-04-20T05:01:09.743" v="195" actId="478"/>
            <ac:spMkLst>
              <pc:docMk/>
              <pc:sldMasterMk cId="2425319634" sldId="2147483707"/>
              <pc:sldLayoutMk cId="2580745112" sldId="214748376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6.694" v="194" actId="478"/>
            <ac:picMkLst>
              <pc:docMk/>
              <pc:sldMasterMk cId="2425319634" sldId="2147483707"/>
              <pc:sldLayoutMk cId="2580745112" sldId="2147483764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01.988" v="193" actId="478"/>
          <pc:sldLayoutMkLst>
            <pc:docMk/>
            <pc:sldMasterMk cId="2425319634" sldId="2147483707"/>
            <pc:sldLayoutMk cId="2394419248" sldId="2147483765"/>
          </pc:sldLayoutMkLst>
          <pc:spChg chg="del">
            <ac:chgData name="Tsukuba, Takeshi (SGC)" userId="f09ee0c5-30eb-45e4-a7dc-ff584980309f" providerId="ADAL" clId="{1EA5E4EB-9F52-4AD4-9C4E-4F2F8AE59FA4}" dt="2021-04-20T05:01:01.988" v="193" actId="478"/>
            <ac:spMkLst>
              <pc:docMk/>
              <pc:sldMasterMk cId="2425319634" sldId="2147483707"/>
              <pc:sldLayoutMk cId="2394419248" sldId="2147483765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00.308" v="192" actId="478"/>
            <ac:picMkLst>
              <pc:docMk/>
              <pc:sldMasterMk cId="2425319634" sldId="2147483707"/>
              <pc:sldLayoutMk cId="2394419248" sldId="2147483765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7.854" v="199" actId="478"/>
          <pc:sldLayoutMkLst>
            <pc:docMk/>
            <pc:sldMasterMk cId="2425319634" sldId="2147483707"/>
            <pc:sldLayoutMk cId="3244875559" sldId="2147483766"/>
          </pc:sldLayoutMkLst>
          <pc:spChg chg="del">
            <ac:chgData name="Tsukuba, Takeshi (SGC)" userId="f09ee0c5-30eb-45e4-a7dc-ff584980309f" providerId="ADAL" clId="{1EA5E4EB-9F52-4AD4-9C4E-4F2F8AE59FA4}" dt="2021-04-20T05:01:17.854" v="199" actId="478"/>
            <ac:spMkLst>
              <pc:docMk/>
              <pc:sldMasterMk cId="2425319634" sldId="2147483707"/>
              <pc:sldLayoutMk cId="3244875559" sldId="214748376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5.989" v="198" actId="478"/>
            <ac:picMkLst>
              <pc:docMk/>
              <pc:sldMasterMk cId="2425319634" sldId="2147483707"/>
              <pc:sldLayoutMk cId="3244875559" sldId="2147483766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13.728" v="197" actId="478"/>
          <pc:sldLayoutMkLst>
            <pc:docMk/>
            <pc:sldMasterMk cId="2425319634" sldId="2147483707"/>
            <pc:sldLayoutMk cId="2513649482" sldId="2147483767"/>
          </pc:sldLayoutMkLst>
          <pc:spChg chg="del">
            <ac:chgData name="Tsukuba, Takeshi (SGC)" userId="f09ee0c5-30eb-45e4-a7dc-ff584980309f" providerId="ADAL" clId="{1EA5E4EB-9F52-4AD4-9C4E-4F2F8AE59FA4}" dt="2021-04-20T05:01:13.728" v="197" actId="478"/>
            <ac:spMkLst>
              <pc:docMk/>
              <pc:sldMasterMk cId="2425319634" sldId="2147483707"/>
              <pc:sldLayoutMk cId="2513649482" sldId="2147483767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11.691" v="196" actId="478"/>
            <ac:picMkLst>
              <pc:docMk/>
              <pc:sldMasterMk cId="2425319634" sldId="2147483707"/>
              <pc:sldLayoutMk cId="2513649482" sldId="2147483767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37.308" v="207" actId="478"/>
        <pc:sldMasterMkLst>
          <pc:docMk/>
          <pc:sldMasterMk cId="832455439" sldId="2147483726"/>
        </pc:sldMasterMkLst>
        <pc:sldLayoutChg chg="delSp mod">
          <pc:chgData name="Tsukuba, Takeshi (SGC)" userId="f09ee0c5-30eb-45e4-a7dc-ff584980309f" providerId="ADAL" clId="{1EA5E4EB-9F52-4AD4-9C4E-4F2F8AE59FA4}" dt="2021-04-20T05:01:37.308" v="207" actId="478"/>
          <pc:sldLayoutMkLst>
            <pc:docMk/>
            <pc:sldMasterMk cId="832455439" sldId="2147483726"/>
            <pc:sldLayoutMk cId="3237412148" sldId="2147483729"/>
          </pc:sldLayoutMkLst>
          <pc:spChg chg="del">
            <ac:chgData name="Tsukuba, Takeshi (SGC)" userId="f09ee0c5-30eb-45e4-a7dc-ff584980309f" providerId="ADAL" clId="{1EA5E4EB-9F52-4AD4-9C4E-4F2F8AE59FA4}" dt="2021-04-20T05:01:37.308" v="207" actId="478"/>
            <ac:spMkLst>
              <pc:docMk/>
              <pc:sldMasterMk cId="832455439" sldId="2147483726"/>
              <pc:sldLayoutMk cId="3237412148" sldId="2147483729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5.841" v="206" actId="478"/>
            <ac:picMkLst>
              <pc:docMk/>
              <pc:sldMasterMk cId="832455439" sldId="2147483726"/>
              <pc:sldLayoutMk cId="3237412148" sldId="2147483729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33.879" v="205" actId="478"/>
          <pc:sldLayoutMkLst>
            <pc:docMk/>
            <pc:sldMasterMk cId="832455439" sldId="2147483726"/>
            <pc:sldLayoutMk cId="1702659170" sldId="2147483734"/>
          </pc:sldLayoutMkLst>
          <pc:spChg chg="del">
            <ac:chgData name="Tsukuba, Takeshi (SGC)" userId="f09ee0c5-30eb-45e4-a7dc-ff584980309f" providerId="ADAL" clId="{1EA5E4EB-9F52-4AD4-9C4E-4F2F8AE59FA4}" dt="2021-04-20T05:01:33.879" v="205" actId="478"/>
            <ac:spMkLst>
              <pc:docMk/>
              <pc:sldMasterMk cId="832455439" sldId="2147483726"/>
              <pc:sldLayoutMk cId="1702659170" sldId="2147483734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31.863" v="204" actId="478"/>
            <ac:picMkLst>
              <pc:docMk/>
              <pc:sldMasterMk cId="832455439" sldId="2147483726"/>
              <pc:sldLayoutMk cId="1702659170" sldId="2147483734"/>
              <ac:picMk id="19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29.994" v="203" actId="478"/>
          <pc:sldLayoutMkLst>
            <pc:docMk/>
            <pc:sldMasterMk cId="832455439" sldId="2147483726"/>
            <pc:sldLayoutMk cId="2138610889" sldId="2147483738"/>
          </pc:sldLayoutMkLst>
          <pc:spChg chg="del">
            <ac:chgData name="Tsukuba, Takeshi (SGC)" userId="f09ee0c5-30eb-45e4-a7dc-ff584980309f" providerId="ADAL" clId="{1EA5E4EB-9F52-4AD4-9C4E-4F2F8AE59FA4}" dt="2021-04-20T05:01:29.994" v="203" actId="478"/>
            <ac:spMkLst>
              <pc:docMk/>
              <pc:sldMasterMk cId="832455439" sldId="2147483726"/>
              <pc:sldLayoutMk cId="2138610889" sldId="2147483738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27.980" v="202" actId="478"/>
            <ac:picMkLst>
              <pc:docMk/>
              <pc:sldMasterMk cId="832455439" sldId="2147483726"/>
              <pc:sldLayoutMk cId="2138610889" sldId="2147483738"/>
              <ac:picMk id="17" creationId="{00000000-0000-0000-0000-000000000000}"/>
            </ac:picMkLst>
          </pc:picChg>
        </pc:sldLayoutChg>
      </pc:sldMasterChg>
      <pc:sldMasterChg chg="modSldLayout">
        <pc:chgData name="Tsukuba, Takeshi (SGC)" userId="f09ee0c5-30eb-45e4-a7dc-ff584980309f" providerId="ADAL" clId="{1EA5E4EB-9F52-4AD4-9C4E-4F2F8AE59FA4}" dt="2021-04-20T05:01:50.852" v="213" actId="478"/>
        <pc:sldMasterMkLst>
          <pc:docMk/>
          <pc:sldMasterMk cId="2040369218" sldId="2147483745"/>
        </pc:sldMasterMkLst>
        <pc:sldLayoutChg chg="delSp mod">
          <pc:chgData name="Tsukuba, Takeshi (SGC)" userId="f09ee0c5-30eb-45e4-a7dc-ff584980309f" providerId="ADAL" clId="{1EA5E4EB-9F52-4AD4-9C4E-4F2F8AE59FA4}" dt="2021-04-20T05:01:50.852" v="213" actId="478"/>
          <pc:sldLayoutMkLst>
            <pc:docMk/>
            <pc:sldMasterMk cId="2040369218" sldId="2147483745"/>
            <pc:sldLayoutMk cId="623756596" sldId="2147483747"/>
          </pc:sldLayoutMkLst>
          <pc:spChg chg="del">
            <ac:chgData name="Tsukuba, Takeshi (SGC)" userId="f09ee0c5-30eb-45e4-a7dc-ff584980309f" providerId="ADAL" clId="{1EA5E4EB-9F52-4AD4-9C4E-4F2F8AE59FA4}" dt="2021-04-20T05:01:50.852" v="213" actId="478"/>
            <ac:spMkLst>
              <pc:docMk/>
              <pc:sldMasterMk cId="2040369218" sldId="2147483745"/>
              <pc:sldLayoutMk cId="623756596" sldId="2147483747"/>
              <ac:spMk id="9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9.253" v="212" actId="478"/>
            <ac:picMkLst>
              <pc:docMk/>
              <pc:sldMasterMk cId="2040369218" sldId="2147483745"/>
              <pc:sldLayoutMk cId="623756596" sldId="2147483747"/>
              <ac:picMk id="11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7.237" v="211" actId="478"/>
          <pc:sldLayoutMkLst>
            <pc:docMk/>
            <pc:sldMasterMk cId="2040369218" sldId="2147483745"/>
            <pc:sldLayoutMk cId="3718118692" sldId="2147483752"/>
          </pc:sldLayoutMkLst>
          <pc:spChg chg="del">
            <ac:chgData name="Tsukuba, Takeshi (SGC)" userId="f09ee0c5-30eb-45e4-a7dc-ff584980309f" providerId="ADAL" clId="{1EA5E4EB-9F52-4AD4-9C4E-4F2F8AE59FA4}" dt="2021-04-20T05:01:47.237" v="211" actId="478"/>
            <ac:spMkLst>
              <pc:docMk/>
              <pc:sldMasterMk cId="2040369218" sldId="2147483745"/>
              <pc:sldLayoutMk cId="3718118692" sldId="2147483752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5.628" v="210" actId="478"/>
            <ac:picMkLst>
              <pc:docMk/>
              <pc:sldMasterMk cId="2040369218" sldId="2147483745"/>
              <pc:sldLayoutMk cId="3718118692" sldId="2147483752"/>
              <ac:picMk id="17" creationId="{00000000-0000-0000-0000-000000000000}"/>
            </ac:picMkLst>
          </pc:picChg>
        </pc:sldLayoutChg>
        <pc:sldLayoutChg chg="delSp mod">
          <pc:chgData name="Tsukuba, Takeshi (SGC)" userId="f09ee0c5-30eb-45e4-a7dc-ff584980309f" providerId="ADAL" clId="{1EA5E4EB-9F52-4AD4-9C4E-4F2F8AE59FA4}" dt="2021-04-20T05:01:43.398" v="209" actId="478"/>
          <pc:sldLayoutMkLst>
            <pc:docMk/>
            <pc:sldMasterMk cId="2040369218" sldId="2147483745"/>
            <pc:sldLayoutMk cId="534856788" sldId="2147483756"/>
          </pc:sldLayoutMkLst>
          <pc:spChg chg="del">
            <ac:chgData name="Tsukuba, Takeshi (SGC)" userId="f09ee0c5-30eb-45e4-a7dc-ff584980309f" providerId="ADAL" clId="{1EA5E4EB-9F52-4AD4-9C4E-4F2F8AE59FA4}" dt="2021-04-20T05:01:43.398" v="209" actId="478"/>
            <ac:spMkLst>
              <pc:docMk/>
              <pc:sldMasterMk cId="2040369218" sldId="2147483745"/>
              <pc:sldLayoutMk cId="534856788" sldId="2147483756"/>
              <ac:spMk id="14" creationId="{00000000-0000-0000-0000-000000000000}"/>
            </ac:spMkLst>
          </pc:spChg>
          <pc:picChg chg="del">
            <ac:chgData name="Tsukuba, Takeshi (SGC)" userId="f09ee0c5-30eb-45e4-a7dc-ff584980309f" providerId="ADAL" clId="{1EA5E4EB-9F52-4AD4-9C4E-4F2F8AE59FA4}" dt="2021-04-20T05:01:41.535" v="208" actId="478"/>
            <ac:picMkLst>
              <pc:docMk/>
              <pc:sldMasterMk cId="2040369218" sldId="2147483745"/>
              <pc:sldLayoutMk cId="534856788" sldId="2147483756"/>
              <ac:picMk id="17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2021/7/5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2021/7/5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テキスト プレースホルダー 27">
            <a:extLst>
              <a:ext uri="{FF2B5EF4-FFF2-40B4-BE49-F238E27FC236}">
                <a16:creationId xmlns:a16="http://schemas.microsoft.com/office/drawing/2014/main" id="{907A793C-8125-4579-9FB4-53256B03CF7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AHG8: Signaling TSRC rice parameter in slice header extension</a:t>
            </a:r>
          </a:p>
          <a:p>
            <a:r>
              <a:rPr lang="en-US" altLang="ja-JP" dirty="0">
                <a:latin typeface="+mj-lt"/>
              </a:rPr>
              <a:t>(JVET-W0055)</a:t>
            </a:r>
            <a:endParaRPr lang="ja-JP" altLang="en-US" dirty="0">
              <a:latin typeface="+mj-lt"/>
            </a:endParaRPr>
          </a:p>
        </p:txBody>
      </p:sp>
      <p:sp>
        <p:nvSpPr>
          <p:cNvPr id="29" name="テキスト プレースホルダー 28">
            <a:extLst>
              <a:ext uri="{FF2B5EF4-FFF2-40B4-BE49-F238E27FC236}">
                <a16:creationId xmlns:a16="http://schemas.microsoft.com/office/drawing/2014/main" id="{1784A239-8670-4F20-8EFE-8CC7E07831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22314" y="3266033"/>
            <a:ext cx="10761662" cy="307777"/>
          </a:xfrm>
        </p:spPr>
        <p:txBody>
          <a:bodyPr/>
          <a:lstStyle/>
          <a:p>
            <a:r>
              <a:rPr lang="en-US" altLang="ja-JP" dirty="0">
                <a:latin typeface="+mn-lt"/>
              </a:rPr>
              <a:t>T. Tsukuba, M. Ikeda, T. Suzuki</a:t>
            </a:r>
            <a:endParaRPr lang="ja-JP" alt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304292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Motivation </a:t>
            </a:r>
            <a:endParaRPr lang="ja-JP" altLang="en-US" dirty="0"/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5" y="1081089"/>
            <a:ext cx="5525642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VVC ver.1 has an extension field, called slice header extension, in slice header.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useful to add new syntax elements to the slice header which can be ignored by a version 1 decoder but used by a future version decoder. 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In WD for VVC ver.2, TSRC rice parameter can be signaled in slice header but not in slice header extension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may lose backward compatibility between VVC ver.1 and VVC ver.2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Ex. Stream merger or </a:t>
            </a:r>
            <a:r>
              <a:rPr lang="en-US" altLang="ja-JP" kern="0" dirty="0" err="1">
                <a:latin typeface="SST" pitchFamily="34" charset="0"/>
                <a:ea typeface="SST Japanese Pro Regular" pitchFamily="34" charset="-128"/>
              </a:rPr>
              <a:t>parcat</a:t>
            </a: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 for ver.1 may not parse the current slice header in VVC ver.2.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BFF16E14-7361-4657-916E-E88E2D14BC9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9628667"/>
              </p:ext>
            </p:extLst>
          </p:nvPr>
        </p:nvGraphicFramePr>
        <p:xfrm>
          <a:off x="6390382" y="917926"/>
          <a:ext cx="5723336" cy="3200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993810">
                  <a:extLst>
                    <a:ext uri="{9D8B030D-6E8A-4147-A177-3AD203B41FA5}">
                      <a16:colId xmlns:a16="http://schemas.microsoft.com/office/drawing/2014/main" val="3976881726"/>
                    </a:ext>
                  </a:extLst>
                </a:gridCol>
                <a:gridCol w="729526">
                  <a:extLst>
                    <a:ext uri="{9D8B030D-6E8A-4147-A177-3AD203B41FA5}">
                      <a16:colId xmlns:a16="http://schemas.microsoft.com/office/drawing/2014/main" val="1141166057"/>
                    </a:ext>
                  </a:extLst>
                </a:gridCol>
              </a:tblGrid>
              <a:tr h="18800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…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65114309"/>
                  </a:ext>
                </a:extLst>
              </a:tr>
              <a:tr h="604687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sps_transform_skip_enabled_flag</a:t>
                      </a:r>
                      <a:r>
                        <a:rPr lang="en-GB" sz="1400" dirty="0">
                          <a:effectLst/>
                        </a:rPr>
                        <a:t>  &amp;&amp;  !</a:t>
                      </a:r>
                      <a:r>
                        <a:rPr lang="en-GB" sz="1400" dirty="0" err="1">
                          <a:effectLst/>
                        </a:rPr>
                        <a:t>sh_dep_quant_used_flag</a:t>
                      </a:r>
                      <a:r>
                        <a:rPr lang="en-GB" sz="1400" dirty="0">
                          <a:effectLst/>
                        </a:rPr>
                        <a:t>  &amp;&amp;</a:t>
                      </a:r>
                      <a:br>
                        <a:rPr lang="en-GB" sz="1400" dirty="0">
                          <a:effectLst/>
                        </a:rPr>
                      </a:br>
                      <a:r>
                        <a:rPr lang="en-GB" sz="1400" dirty="0">
                          <a:effectLst/>
                        </a:rPr>
                        <a:t>			!</a:t>
                      </a:r>
                      <a:r>
                        <a:rPr lang="en-GB" sz="1400" dirty="0" err="1">
                          <a:effectLst/>
                        </a:rPr>
                        <a:t>sh_sign_data_hiding_used_flag</a:t>
                      </a:r>
                      <a:r>
                        <a:rPr lang="en-GB" sz="1400" dirty="0">
                          <a:effectLst/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1286954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u(1)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77281274"/>
                  </a:ext>
                </a:extLst>
              </a:tr>
              <a:tr h="403125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if( !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</a:b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	</a:t>
                      </a:r>
                      <a:r>
                        <a:rPr lang="en-CA" sz="1400" dirty="0" err="1">
                          <a:effectLst/>
                          <a:highlight>
                            <a:srgbClr val="FFFF00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 )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3934402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effectLst/>
                          <a:highlight>
                            <a:srgbClr val="FFFF00"/>
                          </a:highlight>
                        </a:rPr>
                        <a:t>		</a:t>
                      </a:r>
                      <a:r>
                        <a:rPr lang="en-CA" sz="1400" b="1" dirty="0">
                          <a:effectLst/>
                          <a:highlight>
                            <a:srgbClr val="FFFF00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>
                          <a:effectLst/>
                          <a:highlight>
                            <a:srgbClr val="FFFF00"/>
                          </a:highlight>
                        </a:rPr>
                        <a:t>u(3)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28623016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pps_slice_header_extension_present_flag ) {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38342447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59393829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987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</a:t>
                      </a:r>
                      <a:r>
                        <a:rPr lang="ja-JP" altLang="en-US" sz="1400" dirty="0">
                          <a:effectLst/>
                          <a:highlight>
                            <a:srgbClr val="00FF00"/>
                          </a:highlight>
                        </a:rPr>
                        <a:t>   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for(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= 0;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 &lt;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sh_slice_header_extension_length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; 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++) 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436224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			</a:t>
                      </a:r>
                      <a:r>
                        <a:rPr lang="en-GB" sz="1400" b="1" dirty="0" err="1">
                          <a:effectLst/>
                          <a:highlight>
                            <a:srgbClr val="00FF00"/>
                          </a:highlight>
                        </a:rPr>
                        <a:t>sh_slice_header_extension_data_byte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[ </a:t>
                      </a:r>
                      <a:r>
                        <a:rPr lang="en-GB" sz="1400" dirty="0" err="1">
                          <a:effectLst/>
                          <a:highlight>
                            <a:srgbClr val="00FF00"/>
                          </a:highlight>
                        </a:rPr>
                        <a:t>i</a:t>
                      </a: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 ]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u(8)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41040755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>
                          <a:effectLst/>
                        </a:rPr>
                        <a:t> </a:t>
                      </a:r>
                      <a:r>
                        <a:rPr lang="en-GB" sz="1400">
                          <a:effectLst/>
                        </a:rPr>
                        <a:t> 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186369263"/>
                  </a:ext>
                </a:extLst>
              </a:tr>
              <a:tr h="201562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82577548"/>
                  </a:ext>
                </a:extLst>
              </a:tr>
            </a:tbl>
          </a:graphicData>
        </a:graphic>
      </p:graphicFrame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9EB4A7F0-54AD-44FA-94A6-4767D4573763}"/>
              </a:ext>
            </a:extLst>
          </p:cNvPr>
          <p:cNvSpPr txBox="1"/>
          <p:nvPr/>
        </p:nvSpPr>
        <p:spPr>
          <a:xfrm>
            <a:off x="7038454" y="4437906"/>
            <a:ext cx="4622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800" dirty="0">
                <a:highlight>
                  <a:srgbClr val="FFFF00"/>
                </a:highlight>
              </a:rPr>
              <a:t>yellow</a:t>
            </a:r>
            <a:r>
              <a:rPr kumimoji="1" lang="en-US" altLang="ja-JP" sz="1800" dirty="0"/>
              <a:t>: syntaxes related to TSRC rice parameter</a:t>
            </a:r>
          </a:p>
          <a:p>
            <a:r>
              <a:rPr lang="en-US" altLang="ja-JP" sz="1800" dirty="0">
                <a:highlight>
                  <a:srgbClr val="00FF00"/>
                </a:highlight>
              </a:rPr>
              <a:t>green</a:t>
            </a:r>
            <a:r>
              <a:rPr lang="en-US" altLang="ja-JP" sz="1800" dirty="0"/>
              <a:t>: syntax related to slice header extension</a:t>
            </a:r>
            <a:endParaRPr kumimoji="1" lang="ja-JP" altLang="en-US" sz="1800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1216727F-9CCA-4CFD-BA66-F220ADA2D7B8}"/>
              </a:ext>
            </a:extLst>
          </p:cNvPr>
          <p:cNvSpPr txBox="1"/>
          <p:nvPr/>
        </p:nvSpPr>
        <p:spPr>
          <a:xfrm>
            <a:off x="6894438" y="484615"/>
            <a:ext cx="3169073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Syntax table </a:t>
            </a:r>
            <a:r>
              <a:rPr lang="en-US" altLang="ja-JP" dirty="0"/>
              <a:t>of</a:t>
            </a:r>
            <a:r>
              <a:rPr kumimoji="1" lang="en-US" altLang="ja-JP" dirty="0"/>
              <a:t> slice header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0110696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Proposal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5652767" cy="5165724"/>
          </a:xfrm>
        </p:spPr>
        <p:txBody>
          <a:bodyPr/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Considering the motivation of slice header extension, it is natural to signal TSRC rice parameter in slice header extension.</a:t>
            </a: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sz="1800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Changes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solidFill>
                  <a:schemeClr val="accent2"/>
                </a:solidFill>
                <a:latin typeface="SST" pitchFamily="34" charset="0"/>
                <a:ea typeface="SST Japanese Pro Regular" pitchFamily="34" charset="-128"/>
              </a:rPr>
              <a:t>Move sh_ts_residual_coding_rice_idx_minus1 to slice header extension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Add a syntax </a:t>
            </a:r>
            <a:r>
              <a:rPr lang="en-US" altLang="ja-JP" kern="0" dirty="0" err="1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slice_header_exntension_data_bit</a:t>
            </a:r>
            <a: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 </a:t>
            </a:r>
            <a:b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and a function </a:t>
            </a:r>
            <a:r>
              <a:rPr lang="en-US" altLang="ja-JP" kern="0" dirty="0" err="1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more_data_in_slice_header_extension</a:t>
            </a:r>
            <a: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()</a:t>
            </a:r>
            <a:b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</a:br>
            <a:r>
              <a:rPr lang="en-US" altLang="ja-JP" kern="0" dirty="0">
                <a:solidFill>
                  <a:schemeClr val="accent3"/>
                </a:solidFill>
                <a:latin typeface="SST" pitchFamily="34" charset="0"/>
                <a:ea typeface="SST Japanese Pro Regular" pitchFamily="34" charset="-128"/>
              </a:rPr>
              <a:t>to represent the remining bits of slice header extension</a:t>
            </a:r>
          </a:p>
          <a:p>
            <a:pPr marL="1296059" lvl="2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sz="1600" kern="0" dirty="0">
                <a:latin typeface="SST" pitchFamily="34" charset="0"/>
                <a:ea typeface="SST Japanese Pro Regular" pitchFamily="34" charset="-128"/>
              </a:rPr>
              <a:t>Inherit from HEVC</a:t>
            </a:r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51CDB0A9-8BC4-41ED-856B-BD745851E84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221714"/>
              </p:ext>
            </p:extLst>
          </p:nvPr>
        </p:nvGraphicFramePr>
        <p:xfrm>
          <a:off x="6390382" y="218259"/>
          <a:ext cx="5552644" cy="4267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44877">
                  <a:extLst>
                    <a:ext uri="{9D8B030D-6E8A-4147-A177-3AD203B41FA5}">
                      <a16:colId xmlns:a16="http://schemas.microsoft.com/office/drawing/2014/main" val="3270362229"/>
                    </a:ext>
                  </a:extLst>
                </a:gridCol>
                <a:gridCol w="707767">
                  <a:extLst>
                    <a:ext uri="{9D8B030D-6E8A-4147-A177-3AD203B41FA5}">
                      <a16:colId xmlns:a16="http://schemas.microsoft.com/office/drawing/2014/main" val="349732197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0893123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	if( sps_transform_skip_enabled_flag  &amp;&amp;  !sh_dep_quant_used_flag  &amp;&amp;</a:t>
                      </a:r>
                      <a:br>
                        <a:rPr lang="en-GB" sz="1400">
                          <a:effectLst/>
                        </a:rPr>
                      </a:br>
                      <a:r>
                        <a:rPr lang="en-GB" sz="1400">
                          <a:effectLst/>
                        </a:rPr>
                        <a:t>			!sh_sign_data_hiding_used_flag )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9787480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sh_ts_residual_coding_disabled_flag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>
                          <a:effectLst/>
                        </a:rPr>
                        <a:t>u(1)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60855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if( !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sh_ts_residual_coding_disabled_flag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 &amp;&amp;</a:t>
                      </a:r>
                      <a:b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</a:b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CA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sps_ts_residual_coding_rice_present_in_sh_flag</a:t>
                      </a: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)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27724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</a:t>
                      </a:r>
                      <a:r>
                        <a:rPr lang="en-CA" sz="1400" b="1" strike="sngStrike" dirty="0">
                          <a:solidFill>
                            <a:srgbClr val="FF0000"/>
                          </a:solidFill>
                          <a:effectLst/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300"/>
                        </a:spcAft>
                      </a:pPr>
                      <a:r>
                        <a:rPr lang="en-CA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u(3)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159722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if( </a:t>
                      </a:r>
                      <a:r>
                        <a:rPr lang="en-GB" sz="1400" dirty="0" err="1">
                          <a:effectLst/>
                        </a:rPr>
                        <a:t>pps_slice_header_extension_present_flag</a:t>
                      </a:r>
                      <a:r>
                        <a:rPr lang="en-GB" sz="1400" dirty="0">
                          <a:effectLst/>
                        </a:rPr>
                        <a:t> ) {</a:t>
                      </a:r>
                      <a:endParaRPr lang="ja-JP" sz="14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0452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dirty="0">
                          <a:effectLst/>
                        </a:rPr>
                        <a:t>		</a:t>
                      </a:r>
                      <a:r>
                        <a:rPr lang="en-GB" sz="1400" b="1" dirty="0" err="1">
                          <a:effectLst/>
                        </a:rPr>
                        <a:t>sh_slice_header_extension_length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ue(v)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39446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79400" algn="l"/>
                          <a:tab pos="35560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for(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= 0;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 &lt;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sh_slice_header_extension_length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; 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++) 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u="none" strike="noStrike">
                          <a:solidFill>
                            <a:srgbClr val="FF0000"/>
                          </a:solidFill>
                          <a:effectLst/>
                        </a:rPr>
                        <a:t> 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927516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			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sh_slice_header_extension_data_byte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[ </a:t>
                      </a:r>
                      <a:r>
                        <a:rPr lang="en-GB" sz="1400" strike="sngStrike" dirty="0" err="1">
                          <a:solidFill>
                            <a:srgbClr val="FF0000"/>
                          </a:solidFill>
                          <a:effectLst/>
                        </a:rPr>
                        <a:t>i</a:t>
                      </a: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 ]</a:t>
                      </a:r>
                      <a:endParaRPr lang="ja-JP" sz="14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strike="sngStrike" dirty="0">
                          <a:solidFill>
                            <a:srgbClr val="FF0000"/>
                          </a:solidFill>
                          <a:effectLst/>
                        </a:rPr>
                        <a:t>u(8)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2201417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263525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	  if( !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sh_ts_residual_coding_disabled_flag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  &amp;&amp;</a:t>
                      </a:r>
                      <a:b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</a:b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			</a:t>
                      </a:r>
                      <a:r>
                        <a:rPr lang="en-CA" sz="1400" dirty="0" err="1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sps_ts_residual_coding_rice_present_in_sh_flag</a:t>
                      </a: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 )</a:t>
                      </a:r>
                      <a:endParaRPr lang="ja-JP" sz="1400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 </a:t>
                      </a:r>
                      <a:endParaRPr lang="ja-JP" sz="1400" b="1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981772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  <a:tab pos="137160" algn="l"/>
                          <a:tab pos="40640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		</a:t>
                      </a:r>
                      <a:r>
                        <a:rPr lang="en-CA" sz="1400" b="1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sh_ts_residual_coding_rice_idx_minus1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400" dirty="0">
                          <a:solidFill>
                            <a:schemeClr val="tx1"/>
                          </a:solidFill>
                          <a:effectLst/>
                          <a:highlight>
                            <a:srgbClr val="00FFFF"/>
                          </a:highlight>
                        </a:rPr>
                        <a:t>u(3) </a:t>
                      </a:r>
                      <a:endParaRPr lang="ja-JP" sz="1400" b="1" dirty="0">
                        <a:solidFill>
                          <a:schemeClr val="tx1"/>
                        </a:solidFill>
                        <a:effectLst/>
                        <a:highlight>
                          <a:srgbClr val="00FFFF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148060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254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while ( </a:t>
                      </a:r>
                      <a:r>
                        <a:rPr lang="en-US" sz="1400" dirty="0" err="1">
                          <a:effectLst/>
                          <a:highlight>
                            <a:srgbClr val="00FF00"/>
                          </a:highlight>
                        </a:rPr>
                        <a:t>more_data_in_slice_header_extension</a:t>
                      </a:r>
                      <a:r>
                        <a:rPr lang="en-US" sz="1400" dirty="0">
                          <a:effectLst/>
                          <a:highlight>
                            <a:srgbClr val="00FF00"/>
                          </a:highlight>
                        </a:rPr>
                        <a:t>() )</a:t>
                      </a:r>
                      <a:endParaRPr lang="ja-JP" sz="1400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  <a:highlight>
                            <a:srgbClr val="00FF00"/>
                          </a:highlight>
                        </a:rPr>
                        <a:t> </a:t>
                      </a:r>
                      <a:endParaRPr lang="ja-JP" sz="1400" b="1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687956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4445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400" b="1" dirty="0" err="1">
                          <a:effectLst/>
                          <a:highlight>
                            <a:srgbClr val="00FF00"/>
                          </a:highlight>
                        </a:rPr>
                        <a:t>slice_header_extension_data_bit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  <a:highlight>
                            <a:srgbClr val="00FF00"/>
                          </a:highlight>
                        </a:rPr>
                        <a:t>u(1)</a:t>
                      </a:r>
                      <a:endParaRPr lang="ja-JP" sz="1400" b="1" dirty="0">
                        <a:effectLst/>
                        <a:highlight>
                          <a:srgbClr val="00FF00"/>
                        </a:highlight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6727994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27000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}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ja-JP" sz="14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2180057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400">
                          <a:effectLst/>
                        </a:rPr>
                        <a:t>…</a:t>
                      </a:r>
                      <a:endParaRPr lang="ja-JP" sz="14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ja-JP" sz="14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87642657"/>
                  </a:ext>
                </a:extLst>
              </a:tr>
            </a:tbl>
          </a:graphicData>
        </a:graphic>
      </p:graphicFrame>
      <p:cxnSp>
        <p:nvCxnSpPr>
          <p:cNvPr id="3" name="コネクタ: カギ線 2">
            <a:extLst>
              <a:ext uri="{FF2B5EF4-FFF2-40B4-BE49-F238E27FC236}">
                <a16:creationId xmlns:a16="http://schemas.microsoft.com/office/drawing/2014/main" id="{0B8FE22C-A2F4-4940-A2B7-454CA976DFD8}"/>
              </a:ext>
            </a:extLst>
          </p:cNvPr>
          <p:cNvCxnSpPr>
            <a:cxnSpLocks/>
            <a:stCxn id="10" idx="3"/>
            <a:endCxn id="11" idx="3"/>
          </p:cNvCxnSpPr>
          <p:nvPr/>
        </p:nvCxnSpPr>
        <p:spPr>
          <a:xfrm>
            <a:off x="11816269" y="1823051"/>
            <a:ext cx="1" cy="1445490"/>
          </a:xfrm>
          <a:prstGeom prst="bentConnector3">
            <a:avLst>
              <a:gd name="adj1" fmla="val 22860100000"/>
            </a:avLst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826AA9CA-708B-4702-AD55-29FD98B5039C}"/>
              </a:ext>
            </a:extLst>
          </p:cNvPr>
          <p:cNvSpPr/>
          <p:nvPr/>
        </p:nvSpPr>
        <p:spPr>
          <a:xfrm>
            <a:off x="6534398" y="1509609"/>
            <a:ext cx="5281871" cy="626883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2D2535B9-C9E9-40D4-8153-D78DD8B95405}"/>
              </a:ext>
            </a:extLst>
          </p:cNvPr>
          <p:cNvSpPr/>
          <p:nvPr/>
        </p:nvSpPr>
        <p:spPr>
          <a:xfrm>
            <a:off x="6623296" y="2925739"/>
            <a:ext cx="5192974" cy="68560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2" name="正方形/長方形 21">
            <a:extLst>
              <a:ext uri="{FF2B5EF4-FFF2-40B4-BE49-F238E27FC236}">
                <a16:creationId xmlns:a16="http://schemas.microsoft.com/office/drawing/2014/main" id="{65594B39-8AF1-43A1-BD42-7A9ED395ED92}"/>
              </a:ext>
            </a:extLst>
          </p:cNvPr>
          <p:cNvSpPr/>
          <p:nvPr/>
        </p:nvSpPr>
        <p:spPr>
          <a:xfrm>
            <a:off x="6390382" y="4563482"/>
            <a:ext cx="5647662" cy="1746632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altLang="ja-JP" sz="1000" b="1" spc="-10" dirty="0" err="1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slice_header_extension_data_bit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 could have any value. </a:t>
            </a:r>
            <a:r>
              <a:rPr lang="en-US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Its presence and value do not affect the decoding process specified in this version of this Specification. Decoders conforming to this version of this Specification shall 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ignore the values of all the </a:t>
            </a:r>
            <a:r>
              <a:rPr lang="en-US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slice_header_extension_data_bit</a:t>
            </a:r>
            <a:r>
              <a:rPr lang="en-US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syntax elements</a:t>
            </a:r>
            <a:r>
              <a:rPr lang="en-US" altLang="ja-JP" sz="1000" spc="-10" dirty="0">
                <a:solidFill>
                  <a:srgbClr val="000000"/>
                </a:solidFill>
                <a:latin typeface="Times New Roman" panose="02020603050405020304" pitchFamily="18" charset="0"/>
                <a:ea typeface="游明朝" panose="02020400000000000000" pitchFamily="18" charset="-128"/>
              </a:rPr>
              <a:t>. Its value does not affect the decoding process specified in this version of specification.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specified as follows: 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– If ( the current position in the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syntax structure ) − ( the position immediately following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slice_header_extension_length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) is less than (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slice_header_extension_length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 * 8 ), the return value of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equal to TRUE. </a:t>
            </a:r>
            <a:endParaRPr lang="ja-JP" altLang="ja-JP" sz="1000" dirty="0">
              <a:latin typeface="Times New Roman" panose="02020603050405020304" pitchFamily="18" charset="0"/>
              <a:ea typeface="游明朝" panose="02020400000000000000" pitchFamily="18" charset="-128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– Otherwise, the return value of </a:t>
            </a:r>
            <a:r>
              <a:rPr lang="en-CA" altLang="ja-JP" sz="1000" dirty="0" err="1">
                <a:latin typeface="Times New Roman" panose="02020603050405020304" pitchFamily="18" charset="0"/>
                <a:ea typeface="游明朝" panose="02020400000000000000" pitchFamily="18" charset="-128"/>
              </a:rPr>
              <a:t>more_data_in_slice_header_extension</a:t>
            </a:r>
            <a:r>
              <a:rPr lang="en-CA" altLang="ja-JP" sz="1000" dirty="0">
                <a:latin typeface="Times New Roman" panose="02020603050405020304" pitchFamily="18" charset="0"/>
                <a:ea typeface="游明朝" panose="02020400000000000000" pitchFamily="18" charset="-128"/>
              </a:rPr>
              <a:t>( ) is equal to FALSE</a:t>
            </a:r>
            <a:endParaRPr lang="ja-JP" altLang="ja-JP" sz="1000" dirty="0">
              <a:effectLst/>
              <a:latin typeface="Times New Roman" panose="02020603050405020304" pitchFamily="18" charset="0"/>
              <a:ea typeface="游明朝" panose="02020400000000000000" pitchFamily="18" charset="-128"/>
            </a:endParaRPr>
          </a:p>
        </p:txBody>
      </p:sp>
      <p:sp>
        <p:nvSpPr>
          <p:cNvPr id="23" name="正方形/長方形 22">
            <a:extLst>
              <a:ext uri="{FF2B5EF4-FFF2-40B4-BE49-F238E27FC236}">
                <a16:creationId xmlns:a16="http://schemas.microsoft.com/office/drawing/2014/main" id="{C61FBCA1-E300-4C0B-9CD5-7DBE71EF82B1}"/>
              </a:ext>
            </a:extLst>
          </p:cNvPr>
          <p:cNvSpPr/>
          <p:nvPr/>
        </p:nvSpPr>
        <p:spPr>
          <a:xfrm>
            <a:off x="6617726" y="3675718"/>
            <a:ext cx="5192974" cy="470150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8646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>
                <a:latin typeface="+mj-lt"/>
              </a:rPr>
              <a:t>Conclusion</a:t>
            </a:r>
            <a:endParaRPr lang="ja-JP" altLang="en-US" dirty="0">
              <a:latin typeface="+mj-lt"/>
            </a:endParaRP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13"/>
          </p:nvPr>
        </p:nvSpPr>
        <p:spPr>
          <a:xfrm>
            <a:off x="720724" y="1081089"/>
            <a:ext cx="10763251" cy="5418136"/>
          </a:xfrm>
        </p:spPr>
        <p:txBody>
          <a:bodyPr>
            <a:normAutofit/>
          </a:bodyPr>
          <a:lstStyle/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This contribution proposes to signal sh_ts_residual_coding_rice_idx_minus1 in slice header extension.</a:t>
            </a:r>
          </a:p>
          <a:p>
            <a:pPr marL="819479" lvl="1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useful to make the slice header backward-compatible between VVC ver.1 and VVC ver.2.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A patch for this changes is attached.</a:t>
            </a: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r>
              <a:rPr lang="en-US" altLang="ja-JP" kern="0" dirty="0">
                <a:latin typeface="SST" pitchFamily="34" charset="0"/>
                <a:ea typeface="SST Japanese Pro Regular" pitchFamily="34" charset="-128"/>
              </a:rPr>
              <a:t>It is recommended to adopt this cleanup to the next version of WD and VTM.</a:t>
            </a:r>
            <a:br>
              <a:rPr lang="en-US" altLang="ja-JP" kern="0" dirty="0">
                <a:latin typeface="SST" pitchFamily="34" charset="0"/>
                <a:ea typeface="SST Japanese Pro Regular" pitchFamily="34" charset="-128"/>
              </a:rPr>
            </a:b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  <a:p>
            <a:pPr marL="342900" lvl="0" indent="-342900" defTabSz="914400" eaLnBrk="0" fontAlgn="base" hangingPunct="0">
              <a:spcAft>
                <a:spcPct val="0"/>
              </a:spcAft>
              <a:buFont typeface="Arial" panose="020B0604020202020204" pitchFamily="34" charset="0"/>
              <a:buChar char="•"/>
              <a:defRPr/>
            </a:pPr>
            <a:endParaRPr lang="en-US" altLang="ja-JP" kern="0" dirty="0">
              <a:latin typeface="SST" pitchFamily="34" charset="0"/>
              <a:ea typeface="SST Japanese Pro Regular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201533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9200234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7109</TotalTime>
  <Words>973</Words>
  <Application>Microsoft Office PowerPoint</Application>
  <PresentationFormat>ユーザー設定</PresentationFormat>
  <Paragraphs>81</Paragraphs>
  <Slides>5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4</vt:i4>
      </vt:variant>
      <vt:variant>
        <vt:lpstr>スライド タイトル</vt:lpstr>
      </vt:variant>
      <vt:variant>
        <vt:i4>5</vt:i4>
      </vt:variant>
    </vt:vector>
  </HeadingPairs>
  <TitlesOfParts>
    <vt:vector size="14" baseType="lpstr">
      <vt:lpstr>SST</vt:lpstr>
      <vt:lpstr>SST Japanese Pro Regular</vt:lpstr>
      <vt:lpstr>Arial</vt:lpstr>
      <vt:lpstr>Calibri</vt:lpstr>
      <vt:lpstr>Times New Roman</vt:lpstr>
      <vt:lpstr>Light Gray Master</vt:lpstr>
      <vt:lpstr>Dark Gray Master</vt:lpstr>
      <vt:lpstr>Black Master</vt:lpstr>
      <vt:lpstr>White Master</vt:lpstr>
      <vt:lpstr>PowerPoint プレゼンテーション</vt:lpstr>
      <vt:lpstr>Motivation </vt:lpstr>
      <vt:lpstr>Proposal</vt:lpstr>
      <vt:lpstr>Conclusion</vt:lpstr>
      <vt:lpstr>PowerPoint プレゼンテーション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Tsukuba, Takeshi (SGC)</cp:lastModifiedBy>
  <cp:revision>762</cp:revision>
  <cp:lastPrinted>2013-12-10T02:42:04Z</cp:lastPrinted>
  <dcterms:created xsi:type="dcterms:W3CDTF">2013-05-24T02:48:34Z</dcterms:created>
  <dcterms:modified xsi:type="dcterms:W3CDTF">2021-07-05T06:05:20Z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fs.LastKnownPath">
    <vt:lpwstr>https://sonyjpn-my.sharepoint.com/personal/takeshi_tsukuba_sony_com/Documents/doc/NGC/JVET/2021_04_V/EncoderFix4Palette/JVET-V0066_d1.pptx</vt:lpwstr>
  </property>
</Properties>
</file>