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5"/>
  </p:notesMasterIdLst>
  <p:handoutMasterIdLst>
    <p:handoutMasterId r:id="rId26"/>
  </p:handoutMasterIdLst>
  <p:sldIdLst>
    <p:sldId id="259" r:id="rId5"/>
    <p:sldId id="1207" r:id="rId6"/>
    <p:sldId id="1218" r:id="rId7"/>
    <p:sldId id="1216" r:id="rId8"/>
    <p:sldId id="1219" r:id="rId9"/>
    <p:sldId id="1212" r:id="rId10"/>
    <p:sldId id="1221" r:id="rId11"/>
    <p:sldId id="1224" r:id="rId12"/>
    <p:sldId id="1222" r:id="rId13"/>
    <p:sldId id="1225" r:id="rId14"/>
    <p:sldId id="1226" r:id="rId15"/>
    <p:sldId id="1227" r:id="rId16"/>
    <p:sldId id="1223" r:id="rId17"/>
    <p:sldId id="1231" r:id="rId18"/>
    <p:sldId id="1228" r:id="rId19"/>
    <p:sldId id="1229" r:id="rId20"/>
    <p:sldId id="1233" r:id="rId21"/>
    <p:sldId id="1230" r:id="rId22"/>
    <p:sldId id="1214" r:id="rId23"/>
    <p:sldId id="1220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loš Radosavljević (Милош Радосављевић)" initials="MR(Р" lastIdx="3" clrIdx="0">
    <p:extLst>
      <p:ext uri="{19B8F6BF-5375-455C-9EA6-DF929625EA0E}">
        <p15:presenceInfo xmlns:p15="http://schemas.microsoft.com/office/powerpoint/2012/main" userId="S::milos.radosavljevic@interdigital.com::fe0a91ec-7451-4ed5-94f6-25f721d7c91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00A652"/>
    <a:srgbClr val="0054A6"/>
    <a:srgbClr val="0055A6"/>
    <a:srgbClr val="008E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E102553-F986-40CD-BB37-B163C7058D21}" v="140" dt="2021-04-21T16:36:10.86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927" autoAdjust="0"/>
    <p:restoredTop sz="96327"/>
  </p:normalViewPr>
  <p:slideViewPr>
    <p:cSldViewPr snapToGrid="0" snapToObjects="1">
      <p:cViewPr varScale="1">
        <p:scale>
          <a:sx n="86" d="100"/>
          <a:sy n="86" d="100"/>
        </p:scale>
        <p:origin x="79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douard Francois" userId="df04f631-6174-42c8-bfaa-959cef19a80a" providerId="ADAL" clId="{6E102553-F986-40CD-BB37-B163C7058D21}"/>
    <pc:docChg chg="undo custSel addSld delSld modSld sldOrd">
      <pc:chgData name="Edouard Francois" userId="df04f631-6174-42c8-bfaa-959cef19a80a" providerId="ADAL" clId="{6E102553-F986-40CD-BB37-B163C7058D21}" dt="2021-04-21T16:41:33.940" v="2234" actId="1036"/>
      <pc:docMkLst>
        <pc:docMk/>
      </pc:docMkLst>
      <pc:sldChg chg="modSp mod">
        <pc:chgData name="Edouard Francois" userId="df04f631-6174-42c8-bfaa-959cef19a80a" providerId="ADAL" clId="{6E102553-F986-40CD-BB37-B163C7058D21}" dt="2021-04-20T23:34:13.629" v="12"/>
        <pc:sldMkLst>
          <pc:docMk/>
          <pc:sldMk cId="898564496" sldId="259"/>
        </pc:sldMkLst>
        <pc:spChg chg="mod">
          <ac:chgData name="Edouard Francois" userId="df04f631-6174-42c8-bfaa-959cef19a80a" providerId="ADAL" clId="{6E102553-F986-40CD-BB37-B163C7058D21}" dt="2021-04-20T23:34:13.629" v="12"/>
          <ac:spMkLst>
            <pc:docMk/>
            <pc:sldMk cId="898564496" sldId="259"/>
            <ac:spMk id="2" creationId="{181EB4A2-0FCC-B04D-889F-5BBF45678827}"/>
          </ac:spMkLst>
        </pc:spChg>
        <pc:spChg chg="mod">
          <ac:chgData name="Edouard Francois" userId="df04f631-6174-42c8-bfaa-959cef19a80a" providerId="ADAL" clId="{6E102553-F986-40CD-BB37-B163C7058D21}" dt="2021-04-20T23:33:41.537" v="10" actId="20577"/>
          <ac:spMkLst>
            <pc:docMk/>
            <pc:sldMk cId="898564496" sldId="259"/>
            <ac:spMk id="5" creationId="{992A2368-7A07-3F49-9F99-8EF818AC83BD}"/>
          </ac:spMkLst>
        </pc:spChg>
      </pc:sldChg>
      <pc:sldChg chg="modSp mod">
        <pc:chgData name="Edouard Francois" userId="df04f631-6174-42c8-bfaa-959cef19a80a" providerId="ADAL" clId="{6E102553-F986-40CD-BB37-B163C7058D21}" dt="2021-04-21T00:43:14.233" v="1183" actId="20577"/>
        <pc:sldMkLst>
          <pc:docMk/>
          <pc:sldMk cId="1791923185" sldId="1207"/>
        </pc:sldMkLst>
        <pc:spChg chg="mod">
          <ac:chgData name="Edouard Francois" userId="df04f631-6174-42c8-bfaa-959cef19a80a" providerId="ADAL" clId="{6E102553-F986-40CD-BB37-B163C7058D21}" dt="2021-04-21T00:43:14.233" v="1183" actId="20577"/>
          <ac:spMkLst>
            <pc:docMk/>
            <pc:sldMk cId="1791923185" sldId="1207"/>
            <ac:spMk id="3" creationId="{1DA852C1-4DA1-4E1E-ACE6-43D883947325}"/>
          </ac:spMkLst>
        </pc:spChg>
        <pc:graphicFrameChg chg="mod">
          <ac:chgData name="Edouard Francois" userId="df04f631-6174-42c8-bfaa-959cef19a80a" providerId="ADAL" clId="{6E102553-F986-40CD-BB37-B163C7058D21}" dt="2021-04-21T00:02:48.276" v="670" actId="1036"/>
          <ac:graphicFrameMkLst>
            <pc:docMk/>
            <pc:sldMk cId="1791923185" sldId="1207"/>
            <ac:graphicFrameMk id="7" creationId="{618374E0-DE52-419C-BB3B-6AFC49F448BA}"/>
          </ac:graphicFrameMkLst>
        </pc:graphicFrameChg>
      </pc:sldChg>
      <pc:sldChg chg="del">
        <pc:chgData name="Edouard Francois" userId="df04f631-6174-42c8-bfaa-959cef19a80a" providerId="ADAL" clId="{6E102553-F986-40CD-BB37-B163C7058D21}" dt="2021-04-20T23:34:36.528" v="13" actId="47"/>
        <pc:sldMkLst>
          <pc:docMk/>
          <pc:sldMk cId="1110056129" sldId="1208"/>
        </pc:sldMkLst>
      </pc:sldChg>
      <pc:sldChg chg="addSp delSp modSp mod">
        <pc:chgData name="Edouard Francois" userId="df04f631-6174-42c8-bfaa-959cef19a80a" providerId="ADAL" clId="{6E102553-F986-40CD-BB37-B163C7058D21}" dt="2021-04-21T16:41:33.940" v="2234" actId="1036"/>
        <pc:sldMkLst>
          <pc:docMk/>
          <pc:sldMk cId="3158273184" sldId="1209"/>
        </pc:sldMkLst>
        <pc:spChg chg="mod">
          <ac:chgData name="Edouard Francois" userId="df04f631-6174-42c8-bfaa-959cef19a80a" providerId="ADAL" clId="{6E102553-F986-40CD-BB37-B163C7058D21}" dt="2021-04-21T00:38:49.123" v="1125" actId="20577"/>
          <ac:spMkLst>
            <pc:docMk/>
            <pc:sldMk cId="3158273184" sldId="1209"/>
            <ac:spMk id="2" creationId="{9EE0FE48-B530-48D1-80DB-C425D4A7BB71}"/>
          </ac:spMkLst>
        </pc:spChg>
        <pc:spChg chg="mod">
          <ac:chgData name="Edouard Francois" userId="df04f631-6174-42c8-bfaa-959cef19a80a" providerId="ADAL" clId="{6E102553-F986-40CD-BB37-B163C7058D21}" dt="2021-04-21T16:41:33.940" v="2234" actId="1036"/>
          <ac:spMkLst>
            <pc:docMk/>
            <pc:sldMk cId="3158273184" sldId="1209"/>
            <ac:spMk id="3" creationId="{343024FE-2D86-424D-BDFE-12A622002AE3}"/>
          </ac:spMkLst>
        </pc:spChg>
        <pc:graphicFrameChg chg="del mod">
          <ac:chgData name="Edouard Francois" userId="df04f631-6174-42c8-bfaa-959cef19a80a" providerId="ADAL" clId="{6E102553-F986-40CD-BB37-B163C7058D21}" dt="2021-04-20T23:45:49.292" v="642" actId="478"/>
          <ac:graphicFrameMkLst>
            <pc:docMk/>
            <pc:sldMk cId="3158273184" sldId="1209"/>
            <ac:graphicFrameMk id="6" creationId="{72F1C680-7351-428A-ABD4-EAA47F92F096}"/>
          </ac:graphicFrameMkLst>
        </pc:graphicFrameChg>
        <pc:graphicFrameChg chg="del">
          <ac:chgData name="Edouard Francois" userId="df04f631-6174-42c8-bfaa-959cef19a80a" providerId="ADAL" clId="{6E102553-F986-40CD-BB37-B163C7058D21}" dt="2021-04-20T23:38:24.016" v="294"/>
          <ac:graphicFrameMkLst>
            <pc:docMk/>
            <pc:sldMk cId="3158273184" sldId="1209"/>
            <ac:graphicFrameMk id="8" creationId="{ED3C6C9B-48C5-4FCA-A729-AE8E16633E27}"/>
          </ac:graphicFrameMkLst>
        </pc:graphicFrameChg>
        <pc:graphicFrameChg chg="add del mod">
          <ac:chgData name="Edouard Francois" userId="df04f631-6174-42c8-bfaa-959cef19a80a" providerId="ADAL" clId="{6E102553-F986-40CD-BB37-B163C7058D21}" dt="2021-04-21T01:09:15.640" v="1750" actId="478"/>
          <ac:graphicFrameMkLst>
            <pc:docMk/>
            <pc:sldMk cId="3158273184" sldId="1209"/>
            <ac:graphicFrameMk id="9" creationId="{083973F2-DDF3-4018-97EA-3CAA1DFD4462}"/>
          </ac:graphicFrameMkLst>
        </pc:graphicFrameChg>
        <pc:graphicFrameChg chg="add del mod">
          <ac:chgData name="Edouard Francois" userId="df04f631-6174-42c8-bfaa-959cef19a80a" providerId="ADAL" clId="{6E102553-F986-40CD-BB37-B163C7058D21}" dt="2021-04-21T16:33:55.769" v="1935" actId="478"/>
          <ac:graphicFrameMkLst>
            <pc:docMk/>
            <pc:sldMk cId="3158273184" sldId="1209"/>
            <ac:graphicFrameMk id="10" creationId="{ABEEA42C-C982-40AF-9DE1-19A6D66B261C}"/>
          </ac:graphicFrameMkLst>
        </pc:graphicFrameChg>
        <pc:picChg chg="add mod">
          <ac:chgData name="Edouard Francois" userId="df04f631-6174-42c8-bfaa-959cef19a80a" providerId="ADAL" clId="{6E102553-F986-40CD-BB37-B163C7058D21}" dt="2021-04-21T16:41:29.115" v="2227" actId="1036"/>
          <ac:picMkLst>
            <pc:docMk/>
            <pc:sldMk cId="3158273184" sldId="1209"/>
            <ac:picMk id="6" creationId="{6B7DDD9D-923B-47BB-A238-62A898314A04}"/>
          </ac:picMkLst>
        </pc:picChg>
        <pc:picChg chg="add del mod">
          <ac:chgData name="Edouard Francois" userId="df04f631-6174-42c8-bfaa-959cef19a80a" providerId="ADAL" clId="{6E102553-F986-40CD-BB37-B163C7058D21}" dt="2021-04-21T16:36:08.340" v="2031" actId="478"/>
          <ac:picMkLst>
            <pc:docMk/>
            <pc:sldMk cId="3158273184" sldId="1209"/>
            <ac:picMk id="7" creationId="{CE725FBC-F71A-409E-99FC-9AD137EA8BD9}"/>
          </ac:picMkLst>
        </pc:picChg>
        <pc:picChg chg="del">
          <ac:chgData name="Edouard Francois" userId="df04f631-6174-42c8-bfaa-959cef19a80a" providerId="ADAL" clId="{6E102553-F986-40CD-BB37-B163C7058D21}" dt="2021-04-20T23:45:56.202" v="644" actId="478"/>
          <ac:picMkLst>
            <pc:docMk/>
            <pc:sldMk cId="3158273184" sldId="1209"/>
            <ac:picMk id="7" creationId="{F0CD5F42-4DF6-4C0B-B324-A59E3B6235BC}"/>
          </ac:picMkLst>
        </pc:picChg>
        <pc:picChg chg="add mod">
          <ac:chgData name="Edouard Francois" userId="df04f631-6174-42c8-bfaa-959cef19a80a" providerId="ADAL" clId="{6E102553-F986-40CD-BB37-B163C7058D21}" dt="2021-04-21T16:41:29.115" v="2227" actId="1036"/>
          <ac:picMkLst>
            <pc:docMk/>
            <pc:sldMk cId="3158273184" sldId="1209"/>
            <ac:picMk id="8" creationId="{1B95A1D5-CB4C-486F-85C5-E016615A82CA}"/>
          </ac:picMkLst>
        </pc:picChg>
      </pc:sldChg>
      <pc:sldChg chg="del">
        <pc:chgData name="Edouard Francois" userId="df04f631-6174-42c8-bfaa-959cef19a80a" providerId="ADAL" clId="{6E102553-F986-40CD-BB37-B163C7058D21}" dt="2021-04-21T00:26:01.567" v="1014" actId="47"/>
        <pc:sldMkLst>
          <pc:docMk/>
          <pc:sldMk cId="310264092" sldId="1210"/>
        </pc:sldMkLst>
      </pc:sldChg>
      <pc:sldChg chg="del">
        <pc:chgData name="Edouard Francois" userId="df04f631-6174-42c8-bfaa-959cef19a80a" providerId="ADAL" clId="{6E102553-F986-40CD-BB37-B163C7058D21}" dt="2021-04-21T00:26:03.093" v="1015" actId="47"/>
        <pc:sldMkLst>
          <pc:docMk/>
          <pc:sldMk cId="2231333175" sldId="1211"/>
        </pc:sldMkLst>
      </pc:sldChg>
      <pc:sldChg chg="addSp delSp modSp mod">
        <pc:chgData name="Edouard Francois" userId="df04f631-6174-42c8-bfaa-959cef19a80a" providerId="ADAL" clId="{6E102553-F986-40CD-BB37-B163C7058D21}" dt="2021-04-21T16:24:39.927" v="1928" actId="6549"/>
        <pc:sldMkLst>
          <pc:docMk/>
          <pc:sldMk cId="3450972283" sldId="1212"/>
        </pc:sldMkLst>
        <pc:spChg chg="mod">
          <ac:chgData name="Edouard Francois" userId="df04f631-6174-42c8-bfaa-959cef19a80a" providerId="ADAL" clId="{6E102553-F986-40CD-BB37-B163C7058D21}" dt="2021-04-21T00:57:00.508" v="1459" actId="6549"/>
          <ac:spMkLst>
            <pc:docMk/>
            <pc:sldMk cId="3450972283" sldId="1212"/>
            <ac:spMk id="2" creationId="{05CF09E7-67A7-41E8-AF0B-51E4F12EB209}"/>
          </ac:spMkLst>
        </pc:spChg>
        <pc:spChg chg="mod">
          <ac:chgData name="Edouard Francois" userId="df04f631-6174-42c8-bfaa-959cef19a80a" providerId="ADAL" clId="{6E102553-F986-40CD-BB37-B163C7058D21}" dt="2021-04-21T16:24:39.927" v="1928" actId="6549"/>
          <ac:spMkLst>
            <pc:docMk/>
            <pc:sldMk cId="3450972283" sldId="1212"/>
            <ac:spMk id="3" creationId="{6D61B159-55A6-4BBA-AC76-C1CD7D4A0939}"/>
          </ac:spMkLst>
        </pc:spChg>
        <pc:graphicFrameChg chg="del">
          <ac:chgData name="Edouard Francois" userId="df04f631-6174-42c8-bfaa-959cef19a80a" providerId="ADAL" clId="{6E102553-F986-40CD-BB37-B163C7058D21}" dt="2021-04-21T00:54:14.603" v="1429" actId="478"/>
          <ac:graphicFrameMkLst>
            <pc:docMk/>
            <pc:sldMk cId="3450972283" sldId="1212"/>
            <ac:graphicFrameMk id="6" creationId="{11685147-4B20-4DC6-80FA-D21EC4A5635F}"/>
          </ac:graphicFrameMkLst>
        </pc:graphicFrameChg>
        <pc:graphicFrameChg chg="add del mod">
          <ac:chgData name="Edouard Francois" userId="df04f631-6174-42c8-bfaa-959cef19a80a" providerId="ADAL" clId="{6E102553-F986-40CD-BB37-B163C7058D21}" dt="2021-04-21T00:56:10.980" v="1434"/>
          <ac:graphicFrameMkLst>
            <pc:docMk/>
            <pc:sldMk cId="3450972283" sldId="1212"/>
            <ac:graphicFrameMk id="7" creationId="{AE2B62B9-A65C-4C78-B927-E9C571BEFEEC}"/>
          </ac:graphicFrameMkLst>
        </pc:graphicFrameChg>
        <pc:graphicFrameChg chg="add mod modGraphic">
          <ac:chgData name="Edouard Francois" userId="df04f631-6174-42c8-bfaa-959cef19a80a" providerId="ADAL" clId="{6E102553-F986-40CD-BB37-B163C7058D21}" dt="2021-04-21T01:23:19.867" v="1886" actId="14100"/>
          <ac:graphicFrameMkLst>
            <pc:docMk/>
            <pc:sldMk cId="3450972283" sldId="1212"/>
            <ac:graphicFrameMk id="9" creationId="{3C5935E6-4CE3-4A40-8E92-2E616A538EF7}"/>
          </ac:graphicFrameMkLst>
        </pc:graphicFrameChg>
        <pc:picChg chg="add del">
          <ac:chgData name="Edouard Francois" userId="df04f631-6174-42c8-bfaa-959cef19a80a" providerId="ADAL" clId="{6E102553-F986-40CD-BB37-B163C7058D21}" dt="2021-04-21T00:56:23.929" v="1436"/>
          <ac:picMkLst>
            <pc:docMk/>
            <pc:sldMk cId="3450972283" sldId="1212"/>
            <ac:picMk id="8" creationId="{1CA095C0-A927-484A-ACED-278DA75D96A9}"/>
          </ac:picMkLst>
        </pc:picChg>
      </pc:sldChg>
      <pc:sldChg chg="modSp mod">
        <pc:chgData name="Edouard Francois" userId="df04f631-6174-42c8-bfaa-959cef19a80a" providerId="ADAL" clId="{6E102553-F986-40CD-BB37-B163C7058D21}" dt="2021-04-21T01:05:29.830" v="1741" actId="20577"/>
        <pc:sldMkLst>
          <pc:docMk/>
          <pc:sldMk cId="4283430583" sldId="1214"/>
        </pc:sldMkLst>
        <pc:spChg chg="mod">
          <ac:chgData name="Edouard Francois" userId="df04f631-6174-42c8-bfaa-959cef19a80a" providerId="ADAL" clId="{6E102553-F986-40CD-BB37-B163C7058D21}" dt="2021-04-21T01:05:29.830" v="1741" actId="20577"/>
          <ac:spMkLst>
            <pc:docMk/>
            <pc:sldMk cId="4283430583" sldId="1214"/>
            <ac:spMk id="3" creationId="{BF0280B9-24C8-41D6-856F-1A1FBC751FA0}"/>
          </ac:spMkLst>
        </pc:spChg>
      </pc:sldChg>
      <pc:sldChg chg="del">
        <pc:chgData name="Edouard Francois" userId="df04f631-6174-42c8-bfaa-959cef19a80a" providerId="ADAL" clId="{6E102553-F986-40CD-BB37-B163C7058D21}" dt="2021-04-21T00:57:19.060" v="1460" actId="47"/>
        <pc:sldMkLst>
          <pc:docMk/>
          <pc:sldMk cId="3891504119" sldId="1215"/>
        </pc:sldMkLst>
      </pc:sldChg>
      <pc:sldChg chg="addSp delSp modSp new mod ord">
        <pc:chgData name="Edouard Francois" userId="df04f631-6174-42c8-bfaa-959cef19a80a" providerId="ADAL" clId="{6E102553-F986-40CD-BB37-B163C7058D21}" dt="2021-04-21T01:22:22.920" v="1883" actId="478"/>
        <pc:sldMkLst>
          <pc:docMk/>
          <pc:sldMk cId="2387545962" sldId="1216"/>
        </pc:sldMkLst>
        <pc:spChg chg="mod">
          <ac:chgData name="Edouard Francois" userId="df04f631-6174-42c8-bfaa-959cef19a80a" providerId="ADAL" clId="{6E102553-F986-40CD-BB37-B163C7058D21}" dt="2021-04-20T23:39:17.650" v="305" actId="20577"/>
          <ac:spMkLst>
            <pc:docMk/>
            <pc:sldMk cId="2387545962" sldId="1216"/>
            <ac:spMk id="2" creationId="{41633E72-98D1-4C51-8D9C-F7DF05F0C8E3}"/>
          </ac:spMkLst>
        </pc:spChg>
        <pc:spChg chg="add del">
          <ac:chgData name="Edouard Francois" userId="df04f631-6174-42c8-bfaa-959cef19a80a" providerId="ADAL" clId="{6E102553-F986-40CD-BB37-B163C7058D21}" dt="2021-04-20T23:39:32.928" v="308"/>
          <ac:spMkLst>
            <pc:docMk/>
            <pc:sldMk cId="2387545962" sldId="1216"/>
            <ac:spMk id="3" creationId="{323E52F7-EB42-42DA-B0C7-4F44AD3641F8}"/>
          </ac:spMkLst>
        </pc:spChg>
        <pc:spChg chg="add del mod">
          <ac:chgData name="Edouard Francois" userId="df04f631-6174-42c8-bfaa-959cef19a80a" providerId="ADAL" clId="{6E102553-F986-40CD-BB37-B163C7058D21}" dt="2021-04-20T23:40:38.180" v="311"/>
          <ac:spMkLst>
            <pc:docMk/>
            <pc:sldMk cId="2387545962" sldId="1216"/>
            <ac:spMk id="9" creationId="{CBCFF4B4-6C19-4811-BCEB-8610A068D392}"/>
          </ac:spMkLst>
        </pc:spChg>
        <pc:spChg chg="add del mod">
          <ac:chgData name="Edouard Francois" userId="df04f631-6174-42c8-bfaa-959cef19a80a" providerId="ADAL" clId="{6E102553-F986-40CD-BB37-B163C7058D21}" dt="2021-04-21T01:22:22.920" v="1883" actId="478"/>
          <ac:spMkLst>
            <pc:docMk/>
            <pc:sldMk cId="2387545962" sldId="1216"/>
            <ac:spMk id="11" creationId="{EF06CA52-EA2E-4AAB-A197-2FB4CA300962}"/>
          </ac:spMkLst>
        </pc:spChg>
        <pc:spChg chg="add del mod">
          <ac:chgData name="Edouard Francois" userId="df04f631-6174-42c8-bfaa-959cef19a80a" providerId="ADAL" clId="{6E102553-F986-40CD-BB37-B163C7058D21}" dt="2021-04-21T01:22:15.545" v="1882" actId="478"/>
          <ac:spMkLst>
            <pc:docMk/>
            <pc:sldMk cId="2387545962" sldId="1216"/>
            <ac:spMk id="12" creationId="{354BFC9B-CF0B-4E21-AEBB-CE93E1B1796B}"/>
          </ac:spMkLst>
        </pc:spChg>
        <pc:graphicFrameChg chg="add del mod">
          <ac:chgData name="Edouard Francois" userId="df04f631-6174-42c8-bfaa-959cef19a80a" providerId="ADAL" clId="{6E102553-F986-40CD-BB37-B163C7058D21}" dt="2021-04-20T23:39:30.121" v="307"/>
          <ac:graphicFrameMkLst>
            <pc:docMk/>
            <pc:sldMk cId="2387545962" sldId="1216"/>
            <ac:graphicFrameMk id="6" creationId="{A8C5AF13-C230-4BD4-9237-67C080CEFD8C}"/>
          </ac:graphicFrameMkLst>
        </pc:graphicFrameChg>
        <pc:graphicFrameChg chg="add del mod modGraphic">
          <ac:chgData name="Edouard Francois" userId="df04f631-6174-42c8-bfaa-959cef19a80a" providerId="ADAL" clId="{6E102553-F986-40CD-BB37-B163C7058D21}" dt="2021-04-20T23:40:35.295" v="310" actId="478"/>
          <ac:graphicFrameMkLst>
            <pc:docMk/>
            <pc:sldMk cId="2387545962" sldId="1216"/>
            <ac:graphicFrameMk id="7" creationId="{0FF2C9C5-95F7-43CD-B2CE-60B634860B97}"/>
          </ac:graphicFrameMkLst>
        </pc:graphicFrameChg>
        <pc:graphicFrameChg chg="add mod modGraphic">
          <ac:chgData name="Edouard Francois" userId="df04f631-6174-42c8-bfaa-959cef19a80a" providerId="ADAL" clId="{6E102553-F986-40CD-BB37-B163C7058D21}" dt="2021-04-20T23:45:39.780" v="641" actId="1076"/>
          <ac:graphicFrameMkLst>
            <pc:docMk/>
            <pc:sldMk cId="2387545962" sldId="1216"/>
            <ac:graphicFrameMk id="10" creationId="{D5FD6562-6168-4068-A5E1-5431FAD17DF3}"/>
          </ac:graphicFrameMkLst>
        </pc:graphicFrameChg>
      </pc:sldChg>
      <pc:sldChg chg="addSp delSp modSp add del mod">
        <pc:chgData name="Edouard Francois" userId="df04f631-6174-42c8-bfaa-959cef19a80a" providerId="ADAL" clId="{6E102553-F986-40CD-BB37-B163C7058D21}" dt="2021-04-21T16:22:11.716" v="1900" actId="47"/>
        <pc:sldMkLst>
          <pc:docMk/>
          <pc:sldMk cId="1831853191" sldId="1217"/>
        </pc:sldMkLst>
        <pc:spChg chg="mod">
          <ac:chgData name="Edouard Francois" userId="df04f631-6174-42c8-bfaa-959cef19a80a" providerId="ADAL" clId="{6E102553-F986-40CD-BB37-B163C7058D21}" dt="2021-04-21T00:57:27.899" v="1462" actId="20577"/>
          <ac:spMkLst>
            <pc:docMk/>
            <pc:sldMk cId="1831853191" sldId="1217"/>
            <ac:spMk id="2" creationId="{05CF09E7-67A7-41E8-AF0B-51E4F12EB209}"/>
          </ac:spMkLst>
        </pc:spChg>
        <pc:spChg chg="mod">
          <ac:chgData name="Edouard Francois" userId="df04f631-6174-42c8-bfaa-959cef19a80a" providerId="ADAL" clId="{6E102553-F986-40CD-BB37-B163C7058D21}" dt="2021-04-21T00:58:12.707" v="1525" actId="6549"/>
          <ac:spMkLst>
            <pc:docMk/>
            <pc:sldMk cId="1831853191" sldId="1217"/>
            <ac:spMk id="3" creationId="{6D61B159-55A6-4BBA-AC76-C1CD7D4A0939}"/>
          </ac:spMkLst>
        </pc:spChg>
        <pc:graphicFrameChg chg="add mod modGraphic">
          <ac:chgData name="Edouard Francois" userId="df04f631-6174-42c8-bfaa-959cef19a80a" providerId="ADAL" clId="{6E102553-F986-40CD-BB37-B163C7058D21}" dt="2021-04-21T01:25:11.905" v="1891" actId="14734"/>
          <ac:graphicFrameMkLst>
            <pc:docMk/>
            <pc:sldMk cId="1831853191" sldId="1217"/>
            <ac:graphicFrameMk id="6" creationId="{331077AB-DE3B-4CDD-AD56-22D273FFD4D1}"/>
          </ac:graphicFrameMkLst>
        </pc:graphicFrameChg>
        <pc:graphicFrameChg chg="del">
          <ac:chgData name="Edouard Francois" userId="df04f631-6174-42c8-bfaa-959cef19a80a" providerId="ADAL" clId="{6E102553-F986-40CD-BB37-B163C7058D21}" dt="2021-04-21T00:58:41.845" v="1553" actId="478"/>
          <ac:graphicFrameMkLst>
            <pc:docMk/>
            <pc:sldMk cId="1831853191" sldId="1217"/>
            <ac:graphicFrameMk id="9" creationId="{3C5935E6-4CE3-4A40-8E92-2E616A538EF7}"/>
          </ac:graphicFrameMkLst>
        </pc:graphicFrameChg>
      </pc:sldChg>
      <pc:sldChg chg="modSp new mod ord">
        <pc:chgData name="Edouard Francois" userId="df04f631-6174-42c8-bfaa-959cef19a80a" providerId="ADAL" clId="{6E102553-F986-40CD-BB37-B163C7058D21}" dt="2021-04-21T16:20:28.758" v="1892"/>
        <pc:sldMkLst>
          <pc:docMk/>
          <pc:sldMk cId="255504708" sldId="1218"/>
        </pc:sldMkLst>
        <pc:spChg chg="mod">
          <ac:chgData name="Edouard Francois" userId="df04f631-6174-42c8-bfaa-959cef19a80a" providerId="ADAL" clId="{6E102553-F986-40CD-BB37-B163C7058D21}" dt="2021-04-21T16:20:28.758" v="1892"/>
          <ac:spMkLst>
            <pc:docMk/>
            <pc:sldMk cId="255504708" sldId="1218"/>
            <ac:spMk id="2" creationId="{99D91A36-E2F6-4198-8BAC-F20A83CBDA0B}"/>
          </ac:spMkLst>
        </pc:spChg>
        <pc:spChg chg="mod">
          <ac:chgData name="Edouard Francois" userId="df04f631-6174-42c8-bfaa-959cef19a80a" providerId="ADAL" clId="{6E102553-F986-40CD-BB37-B163C7058D21}" dt="2021-04-21T01:18:07.968" v="1834" actId="20577"/>
          <ac:spMkLst>
            <pc:docMk/>
            <pc:sldMk cId="255504708" sldId="1218"/>
            <ac:spMk id="3" creationId="{274D639C-D86A-4FBE-8F3F-94A6571907DB}"/>
          </ac:spMkLst>
        </pc:spChg>
      </pc:sldChg>
      <pc:sldChg chg="addSp delSp modSp add mod">
        <pc:chgData name="Edouard Francois" userId="df04f631-6174-42c8-bfaa-959cef19a80a" providerId="ADAL" clId="{6E102553-F986-40CD-BB37-B163C7058D21}" dt="2021-04-21T16:24:44.631" v="1934" actId="6549"/>
        <pc:sldMkLst>
          <pc:docMk/>
          <pc:sldMk cId="62837554" sldId="1219"/>
        </pc:sldMkLst>
        <pc:spChg chg="mod">
          <ac:chgData name="Edouard Francois" userId="df04f631-6174-42c8-bfaa-959cef19a80a" providerId="ADAL" clId="{6E102553-F986-40CD-BB37-B163C7058D21}" dt="2021-04-21T16:24:44.631" v="1934" actId="6549"/>
          <ac:spMkLst>
            <pc:docMk/>
            <pc:sldMk cId="62837554" sldId="1219"/>
            <ac:spMk id="3" creationId="{6D61B159-55A6-4BBA-AC76-C1CD7D4A0939}"/>
          </ac:spMkLst>
        </pc:spChg>
        <pc:graphicFrameChg chg="del">
          <ac:chgData name="Edouard Francois" userId="df04f631-6174-42c8-bfaa-959cef19a80a" providerId="ADAL" clId="{6E102553-F986-40CD-BB37-B163C7058D21}" dt="2021-04-21T16:21:38.549" v="1896" actId="478"/>
          <ac:graphicFrameMkLst>
            <pc:docMk/>
            <pc:sldMk cId="62837554" sldId="1219"/>
            <ac:graphicFrameMk id="6" creationId="{331077AB-DE3B-4CDD-AD56-22D273FFD4D1}"/>
          </ac:graphicFrameMkLst>
        </pc:graphicFrameChg>
        <pc:graphicFrameChg chg="add mod modGraphic">
          <ac:chgData name="Edouard Francois" userId="df04f631-6174-42c8-bfaa-959cef19a80a" providerId="ADAL" clId="{6E102553-F986-40CD-BB37-B163C7058D21}" dt="2021-04-21T16:23:02.979" v="1904" actId="207"/>
          <ac:graphicFrameMkLst>
            <pc:docMk/>
            <pc:sldMk cId="62837554" sldId="1219"/>
            <ac:graphicFrameMk id="7" creationId="{7C7A06D8-AEB8-4001-9865-F91C09A19F69}"/>
          </ac:graphicFrameMkLst>
        </pc:graphicFrameChg>
      </pc:sldChg>
      <pc:sldChg chg="add del">
        <pc:chgData name="Edouard Francois" userId="df04f631-6174-42c8-bfaa-959cef19a80a" providerId="ADAL" clId="{6E102553-F986-40CD-BB37-B163C7058D21}" dt="2021-04-21T16:21:29.487" v="1894" actId="47"/>
        <pc:sldMkLst>
          <pc:docMk/>
          <pc:sldMk cId="424854734" sldId="1219"/>
        </pc:sldMkLst>
      </pc:sldChg>
      <pc:sldChg chg="addSp delSp modSp new del mod">
        <pc:chgData name="Edouard Francois" userId="df04f631-6174-42c8-bfaa-959cef19a80a" providerId="ADAL" clId="{6E102553-F986-40CD-BB37-B163C7058D21}" dt="2021-04-21T01:15:34.024" v="1765" actId="47"/>
        <pc:sldMkLst>
          <pc:docMk/>
          <pc:sldMk cId="4142275651" sldId="1219"/>
        </pc:sldMkLst>
        <pc:graphicFrameChg chg="add del mod">
          <ac:chgData name="Edouard Francois" userId="df04f631-6174-42c8-bfaa-959cef19a80a" providerId="ADAL" clId="{6E102553-F986-40CD-BB37-B163C7058D21}" dt="2021-04-21T01:15:25.901" v="1762" actId="21"/>
          <ac:graphicFrameMkLst>
            <pc:docMk/>
            <pc:sldMk cId="4142275651" sldId="1219"/>
            <ac:graphicFrameMk id="6" creationId="{8C210F23-8D72-45C1-98A7-E972C85045EA}"/>
          </ac:graphicFrameMkLst>
        </pc:graphicFrameChg>
      </pc:sldChg>
    </pc:docChg>
  </pc:docChgLst>
  <pc:docChgLst>
    <pc:chgData name="Edouard Francois" userId="df04f631-6174-42c8-bfaa-959cef19a80a" providerId="ADAL" clId="{3BC75EE0-91A8-4DF2-85DE-BBBEC6585960}"/>
    <pc:docChg chg="undo custSel addSld delSld modSld modMainMaster">
      <pc:chgData name="Edouard Francois" userId="df04f631-6174-42c8-bfaa-959cef19a80a" providerId="ADAL" clId="{3BC75EE0-91A8-4DF2-85DE-BBBEC6585960}" dt="2021-01-08T07:53:51.324" v="5324" actId="1076"/>
      <pc:docMkLst>
        <pc:docMk/>
      </pc:docMkLst>
      <pc:sldChg chg="modSp mod">
        <pc:chgData name="Edouard Francois" userId="df04f631-6174-42c8-bfaa-959cef19a80a" providerId="ADAL" clId="{3BC75EE0-91A8-4DF2-85DE-BBBEC6585960}" dt="2021-01-06T06:05:05.536" v="217" actId="6549"/>
        <pc:sldMkLst>
          <pc:docMk/>
          <pc:sldMk cId="898564496" sldId="259"/>
        </pc:sldMkLst>
        <pc:spChg chg="mod">
          <ac:chgData name="Edouard Francois" userId="df04f631-6174-42c8-bfaa-959cef19a80a" providerId="ADAL" clId="{3BC75EE0-91A8-4DF2-85DE-BBBEC6585960}" dt="2021-01-06T06:05:05.536" v="217" actId="6549"/>
          <ac:spMkLst>
            <pc:docMk/>
            <pc:sldMk cId="898564496" sldId="259"/>
            <ac:spMk id="2" creationId="{181EB4A2-0FCC-B04D-889F-5BBF45678827}"/>
          </ac:spMkLst>
        </pc:spChg>
        <pc:spChg chg="mod">
          <ac:chgData name="Edouard Francois" userId="df04f631-6174-42c8-bfaa-959cef19a80a" providerId="ADAL" clId="{3BC75EE0-91A8-4DF2-85DE-BBBEC6585960}" dt="2021-01-06T05:53:41.122" v="1" actId="20577"/>
          <ac:spMkLst>
            <pc:docMk/>
            <pc:sldMk cId="898564496" sldId="259"/>
            <ac:spMk id="3" creationId="{1248C4AE-D5B8-BE49-BADA-7F8B23121730}"/>
          </ac:spMkLst>
        </pc:spChg>
        <pc:spChg chg="mod">
          <ac:chgData name="Edouard Francois" userId="df04f631-6174-42c8-bfaa-959cef19a80a" providerId="ADAL" clId="{3BC75EE0-91A8-4DF2-85DE-BBBEC6585960}" dt="2021-01-06T06:04:38.196" v="165" actId="1036"/>
          <ac:spMkLst>
            <pc:docMk/>
            <pc:sldMk cId="898564496" sldId="259"/>
            <ac:spMk id="5" creationId="{992A2368-7A07-3F49-9F99-8EF818AC83BD}"/>
          </ac:spMkLst>
        </pc:spChg>
      </pc:sldChg>
      <pc:sldChg chg="modSp del mod">
        <pc:chgData name="Edouard Francois" userId="df04f631-6174-42c8-bfaa-959cef19a80a" providerId="ADAL" clId="{3BC75EE0-91A8-4DF2-85DE-BBBEC6585960}" dt="2021-01-06T05:57:53.487" v="8" actId="47"/>
        <pc:sldMkLst>
          <pc:docMk/>
          <pc:sldMk cId="2043797989" sldId="267"/>
        </pc:sldMkLst>
        <pc:spChg chg="mod">
          <ac:chgData name="Edouard Francois" userId="df04f631-6174-42c8-bfaa-959cef19a80a" providerId="ADAL" clId="{3BC75EE0-91A8-4DF2-85DE-BBBEC6585960}" dt="2021-01-06T05:57:20.211" v="6" actId="108"/>
          <ac:spMkLst>
            <pc:docMk/>
            <pc:sldMk cId="2043797989" sldId="267"/>
            <ac:spMk id="3" creationId="{88031629-F9B7-D445-AC7A-8E49F730575C}"/>
          </ac:spMkLst>
        </pc:spChg>
        <pc:spChg chg="mod">
          <ac:chgData name="Edouard Francois" userId="df04f631-6174-42c8-bfaa-959cef19a80a" providerId="ADAL" clId="{3BC75EE0-91A8-4DF2-85DE-BBBEC6585960}" dt="2021-01-06T05:53:47.586" v="3" actId="6549"/>
          <ac:spMkLst>
            <pc:docMk/>
            <pc:sldMk cId="2043797989" sldId="267"/>
            <ac:spMk id="4" creationId="{B2ACA491-EBA5-DD41-B1EB-22DB2E1CB85E}"/>
          </ac:spMkLst>
        </pc:spChg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12992286" sldId="268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2934156874" sldId="269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2409491869" sldId="270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2915948989" sldId="271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4151867411" sldId="272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3461341260" sldId="273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3003801483" sldId="274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1764776132" sldId="275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273116384" sldId="276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882716666" sldId="277"/>
        </pc:sldMkLst>
      </pc:sldChg>
      <pc:sldChg chg="modSp add del mod">
        <pc:chgData name="Edouard Francois" userId="df04f631-6174-42c8-bfaa-959cef19a80a" providerId="ADAL" clId="{3BC75EE0-91A8-4DF2-85DE-BBBEC6585960}" dt="2021-01-06T06:16:37.501" v="1176" actId="47"/>
        <pc:sldMkLst>
          <pc:docMk/>
          <pc:sldMk cId="4249810788" sldId="1206"/>
        </pc:sldMkLst>
        <pc:spChg chg="mod">
          <ac:chgData name="Edouard Francois" userId="df04f631-6174-42c8-bfaa-959cef19a80a" providerId="ADAL" clId="{3BC75EE0-91A8-4DF2-85DE-BBBEC6585960}" dt="2021-01-06T06:14:54.356" v="1137" actId="20577"/>
          <ac:spMkLst>
            <pc:docMk/>
            <pc:sldMk cId="4249810788" sldId="1206"/>
            <ac:spMk id="2" creationId="{82BD70A7-8FA8-40A6-BBED-C4F2F368517D}"/>
          </ac:spMkLst>
        </pc:spChg>
        <pc:spChg chg="mod">
          <ac:chgData name="Edouard Francois" userId="df04f631-6174-42c8-bfaa-959cef19a80a" providerId="ADAL" clId="{3BC75EE0-91A8-4DF2-85DE-BBBEC6585960}" dt="2021-01-06T06:15:07.446" v="1153"/>
          <ac:spMkLst>
            <pc:docMk/>
            <pc:sldMk cId="4249810788" sldId="1206"/>
            <ac:spMk id="3" creationId="{33143916-6094-4151-861A-D46379CEFB19}"/>
          </ac:spMkLst>
        </pc:spChg>
        <pc:spChg chg="mod">
          <ac:chgData name="Edouard Francois" userId="df04f631-6174-42c8-bfaa-959cef19a80a" providerId="ADAL" clId="{3BC75EE0-91A8-4DF2-85DE-BBBEC6585960}" dt="2021-01-06T05:58:06.821" v="16" actId="1036"/>
          <ac:spMkLst>
            <pc:docMk/>
            <pc:sldMk cId="4249810788" sldId="1206"/>
            <ac:spMk id="4" creationId="{3BDCE0ED-900D-40F9-B5B0-5B690BBE4203}"/>
          </ac:spMkLst>
        </pc:spChg>
      </pc:sldChg>
      <pc:sldChg chg="delSp modSp new mod">
        <pc:chgData name="Edouard Francois" userId="df04f631-6174-42c8-bfaa-959cef19a80a" providerId="ADAL" clId="{3BC75EE0-91A8-4DF2-85DE-BBBEC6585960}" dt="2021-01-06T07:18:32.491" v="4997" actId="113"/>
        <pc:sldMkLst>
          <pc:docMk/>
          <pc:sldMk cId="1791923185" sldId="1207"/>
        </pc:sldMkLst>
        <pc:spChg chg="mod">
          <ac:chgData name="Edouard Francois" userId="df04f631-6174-42c8-bfaa-959cef19a80a" providerId="ADAL" clId="{3BC75EE0-91A8-4DF2-85DE-BBBEC6585960}" dt="2021-01-06T06:16:42.902" v="1186" actId="5793"/>
          <ac:spMkLst>
            <pc:docMk/>
            <pc:sldMk cId="1791923185" sldId="1207"/>
            <ac:spMk id="2" creationId="{DF0DA53A-CFC6-4D5F-842F-F5568B785D71}"/>
          </ac:spMkLst>
        </pc:spChg>
        <pc:spChg chg="mod">
          <ac:chgData name="Edouard Francois" userId="df04f631-6174-42c8-bfaa-959cef19a80a" providerId="ADAL" clId="{3BC75EE0-91A8-4DF2-85DE-BBBEC6585960}" dt="2021-01-06T07:18:32.491" v="4997" actId="113"/>
          <ac:spMkLst>
            <pc:docMk/>
            <pc:sldMk cId="1791923185" sldId="1207"/>
            <ac:spMk id="3" creationId="{1DA852C1-4DA1-4E1E-ACE6-43D883947325}"/>
          </ac:spMkLst>
        </pc:spChg>
        <pc:graphicFrameChg chg="del mod">
          <ac:chgData name="Edouard Francois" userId="df04f631-6174-42c8-bfaa-959cef19a80a" providerId="ADAL" clId="{3BC75EE0-91A8-4DF2-85DE-BBBEC6585960}" dt="2021-01-06T06:21:50.057" v="1530"/>
          <ac:graphicFrameMkLst>
            <pc:docMk/>
            <pc:sldMk cId="1791923185" sldId="1207"/>
            <ac:graphicFrameMk id="6" creationId="{D64C0BA8-A1D1-4AFB-834D-6854FB303C4F}"/>
          </ac:graphicFrameMkLst>
        </pc:graphicFrameChg>
        <pc:graphicFrameChg chg="mod">
          <ac:chgData name="Edouard Francois" userId="df04f631-6174-42c8-bfaa-959cef19a80a" providerId="ADAL" clId="{3BC75EE0-91A8-4DF2-85DE-BBBEC6585960}" dt="2021-01-06T06:22:40.499" v="1537" actId="1036"/>
          <ac:graphicFrameMkLst>
            <pc:docMk/>
            <pc:sldMk cId="1791923185" sldId="1207"/>
            <ac:graphicFrameMk id="7" creationId="{618374E0-DE52-419C-BB3B-6AFC49F448BA}"/>
          </ac:graphicFrameMkLst>
        </pc:graphicFrameChg>
      </pc:sldChg>
      <pc:sldChg chg="modSp new mod">
        <pc:chgData name="Edouard Francois" userId="df04f631-6174-42c8-bfaa-959cef19a80a" providerId="ADAL" clId="{3BC75EE0-91A8-4DF2-85DE-BBBEC6585960}" dt="2021-01-08T07:37:04.919" v="5235"/>
        <pc:sldMkLst>
          <pc:docMk/>
          <pc:sldMk cId="1110056129" sldId="1208"/>
        </pc:sldMkLst>
        <pc:spChg chg="mod">
          <ac:chgData name="Edouard Francois" userId="df04f631-6174-42c8-bfaa-959cef19a80a" providerId="ADAL" clId="{3BC75EE0-91A8-4DF2-85DE-BBBEC6585960}" dt="2021-01-06T06:15:59.884" v="1164"/>
          <ac:spMkLst>
            <pc:docMk/>
            <pc:sldMk cId="1110056129" sldId="1208"/>
            <ac:spMk id="2" creationId="{05523843-B2AA-4806-AEFE-34670389C984}"/>
          </ac:spMkLst>
        </pc:spChg>
        <pc:spChg chg="mod">
          <ac:chgData name="Edouard Francois" userId="df04f631-6174-42c8-bfaa-959cef19a80a" providerId="ADAL" clId="{3BC75EE0-91A8-4DF2-85DE-BBBEC6585960}" dt="2021-01-08T07:37:04.919" v="5235"/>
          <ac:spMkLst>
            <pc:docMk/>
            <pc:sldMk cId="1110056129" sldId="1208"/>
            <ac:spMk id="3" creationId="{A0301874-92AB-4080-B269-66D250A0AD84}"/>
          </ac:spMkLst>
        </pc:spChg>
      </pc:sldChg>
      <pc:sldChg chg="addSp modSp new mod">
        <pc:chgData name="Edouard Francois" userId="df04f631-6174-42c8-bfaa-959cef19a80a" providerId="ADAL" clId="{3BC75EE0-91A8-4DF2-85DE-BBBEC6585960}" dt="2021-01-06T07:20:14.897" v="5024" actId="20577"/>
        <pc:sldMkLst>
          <pc:docMk/>
          <pc:sldMk cId="3158273184" sldId="1209"/>
        </pc:sldMkLst>
        <pc:spChg chg="mod">
          <ac:chgData name="Edouard Francois" userId="df04f631-6174-42c8-bfaa-959cef19a80a" providerId="ADAL" clId="{3BC75EE0-91A8-4DF2-85DE-BBBEC6585960}" dt="2021-01-06T06:23:09.711" v="1563" actId="20577"/>
          <ac:spMkLst>
            <pc:docMk/>
            <pc:sldMk cId="3158273184" sldId="1209"/>
            <ac:spMk id="2" creationId="{9EE0FE48-B530-48D1-80DB-C425D4A7BB71}"/>
          </ac:spMkLst>
        </pc:spChg>
        <pc:spChg chg="mod">
          <ac:chgData name="Edouard Francois" userId="df04f631-6174-42c8-bfaa-959cef19a80a" providerId="ADAL" clId="{3BC75EE0-91A8-4DF2-85DE-BBBEC6585960}" dt="2021-01-06T07:19:08.478" v="4998" actId="20577"/>
          <ac:spMkLst>
            <pc:docMk/>
            <pc:sldMk cId="3158273184" sldId="1209"/>
            <ac:spMk id="3" creationId="{343024FE-2D86-424D-BDFE-12A622002AE3}"/>
          </ac:spMkLst>
        </pc:spChg>
        <pc:graphicFrameChg chg="add mod modGraphic">
          <ac:chgData name="Edouard Francois" userId="df04f631-6174-42c8-bfaa-959cef19a80a" providerId="ADAL" clId="{3BC75EE0-91A8-4DF2-85DE-BBBEC6585960}" dt="2021-01-06T07:20:14.897" v="5024" actId="20577"/>
          <ac:graphicFrameMkLst>
            <pc:docMk/>
            <pc:sldMk cId="3158273184" sldId="1209"/>
            <ac:graphicFrameMk id="6" creationId="{72F1C680-7351-428A-ABD4-EAA47F92F096}"/>
          </ac:graphicFrameMkLst>
        </pc:graphicFrameChg>
        <pc:picChg chg="add mod">
          <ac:chgData name="Edouard Francois" userId="df04f631-6174-42c8-bfaa-959cef19a80a" providerId="ADAL" clId="{3BC75EE0-91A8-4DF2-85DE-BBBEC6585960}" dt="2021-01-06T07:19:15.556" v="5000" actId="1076"/>
          <ac:picMkLst>
            <pc:docMk/>
            <pc:sldMk cId="3158273184" sldId="1209"/>
            <ac:picMk id="7" creationId="{F0CD5F42-4DF6-4C0B-B324-A59E3B6235BC}"/>
          </ac:picMkLst>
        </pc:picChg>
      </pc:sldChg>
      <pc:sldChg chg="addSp modSp new mod">
        <pc:chgData name="Edouard Francois" userId="df04f631-6174-42c8-bfaa-959cef19a80a" providerId="ADAL" clId="{3BC75EE0-91A8-4DF2-85DE-BBBEC6585960}" dt="2021-01-08T05:51:19.514" v="5211" actId="20577"/>
        <pc:sldMkLst>
          <pc:docMk/>
          <pc:sldMk cId="310264092" sldId="1210"/>
        </pc:sldMkLst>
        <pc:spChg chg="mod">
          <ac:chgData name="Edouard Francois" userId="df04f631-6174-42c8-bfaa-959cef19a80a" providerId="ADAL" clId="{3BC75EE0-91A8-4DF2-85DE-BBBEC6585960}" dt="2021-01-08T05:51:19.514" v="5211" actId="20577"/>
          <ac:spMkLst>
            <pc:docMk/>
            <pc:sldMk cId="310264092" sldId="1210"/>
            <ac:spMk id="2" creationId="{3E668F36-C266-4BF3-BEEB-77DDB7E27EE6}"/>
          </ac:spMkLst>
        </pc:spChg>
        <pc:spChg chg="mod">
          <ac:chgData name="Edouard Francois" userId="df04f631-6174-42c8-bfaa-959cef19a80a" providerId="ADAL" clId="{3BC75EE0-91A8-4DF2-85DE-BBBEC6585960}" dt="2021-01-06T06:32:46.592" v="2224" actId="20577"/>
          <ac:spMkLst>
            <pc:docMk/>
            <pc:sldMk cId="310264092" sldId="1210"/>
            <ac:spMk id="3" creationId="{63D25838-76F3-4F33-8996-CF5203FBF6EF}"/>
          </ac:spMkLst>
        </pc:spChg>
        <pc:picChg chg="add mod">
          <ac:chgData name="Edouard Francois" userId="df04f631-6174-42c8-bfaa-959cef19a80a" providerId="ADAL" clId="{3BC75EE0-91A8-4DF2-85DE-BBBEC6585960}" dt="2021-01-06T06:33:04.623" v="2226" actId="1076"/>
          <ac:picMkLst>
            <pc:docMk/>
            <pc:sldMk cId="310264092" sldId="1210"/>
            <ac:picMk id="6" creationId="{29E71A31-0D33-4690-8F98-A6149BA166C5}"/>
          </ac:picMkLst>
        </pc:picChg>
      </pc:sldChg>
      <pc:sldChg chg="addSp delSp modSp new mod">
        <pc:chgData name="Edouard Francois" userId="df04f631-6174-42c8-bfaa-959cef19a80a" providerId="ADAL" clId="{3BC75EE0-91A8-4DF2-85DE-BBBEC6585960}" dt="2021-01-06T06:46:10.669" v="3073" actId="113"/>
        <pc:sldMkLst>
          <pc:docMk/>
          <pc:sldMk cId="2231333175" sldId="1211"/>
        </pc:sldMkLst>
        <pc:spChg chg="mod">
          <ac:chgData name="Edouard Francois" userId="df04f631-6174-42c8-bfaa-959cef19a80a" providerId="ADAL" clId="{3BC75EE0-91A8-4DF2-85DE-BBBEC6585960}" dt="2021-01-06T06:33:38.526" v="2265" actId="20577"/>
          <ac:spMkLst>
            <pc:docMk/>
            <pc:sldMk cId="2231333175" sldId="1211"/>
            <ac:spMk id="2" creationId="{42699D24-F3CC-4123-933C-F615D2803E33}"/>
          </ac:spMkLst>
        </pc:spChg>
        <pc:spChg chg="mod">
          <ac:chgData name="Edouard Francois" userId="df04f631-6174-42c8-bfaa-959cef19a80a" providerId="ADAL" clId="{3BC75EE0-91A8-4DF2-85DE-BBBEC6585960}" dt="2021-01-06T06:46:10.669" v="3073" actId="113"/>
          <ac:spMkLst>
            <pc:docMk/>
            <pc:sldMk cId="2231333175" sldId="1211"/>
            <ac:spMk id="3" creationId="{946933A4-D514-4162-82D7-AF0E892A891F}"/>
          </ac:spMkLst>
        </pc:spChg>
        <pc:graphicFrameChg chg="add del mod">
          <ac:chgData name="Edouard Francois" userId="df04f631-6174-42c8-bfaa-959cef19a80a" providerId="ADAL" clId="{3BC75EE0-91A8-4DF2-85DE-BBBEC6585960}" dt="2021-01-06T06:34:39.617" v="2369"/>
          <ac:graphicFrameMkLst>
            <pc:docMk/>
            <pc:sldMk cId="2231333175" sldId="1211"/>
            <ac:graphicFrameMk id="6" creationId="{34AF0AE6-CD00-4D62-86BA-175A0AEA6EC8}"/>
          </ac:graphicFrameMkLst>
        </pc:graphicFrameChg>
        <pc:graphicFrameChg chg="add del mod modGraphic">
          <ac:chgData name="Edouard Francois" userId="df04f631-6174-42c8-bfaa-959cef19a80a" providerId="ADAL" clId="{3BC75EE0-91A8-4DF2-85DE-BBBEC6585960}" dt="2021-01-06T06:35:29.602" v="2384" actId="478"/>
          <ac:graphicFrameMkLst>
            <pc:docMk/>
            <pc:sldMk cId="2231333175" sldId="1211"/>
            <ac:graphicFrameMk id="7" creationId="{AB6D6B73-B52D-40E5-8A6D-32E4E6A480C7}"/>
          </ac:graphicFrameMkLst>
        </pc:graphicFrameChg>
        <pc:graphicFrameChg chg="add del mod">
          <ac:chgData name="Edouard Francois" userId="df04f631-6174-42c8-bfaa-959cef19a80a" providerId="ADAL" clId="{3BC75EE0-91A8-4DF2-85DE-BBBEC6585960}" dt="2021-01-06T06:35:26.480" v="2379"/>
          <ac:graphicFrameMkLst>
            <pc:docMk/>
            <pc:sldMk cId="2231333175" sldId="1211"/>
            <ac:graphicFrameMk id="8" creationId="{38D7EB18-69E1-41C9-A9E8-78B60D15D547}"/>
          </ac:graphicFrameMkLst>
        </pc:graphicFrameChg>
        <pc:graphicFrameChg chg="add del mod modGraphic">
          <ac:chgData name="Edouard Francois" userId="df04f631-6174-42c8-bfaa-959cef19a80a" providerId="ADAL" clId="{3BC75EE0-91A8-4DF2-85DE-BBBEC6585960}" dt="2021-01-06T06:38:43.571" v="2538" actId="478"/>
          <ac:graphicFrameMkLst>
            <pc:docMk/>
            <pc:sldMk cId="2231333175" sldId="1211"/>
            <ac:graphicFrameMk id="9" creationId="{A0CB3884-66F8-47AD-BBF7-835E3C171F2D}"/>
          </ac:graphicFrameMkLst>
        </pc:graphicFrameChg>
        <pc:graphicFrameChg chg="add del mod">
          <ac:chgData name="Edouard Francois" userId="df04f631-6174-42c8-bfaa-959cef19a80a" providerId="ADAL" clId="{3BC75EE0-91A8-4DF2-85DE-BBBEC6585960}" dt="2021-01-06T06:38:46.414" v="2539" actId="478"/>
          <ac:graphicFrameMkLst>
            <pc:docMk/>
            <pc:sldMk cId="2231333175" sldId="1211"/>
            <ac:graphicFrameMk id="10" creationId="{40DDE74F-D6A8-4582-8488-7730B5E67161}"/>
          </ac:graphicFrameMkLst>
        </pc:graphicFrameChg>
        <pc:graphicFrameChg chg="add mod modGraphic">
          <ac:chgData name="Edouard Francois" userId="df04f631-6174-42c8-bfaa-959cef19a80a" providerId="ADAL" clId="{3BC75EE0-91A8-4DF2-85DE-BBBEC6585960}" dt="2021-01-06T06:40:01.616" v="2563" actId="1038"/>
          <ac:graphicFrameMkLst>
            <pc:docMk/>
            <pc:sldMk cId="2231333175" sldId="1211"/>
            <ac:graphicFrameMk id="11" creationId="{00809FC7-E090-4691-A020-C607071D791B}"/>
          </ac:graphicFrameMkLst>
        </pc:graphicFrameChg>
      </pc:sldChg>
      <pc:sldChg chg="addSp modSp new mod">
        <pc:chgData name="Edouard Francois" userId="df04f631-6174-42c8-bfaa-959cef19a80a" providerId="ADAL" clId="{3BC75EE0-91A8-4DF2-85DE-BBBEC6585960}" dt="2021-01-08T07:45:28.978" v="5323" actId="6549"/>
        <pc:sldMkLst>
          <pc:docMk/>
          <pc:sldMk cId="3450972283" sldId="1212"/>
        </pc:sldMkLst>
        <pc:spChg chg="mod">
          <ac:chgData name="Edouard Francois" userId="df04f631-6174-42c8-bfaa-959cef19a80a" providerId="ADAL" clId="{3BC75EE0-91A8-4DF2-85DE-BBBEC6585960}" dt="2021-01-06T06:47:17.708" v="3090" actId="20577"/>
          <ac:spMkLst>
            <pc:docMk/>
            <pc:sldMk cId="3450972283" sldId="1212"/>
            <ac:spMk id="2" creationId="{05CF09E7-67A7-41E8-AF0B-51E4F12EB209}"/>
          </ac:spMkLst>
        </pc:spChg>
        <pc:spChg chg="mod">
          <ac:chgData name="Edouard Francois" userId="df04f631-6174-42c8-bfaa-959cef19a80a" providerId="ADAL" clId="{3BC75EE0-91A8-4DF2-85DE-BBBEC6585960}" dt="2021-01-08T07:45:28.978" v="5323" actId="6549"/>
          <ac:spMkLst>
            <pc:docMk/>
            <pc:sldMk cId="3450972283" sldId="1212"/>
            <ac:spMk id="3" creationId="{6D61B159-55A6-4BBA-AC76-C1CD7D4A0939}"/>
          </ac:spMkLst>
        </pc:spChg>
        <pc:graphicFrameChg chg="add mod modGraphic">
          <ac:chgData name="Edouard Francois" userId="df04f631-6174-42c8-bfaa-959cef19a80a" providerId="ADAL" clId="{3BC75EE0-91A8-4DF2-85DE-BBBEC6585960}" dt="2021-01-08T07:45:21.364" v="5315" actId="1036"/>
          <ac:graphicFrameMkLst>
            <pc:docMk/>
            <pc:sldMk cId="3450972283" sldId="1212"/>
            <ac:graphicFrameMk id="6" creationId="{11685147-4B20-4DC6-80FA-D21EC4A5635F}"/>
          </ac:graphicFrameMkLst>
        </pc:graphicFrameChg>
      </pc:sldChg>
      <pc:sldChg chg="addSp delSp modSp new del mod">
        <pc:chgData name="Edouard Francois" userId="df04f631-6174-42c8-bfaa-959cef19a80a" providerId="ADAL" clId="{3BC75EE0-91A8-4DF2-85DE-BBBEC6585960}" dt="2021-01-06T07:22:42.126" v="5118" actId="47"/>
        <pc:sldMkLst>
          <pc:docMk/>
          <pc:sldMk cId="2051999865" sldId="1213"/>
        </pc:sldMkLst>
        <pc:spChg chg="mod">
          <ac:chgData name="Edouard Francois" userId="df04f631-6174-42c8-bfaa-959cef19a80a" providerId="ADAL" clId="{3BC75EE0-91A8-4DF2-85DE-BBBEC6585960}" dt="2021-01-06T06:53:41.110" v="3709" actId="20577"/>
          <ac:spMkLst>
            <pc:docMk/>
            <pc:sldMk cId="2051999865" sldId="1213"/>
            <ac:spMk id="2" creationId="{D802DC6E-BC4C-48FC-9366-548688F662A5}"/>
          </ac:spMkLst>
        </pc:spChg>
        <pc:spChg chg="del">
          <ac:chgData name="Edouard Francois" userId="df04f631-6174-42c8-bfaa-959cef19a80a" providerId="ADAL" clId="{3BC75EE0-91A8-4DF2-85DE-BBBEC6585960}" dt="2021-01-06T06:55:07.497" v="3710"/>
          <ac:spMkLst>
            <pc:docMk/>
            <pc:sldMk cId="2051999865" sldId="1213"/>
            <ac:spMk id="3" creationId="{6AFB8224-5B73-49CC-B07E-1EAF5588D3FC}"/>
          </ac:spMkLst>
        </pc:spChg>
        <pc:graphicFrameChg chg="add mod modGraphic">
          <ac:chgData name="Edouard Francois" userId="df04f631-6174-42c8-bfaa-959cef19a80a" providerId="ADAL" clId="{3BC75EE0-91A8-4DF2-85DE-BBBEC6585960}" dt="2021-01-06T06:55:20.153" v="3716" actId="20577"/>
          <ac:graphicFrameMkLst>
            <pc:docMk/>
            <pc:sldMk cId="2051999865" sldId="1213"/>
            <ac:graphicFrameMk id="6" creationId="{DDE15C89-A923-4DB5-AC7E-67D1638CCF5E}"/>
          </ac:graphicFrameMkLst>
        </pc:graphicFrameChg>
      </pc:sldChg>
      <pc:sldChg chg="addSp delSp modSp new mod">
        <pc:chgData name="Edouard Francois" userId="df04f631-6174-42c8-bfaa-959cef19a80a" providerId="ADAL" clId="{3BC75EE0-91A8-4DF2-85DE-BBBEC6585960}" dt="2021-01-08T07:53:51.324" v="5324" actId="1076"/>
        <pc:sldMkLst>
          <pc:docMk/>
          <pc:sldMk cId="4283430583" sldId="1214"/>
        </pc:sldMkLst>
        <pc:spChg chg="mod">
          <ac:chgData name="Edouard Francois" userId="df04f631-6174-42c8-bfaa-959cef19a80a" providerId="ADAL" clId="{3BC75EE0-91A8-4DF2-85DE-BBBEC6585960}" dt="2021-01-06T07:07:43.218" v="4367" actId="20577"/>
          <ac:spMkLst>
            <pc:docMk/>
            <pc:sldMk cId="4283430583" sldId="1214"/>
            <ac:spMk id="2" creationId="{1011D0EB-359F-4DC8-8142-ADF108FB2B15}"/>
          </ac:spMkLst>
        </pc:spChg>
        <pc:spChg chg="mod">
          <ac:chgData name="Edouard Francois" userId="df04f631-6174-42c8-bfaa-959cef19a80a" providerId="ADAL" clId="{3BC75EE0-91A8-4DF2-85DE-BBBEC6585960}" dt="2021-01-08T05:57:22.544" v="5217" actId="20577"/>
          <ac:spMkLst>
            <pc:docMk/>
            <pc:sldMk cId="4283430583" sldId="1214"/>
            <ac:spMk id="3" creationId="{BF0280B9-24C8-41D6-856F-1A1FBC751FA0}"/>
          </ac:spMkLst>
        </pc:spChg>
        <pc:spChg chg="add mod">
          <ac:chgData name="Edouard Francois" userId="df04f631-6174-42c8-bfaa-959cef19a80a" providerId="ADAL" clId="{3BC75EE0-91A8-4DF2-85DE-BBBEC6585960}" dt="2021-01-08T07:53:51.324" v="5324" actId="1076"/>
          <ac:spMkLst>
            <pc:docMk/>
            <pc:sldMk cId="4283430583" sldId="1214"/>
            <ac:spMk id="8" creationId="{4AB32318-AB42-4D92-BCBF-54F14AE57C9B}"/>
          </ac:spMkLst>
        </pc:spChg>
        <pc:graphicFrameChg chg="add del mod">
          <ac:chgData name="Edouard Francois" userId="df04f631-6174-42c8-bfaa-959cef19a80a" providerId="ADAL" clId="{3BC75EE0-91A8-4DF2-85DE-BBBEC6585960}" dt="2021-01-06T07:08:50.300" v="4585" actId="478"/>
          <ac:graphicFrameMkLst>
            <pc:docMk/>
            <pc:sldMk cId="4283430583" sldId="1214"/>
            <ac:graphicFrameMk id="6" creationId="{E87E89D1-FB9C-48E1-AC2F-578E3AD3582C}"/>
          </ac:graphicFrameMkLst>
        </pc:graphicFrameChg>
        <pc:graphicFrameChg chg="add del mod modGraphic">
          <ac:chgData name="Edouard Francois" userId="df04f631-6174-42c8-bfaa-959cef19a80a" providerId="ADAL" clId="{3BC75EE0-91A8-4DF2-85DE-BBBEC6585960}" dt="2021-01-06T07:08:53.153" v="4586" actId="478"/>
          <ac:graphicFrameMkLst>
            <pc:docMk/>
            <pc:sldMk cId="4283430583" sldId="1214"/>
            <ac:graphicFrameMk id="7" creationId="{FD4F649C-9AE0-48DD-A465-3ECCFB752A5D}"/>
          </ac:graphicFrameMkLst>
        </pc:graphicFrameChg>
      </pc:sldChg>
      <pc:sldChg chg="addSp modSp new mod">
        <pc:chgData name="Edouard Francois" userId="df04f631-6174-42c8-bfaa-959cef19a80a" providerId="ADAL" clId="{3BC75EE0-91A8-4DF2-85DE-BBBEC6585960}" dt="2021-01-06T07:23:46.977" v="5199" actId="20577"/>
        <pc:sldMkLst>
          <pc:docMk/>
          <pc:sldMk cId="3891504119" sldId="1215"/>
        </pc:sldMkLst>
        <pc:spChg chg="mod">
          <ac:chgData name="Edouard Francois" userId="df04f631-6174-42c8-bfaa-959cef19a80a" providerId="ADAL" clId="{3BC75EE0-91A8-4DF2-85DE-BBBEC6585960}" dt="2021-01-06T07:04:20.595" v="4178" actId="20577"/>
          <ac:spMkLst>
            <pc:docMk/>
            <pc:sldMk cId="3891504119" sldId="1215"/>
            <ac:spMk id="2" creationId="{B58BC1D6-0E02-4FA3-8F02-51D231607F6D}"/>
          </ac:spMkLst>
        </pc:spChg>
        <pc:spChg chg="mod">
          <ac:chgData name="Edouard Francois" userId="df04f631-6174-42c8-bfaa-959cef19a80a" providerId="ADAL" clId="{3BC75EE0-91A8-4DF2-85DE-BBBEC6585960}" dt="2021-01-06T07:23:46.977" v="5199" actId="20577"/>
          <ac:spMkLst>
            <pc:docMk/>
            <pc:sldMk cId="3891504119" sldId="1215"/>
            <ac:spMk id="3" creationId="{198FCF54-D61F-4DA6-898A-6F1B4B872D8D}"/>
          </ac:spMkLst>
        </pc:spChg>
        <pc:graphicFrameChg chg="add mod">
          <ac:chgData name="Edouard Francois" userId="df04f631-6174-42c8-bfaa-959cef19a80a" providerId="ADAL" clId="{3BC75EE0-91A8-4DF2-85DE-BBBEC6585960}" dt="2021-01-06T07:23:41.978" v="5189" actId="1036"/>
          <ac:graphicFrameMkLst>
            <pc:docMk/>
            <pc:sldMk cId="3891504119" sldId="1215"/>
            <ac:graphicFrameMk id="6" creationId="{6605B65C-1D4A-4308-B2F0-9CD883B4EB2F}"/>
          </ac:graphicFrameMkLst>
        </pc:graphicFrameChg>
        <pc:graphicFrameChg chg="add mod modGraphic">
          <ac:chgData name="Edouard Francois" userId="df04f631-6174-42c8-bfaa-959cef19a80a" providerId="ADAL" clId="{3BC75EE0-91A8-4DF2-85DE-BBBEC6585960}" dt="2021-01-06T07:07:27.272" v="4347" actId="1076"/>
          <ac:graphicFrameMkLst>
            <pc:docMk/>
            <pc:sldMk cId="3891504119" sldId="1215"/>
            <ac:graphicFrameMk id="7" creationId="{6E5F72AD-701F-490F-B751-21C891E00AAE}"/>
          </ac:graphicFrameMkLst>
        </pc:graphicFrameChg>
      </pc:sldChg>
      <pc:sldMasterChg chg="delSldLayout modSldLayout">
        <pc:chgData name="Edouard Francois" userId="df04f631-6174-42c8-bfaa-959cef19a80a" providerId="ADAL" clId="{3BC75EE0-91A8-4DF2-85DE-BBBEC6585960}" dt="2021-01-06T07:42:32.407" v="5206" actId="2696"/>
        <pc:sldMasterMkLst>
          <pc:docMk/>
          <pc:sldMasterMk cId="3889532160" sldId="2147483648"/>
        </pc:sldMasterMkLst>
        <pc:sldLayoutChg chg="del">
          <pc:chgData name="Edouard Francois" userId="df04f631-6174-42c8-bfaa-959cef19a80a" providerId="ADAL" clId="{3BC75EE0-91A8-4DF2-85DE-BBBEC6585960}" dt="2021-01-06T07:42:31.846" v="5200" actId="2696"/>
          <pc:sldLayoutMkLst>
            <pc:docMk/>
            <pc:sldMasterMk cId="3889532160" sldId="2147483648"/>
            <pc:sldLayoutMk cId="1485803104" sldId="2147483651"/>
          </pc:sldLayoutMkLst>
        </pc:sldLayoutChg>
        <pc:sldLayoutChg chg="del">
          <pc:chgData name="Edouard Francois" userId="df04f631-6174-42c8-bfaa-959cef19a80a" providerId="ADAL" clId="{3BC75EE0-91A8-4DF2-85DE-BBBEC6585960}" dt="2021-01-06T07:42:32.125" v="5203" actId="2696"/>
          <pc:sldLayoutMkLst>
            <pc:docMk/>
            <pc:sldMasterMk cId="3889532160" sldId="2147483648"/>
            <pc:sldLayoutMk cId="2216458278" sldId="2147483660"/>
          </pc:sldLayoutMkLst>
        </pc:sldLayoutChg>
        <pc:sldLayoutChg chg="del">
          <pc:chgData name="Edouard Francois" userId="df04f631-6174-42c8-bfaa-959cef19a80a" providerId="ADAL" clId="{3BC75EE0-91A8-4DF2-85DE-BBBEC6585960}" dt="2021-01-06T07:42:32.226" v="5204" actId="2696"/>
          <pc:sldLayoutMkLst>
            <pc:docMk/>
            <pc:sldMasterMk cId="3889532160" sldId="2147483648"/>
            <pc:sldLayoutMk cId="2264810022" sldId="2147483661"/>
          </pc:sldLayoutMkLst>
        </pc:sldLayoutChg>
        <pc:sldLayoutChg chg="del">
          <pc:chgData name="Edouard Francois" userId="df04f631-6174-42c8-bfaa-959cef19a80a" providerId="ADAL" clId="{3BC75EE0-91A8-4DF2-85DE-BBBEC6585960}" dt="2021-01-06T07:42:32.407" v="5206" actId="2696"/>
          <pc:sldLayoutMkLst>
            <pc:docMk/>
            <pc:sldMasterMk cId="3889532160" sldId="2147483648"/>
            <pc:sldLayoutMk cId="375924074" sldId="2147483662"/>
          </pc:sldLayoutMkLst>
        </pc:sldLayoutChg>
        <pc:sldLayoutChg chg="del">
          <pc:chgData name="Edouard Francois" userId="df04f631-6174-42c8-bfaa-959cef19a80a" providerId="ADAL" clId="{3BC75EE0-91A8-4DF2-85DE-BBBEC6585960}" dt="2021-01-06T07:42:32.041" v="5202" actId="2696"/>
          <pc:sldLayoutMkLst>
            <pc:docMk/>
            <pc:sldMasterMk cId="3889532160" sldId="2147483648"/>
            <pc:sldLayoutMk cId="1216304014" sldId="2147483663"/>
          </pc:sldLayoutMkLst>
        </pc:sldLayoutChg>
        <pc:sldLayoutChg chg="del">
          <pc:chgData name="Edouard Francois" userId="df04f631-6174-42c8-bfaa-959cef19a80a" providerId="ADAL" clId="{3BC75EE0-91A8-4DF2-85DE-BBBEC6585960}" dt="2021-01-06T07:42:32.320" v="5205" actId="2696"/>
          <pc:sldLayoutMkLst>
            <pc:docMk/>
            <pc:sldMasterMk cId="3889532160" sldId="2147483648"/>
            <pc:sldLayoutMk cId="379295861" sldId="2147483668"/>
          </pc:sldLayoutMkLst>
        </pc:sldLayoutChg>
        <pc:sldLayoutChg chg="del">
          <pc:chgData name="Edouard Francois" userId="df04f631-6174-42c8-bfaa-959cef19a80a" providerId="ADAL" clId="{3BC75EE0-91A8-4DF2-85DE-BBBEC6585960}" dt="2021-01-06T07:42:31.926" v="5201" actId="2696"/>
          <pc:sldLayoutMkLst>
            <pc:docMk/>
            <pc:sldMasterMk cId="3889532160" sldId="2147483648"/>
            <pc:sldLayoutMk cId="329367502" sldId="2147483669"/>
          </pc:sldLayoutMkLst>
        </pc:sldLayoutChg>
        <pc:sldLayoutChg chg="modSp mod">
          <pc:chgData name="Edouard Francois" userId="df04f631-6174-42c8-bfaa-959cef19a80a" providerId="ADAL" clId="{3BC75EE0-91A8-4DF2-85DE-BBBEC6585960}" dt="2021-01-06T06:15:34.081" v="1162" actId="1036"/>
          <pc:sldLayoutMkLst>
            <pc:docMk/>
            <pc:sldMasterMk cId="3889532160" sldId="2147483648"/>
            <pc:sldLayoutMk cId="2698598402" sldId="2147483671"/>
          </pc:sldLayoutMkLst>
          <pc:spChg chg="mod">
            <ac:chgData name="Edouard Francois" userId="df04f631-6174-42c8-bfaa-959cef19a80a" providerId="ADAL" clId="{3BC75EE0-91A8-4DF2-85DE-BBBEC6585960}" dt="2021-01-06T06:15:34.081" v="1162" actId="1036"/>
            <ac:spMkLst>
              <pc:docMk/>
              <pc:sldMasterMk cId="3889532160" sldId="2147483648"/>
              <pc:sldLayoutMk cId="2698598402" sldId="2147483671"/>
              <ac:spMk id="8" creationId="{F444F596-16DC-0A40-ACB0-60B82AC70540}"/>
            </ac:spMkLst>
          </pc:spChg>
          <pc:spChg chg="mod">
            <ac:chgData name="Edouard Francois" userId="df04f631-6174-42c8-bfaa-959cef19a80a" providerId="ADAL" clId="{3BC75EE0-91A8-4DF2-85DE-BBBEC6585960}" dt="2021-01-06T06:15:34.081" v="1162" actId="1036"/>
            <ac:spMkLst>
              <pc:docMk/>
              <pc:sldMasterMk cId="3889532160" sldId="2147483648"/>
              <pc:sldLayoutMk cId="2698598402" sldId="2147483671"/>
              <ac:spMk id="9" creationId="{4947564A-AC6E-054D-8107-DF54D6966953}"/>
            </ac:spMkLst>
          </pc:spChg>
        </pc:sldLayoutChg>
      </pc:sldMasterChg>
    </pc:docChg>
  </pc:docChgLst>
</pc:chgInfo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4-22T23:56:47.320" idx="2">
    <p:pos x="10" y="10"/>
    <p:text>RA Qp=37, with film grain</p:text>
    <p:extLst>
      <p:ext uri="{C676402C-5697-4E1C-873F-D02D1690AC5C}">
        <p15:threadingInfo xmlns:p15="http://schemas.microsoft.com/office/powerpoint/2012/main" timeZoneBias="-12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4-22T23:57:22.808" idx="3">
    <p:pos x="10" y="10"/>
    <p:text>RA Qp=37, without film grain</p:text>
    <p:extLst>
      <p:ext uri="{C676402C-5697-4E1C-873F-D02D1690AC5C}">
        <p15:threadingInfo xmlns:p15="http://schemas.microsoft.com/office/powerpoint/2012/main" timeZoneBias="-12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D3756E6-F2EA-9948-BF28-BC0E323E8B2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EC9C2E5-9CA1-7A49-906E-E9A1E45A09A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4B7B1A-C332-254B-8453-B3BC7C448755}" type="datetimeFigureOut">
              <a:rPr lang="en-US" smtClean="0"/>
              <a:t>4/23/2021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594252-8FC8-BB4B-ACA0-61C5471E5AE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2020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10A5D1-23B7-E346-A022-258BF45F212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3DBDD6-4C18-A04F-B865-42F41AF6BB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792123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4AD63E-0F37-214B-8CBD-73F79DA28DF6}" type="datetimeFigureOut">
              <a:rPr lang="en-US" smtClean="0"/>
              <a:t>4/23/2021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2020 InterDigital, Inc.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53E616-3B3B-6546-AE13-BC763B1BC8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900755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2BECBF6-6E48-AD41-B594-67967F7BE73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41A0810-8594-E64B-B263-C5922A2D8BC7}"/>
              </a:ext>
            </a:extLst>
          </p:cNvPr>
          <p:cNvSpPr/>
          <p:nvPr userDrawn="1"/>
        </p:nvSpPr>
        <p:spPr>
          <a:xfrm rot="5400000">
            <a:off x="201629" y="-190839"/>
            <a:ext cx="6847211" cy="7250468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89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E2E63F-61E3-3143-9A61-E1A22B051E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676" y="1964267"/>
            <a:ext cx="9990924" cy="2220869"/>
          </a:xfrm>
        </p:spPr>
        <p:txBody>
          <a:bodyPr anchor="b">
            <a:normAutofit/>
          </a:bodyPr>
          <a:lstStyle>
            <a:lvl1pPr algn="l">
              <a:defRPr sz="55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7F538-BFD2-D54A-A0C6-3A4A4B3C4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572FBD9-43E5-FF4F-9E10-0246F7C726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50675" y="410885"/>
            <a:ext cx="1485367" cy="184845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26469A8-05C7-9143-A929-50BD10F53E5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33932" y="5091275"/>
            <a:ext cx="2233784" cy="1369686"/>
          </a:xfrm>
          <a:prstGeom prst="rect">
            <a:avLst/>
          </a:prstGeom>
        </p:spPr>
      </p:pic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553FED33-4D49-4540-8D9F-3216166CC8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D884C2B-0107-4E45-933E-9D65E3FA75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0676" y="4195925"/>
            <a:ext cx="9990924" cy="447675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45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ictur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66ED13-D569-F94E-830C-ACC8391431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8077200" y="0"/>
            <a:ext cx="4114800" cy="64222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BB1420-023C-4545-BFCD-3F05C4064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9A61BEC-35D4-2642-85ED-9B0C1C075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7487" y="274639"/>
            <a:ext cx="6734628" cy="842381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3733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0AC8503D-1E07-5D4B-B549-595AA25F4C0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47486" y="1239433"/>
            <a:ext cx="6734627" cy="470575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2800" b="1" i="0">
                <a:solidFill>
                  <a:schemeClr val="accent2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24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20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Slide Number Placeholder 14">
            <a:extLst>
              <a:ext uri="{FF2B5EF4-FFF2-40B4-BE49-F238E27FC236}">
                <a16:creationId xmlns:a16="http://schemas.microsoft.com/office/drawing/2014/main" id="{42FF2272-021F-574F-8097-4E0F1EB0AF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98909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40"/>
            <a:ext cx="10972800" cy="842381"/>
          </a:xfrm>
          <a:prstGeom prst="rect">
            <a:avLst/>
          </a:prstGeom>
        </p:spPr>
        <p:txBody>
          <a:bodyPr vert="horz" lIns="51435" tIns="25718" rIns="51435" bIns="25718"/>
          <a:lstStyle>
            <a:lvl1pPr algn="ctr">
              <a:defRPr sz="3733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604840" y="1239434"/>
            <a:ext cx="10993437" cy="4705756"/>
          </a:xfrm>
          <a:prstGeom prst="rect">
            <a:avLst/>
          </a:prstGeom>
        </p:spPr>
        <p:txBody>
          <a:bodyPr vert="horz" lIns="51435" tIns="25718" rIns="51435" bIns="25718"/>
          <a:lstStyle>
            <a:lvl1pPr>
              <a:buClr>
                <a:srgbClr val="00ADEE"/>
              </a:buClr>
              <a:defRPr sz="24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2133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867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333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436692"/>
            <a:ext cx="3860800" cy="365125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3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50257" y="6436692"/>
            <a:ext cx="2743200" cy="365125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algn="l">
              <a:defRPr sz="1067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8598402"/>
      </p:ext>
    </p:extLst>
  </p:cSld>
  <p:clrMapOvr>
    <a:masterClrMapping/>
  </p:clrMapOvr>
  <p:transition spd="slow" advClick="0" advTm="2000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Defaul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43141-D4D9-9A4E-8835-8FF04FFFC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230B59-3C25-304E-B12C-215A2C0E0D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accent1"/>
              </a:buClr>
              <a:defRPr>
                <a:solidFill>
                  <a:schemeClr val="accent2"/>
                </a:solidFill>
              </a:defRPr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9CE126-EF40-F24A-A058-22C0D7356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AF3992-94C6-384B-8BD9-D7242AC691CF}"/>
              </a:ext>
            </a:extLst>
          </p:cNvPr>
          <p:cNvSpPr/>
          <p:nvPr userDrawn="1"/>
        </p:nvSpPr>
        <p:spPr>
          <a:xfrm>
            <a:off x="5669280" y="1117021"/>
            <a:ext cx="853440" cy="68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accent1"/>
              </a:solidFill>
            </a:endParaRPr>
          </a:p>
        </p:txBody>
      </p:sp>
      <p:sp>
        <p:nvSpPr>
          <p:cNvPr id="9" name="Slide Number Placeholder 14">
            <a:extLst>
              <a:ext uri="{FF2B5EF4-FFF2-40B4-BE49-F238E27FC236}">
                <a16:creationId xmlns:a16="http://schemas.microsoft.com/office/drawing/2014/main" id="{0C31DB86-9357-B347-9AFF-4185C109B7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26AEAE3C-4A0E-C74D-B9BC-AE9F19F1FE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679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43141-D4D9-9A4E-8835-8FF04FFFC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230B59-3C25-304E-B12C-215A2C0E0D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9CE126-EF40-F24A-A058-22C0D7356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F6732699-4526-F141-A337-0217EEED64C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599" y="812205"/>
            <a:ext cx="10972800" cy="4476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Slide Number Placeholder 14">
            <a:extLst>
              <a:ext uri="{FF2B5EF4-FFF2-40B4-BE49-F238E27FC236}">
                <a16:creationId xmlns:a16="http://schemas.microsoft.com/office/drawing/2014/main" id="{567EA33C-8C26-DE44-9A2A-C059F6DE50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83C056EC-9FFA-5F48-852B-D8A827C4EFA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491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64584C-2FE1-F44A-8E0D-D63226BC0C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331204"/>
            <a:ext cx="5157787" cy="823912"/>
          </a:xfrm>
        </p:spPr>
        <p:txBody>
          <a:bodyPr anchor="ctr">
            <a:noAutofit/>
          </a:bodyPr>
          <a:lstStyle>
            <a:lvl1pPr marL="0" indent="0">
              <a:buNone/>
              <a:defRPr sz="28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129F4A-C81E-A443-A362-5190677F98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369300"/>
            <a:ext cx="5157787" cy="3820363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0169E5-90FA-B84B-9626-FECC7CD2A3B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331204"/>
            <a:ext cx="5183188" cy="823912"/>
          </a:xfrm>
        </p:spPr>
        <p:txBody>
          <a:bodyPr anchor="ctr">
            <a:noAutofit/>
          </a:bodyPr>
          <a:lstStyle>
            <a:lvl1pPr marL="0" indent="0">
              <a:buNone/>
              <a:defRPr sz="28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A78DB3F-BA6D-7444-8725-F2021837F0B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369300"/>
            <a:ext cx="5183188" cy="3820363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1E485BB-A2D7-1949-80A5-1417E9757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9148669-BBD0-7E44-86B7-A5FF69AE80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74639"/>
            <a:ext cx="10972799" cy="842381"/>
          </a:xfrm>
        </p:spPr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Slide Number Placeholder 14">
            <a:extLst>
              <a:ext uri="{FF2B5EF4-FFF2-40B4-BE49-F238E27FC236}">
                <a16:creationId xmlns:a16="http://schemas.microsoft.com/office/drawing/2014/main" id="{10BA43A2-44E9-7244-8989-860EA7ED85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23C77C6-F5C8-5340-A520-DE0D0CD8393F}"/>
              </a:ext>
            </a:extLst>
          </p:cNvPr>
          <p:cNvSpPr/>
          <p:nvPr userDrawn="1"/>
        </p:nvSpPr>
        <p:spPr>
          <a:xfrm>
            <a:off x="5669280" y="1117021"/>
            <a:ext cx="853440" cy="68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accent1"/>
              </a:solidFill>
            </a:endParaRPr>
          </a:p>
        </p:txBody>
      </p:sp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99CE825B-7F5D-8D4E-983F-4C8BBE7D5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9229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93AF68-570A-D244-B99C-933578F501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E805CA4-AA26-B640-82C6-2A96BDD2C37A}"/>
              </a:ext>
            </a:extLst>
          </p:cNvPr>
          <p:cNvSpPr/>
          <p:nvPr userDrawn="1"/>
        </p:nvSpPr>
        <p:spPr>
          <a:xfrm>
            <a:off x="5669280" y="1117021"/>
            <a:ext cx="853440" cy="68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accent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BF109D9-B1A0-C643-BBF6-4D295304E0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74639"/>
            <a:ext cx="10972799" cy="842381"/>
          </a:xfrm>
        </p:spPr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Slide Number Placeholder 14">
            <a:extLst>
              <a:ext uri="{FF2B5EF4-FFF2-40B4-BE49-F238E27FC236}">
                <a16:creationId xmlns:a16="http://schemas.microsoft.com/office/drawing/2014/main" id="{B575B8CC-0ED2-A441-B7D9-999B665EF1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C60551C5-D96C-F347-A92F-622F32D1D9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098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93AF68-570A-D244-B99C-933578F501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BF109D9-B1A0-C643-BBF6-4D295304E0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74639"/>
            <a:ext cx="10972799" cy="842381"/>
          </a:xfrm>
        </p:spPr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5708C0B-EF64-C147-9041-F52B53A13BC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599" y="812205"/>
            <a:ext cx="10972800" cy="4476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Slide Number Placeholder 14">
            <a:extLst>
              <a:ext uri="{FF2B5EF4-FFF2-40B4-BE49-F238E27FC236}">
                <a16:creationId xmlns:a16="http://schemas.microsoft.com/office/drawing/2014/main" id="{C7AEB771-D004-1049-9DB7-49A7FB2D50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A6648237-1539-DF4C-A10A-B7F818C7C4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832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with br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6C092FA-716D-A741-9B7E-8CFF59D12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6" name="Slide Number Placeholder 14">
            <a:extLst>
              <a:ext uri="{FF2B5EF4-FFF2-40B4-BE49-F238E27FC236}">
                <a16:creationId xmlns:a16="http://schemas.microsoft.com/office/drawing/2014/main" id="{ED84047A-858F-E649-9ECA-A5E061EC6B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DD9B9619-55DA-8348-9284-9FCAD089A29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103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6C092FA-716D-A741-9B7E-8CFF59D12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6" name="Slide Number Placeholder 14">
            <a:extLst>
              <a:ext uri="{FF2B5EF4-FFF2-40B4-BE49-F238E27FC236}">
                <a16:creationId xmlns:a16="http://schemas.microsoft.com/office/drawing/2014/main" id="{0995E5B4-4689-444B-A944-893B1F167B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1803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ictur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66ED13-D569-F94E-830C-ACC8391431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" y="0"/>
            <a:ext cx="4114800" cy="64222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BB1420-023C-4545-BFCD-3F05C4064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9A61BEC-35D4-2642-85ED-9B0C1C075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5258" y="274639"/>
            <a:ext cx="6734628" cy="842381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3733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0AC8503D-1E07-5D4B-B549-595AA25F4C0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325257" y="1239433"/>
            <a:ext cx="6734627" cy="470575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2800" b="1" i="0">
                <a:solidFill>
                  <a:schemeClr val="accent2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24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20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Slide Number Placeholder 14">
            <a:extLst>
              <a:ext uri="{FF2B5EF4-FFF2-40B4-BE49-F238E27FC236}">
                <a16:creationId xmlns:a16="http://schemas.microsoft.com/office/drawing/2014/main" id="{42FF2272-021F-574F-8097-4E0F1EB0AF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AF42097-2B69-804A-AA8C-31A793ACE496}"/>
              </a:ext>
            </a:extLst>
          </p:cNvPr>
          <p:cNvSpPr/>
          <p:nvPr userDrawn="1"/>
        </p:nvSpPr>
        <p:spPr>
          <a:xfrm>
            <a:off x="7265850" y="1117021"/>
            <a:ext cx="853440" cy="68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rgbClr val="53ABDD"/>
              </a:solidFill>
            </a:endParaRPr>
          </a:p>
        </p:txBody>
      </p:sp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08FDACF3-0AA3-5F44-ABDB-E21957DE3DE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805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4B9B6E4-F1F9-1A41-94E0-775346FE1EB7}"/>
              </a:ext>
            </a:extLst>
          </p:cNvPr>
          <p:cNvSpPr/>
          <p:nvPr userDrawn="1"/>
        </p:nvSpPr>
        <p:spPr>
          <a:xfrm>
            <a:off x="0" y="6422246"/>
            <a:ext cx="12192000" cy="435754"/>
          </a:xfrm>
          <a:prstGeom prst="rect">
            <a:avLst/>
          </a:prstGeom>
          <a:gradFill>
            <a:gsLst>
              <a:gs pos="0">
                <a:srgbClr val="008ED3"/>
              </a:gs>
              <a:gs pos="100000">
                <a:srgbClr val="0055A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D610A44-FD55-7E45-A9D2-8A5038316B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74639"/>
            <a:ext cx="10972799" cy="84238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DE33DA-E844-3D4F-972D-4D5295D423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599" y="1259910"/>
            <a:ext cx="10972799" cy="49170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9643D7-D54B-204A-BAE7-584AACD63A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579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CCDF397-5953-F646-B784-51CB600CA5F1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6812" y="6565136"/>
            <a:ext cx="1281717" cy="204476"/>
          </a:xfrm>
          <a:prstGeom prst="rect">
            <a:avLst/>
          </a:prstGeom>
        </p:spPr>
      </p:pic>
      <p:sp>
        <p:nvSpPr>
          <p:cNvPr id="17" name="Slide Number Placeholder 14">
            <a:extLst>
              <a:ext uri="{FF2B5EF4-FFF2-40B4-BE49-F238E27FC236}">
                <a16:creationId xmlns:a16="http://schemas.microsoft.com/office/drawing/2014/main" id="{643533EB-B409-764F-BF3F-FF64869B14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532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4" r:id="rId3"/>
    <p:sldLayoutId id="2147483653" r:id="rId4"/>
    <p:sldLayoutId id="2147483654" r:id="rId5"/>
    <p:sldLayoutId id="2147483665" r:id="rId6"/>
    <p:sldLayoutId id="2147483655" r:id="rId7"/>
    <p:sldLayoutId id="2147483666" r:id="rId8"/>
    <p:sldLayoutId id="2147483667" r:id="rId9"/>
    <p:sldLayoutId id="2147483670" r:id="rId10"/>
    <p:sldLayoutId id="2147483671" r:id="rId11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800" b="1" kern="1200">
          <a:solidFill>
            <a:schemeClr val="tx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00A3DB"/>
        </a:buClr>
        <a:buFont typeface="Arial" panose="020B0604020202020204" pitchFamily="34" charset="0"/>
        <a:buChar char="•"/>
        <a:defRPr sz="2800" b="1" kern="1200">
          <a:solidFill>
            <a:schemeClr val="accent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A3DB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A3DB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A3DB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A3DB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2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1EB4A2-0FCC-B04D-889F-5BBF456788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676" y="2227313"/>
            <a:ext cx="10703864" cy="2220869"/>
          </a:xfrm>
        </p:spPr>
        <p:txBody>
          <a:bodyPr>
            <a:noAutofit/>
          </a:bodyPr>
          <a:lstStyle/>
          <a:p>
            <a:r>
              <a:rPr lang="en-US" sz="3200" dirty="0"/>
              <a:t>JVET-V0093</a:t>
            </a:r>
            <a:br>
              <a:rPr lang="en-US" sz="3200" dirty="0"/>
            </a:br>
            <a:r>
              <a:rPr lang="en-US" sz="3200" dirty="0"/>
              <a:t>AHG9:</a:t>
            </a:r>
            <a:r>
              <a:rPr lang="en-CA" sz="3200" dirty="0"/>
              <a:t>Film grain estimation and film grain synthesis for VVC Film grain characteristics SEI message, film grain estimation and film grain synthesis modules</a:t>
            </a:r>
            <a:endParaRPr lang="en-US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B8C58C-89F7-674C-83BB-2646932FBF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2A2368-7A07-3F49-9F99-8EF818AC83B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0676" y="5246703"/>
            <a:ext cx="9990924" cy="662023"/>
          </a:xfrm>
        </p:spPr>
        <p:txBody>
          <a:bodyPr>
            <a:noAutofit/>
          </a:bodyPr>
          <a:lstStyle/>
          <a:p>
            <a:r>
              <a:rPr lang="fr-FR" sz="1800" dirty="0"/>
              <a:t>Milo</a:t>
            </a:r>
            <a:r>
              <a:rPr lang="sr-Latn-RS" sz="1800" dirty="0"/>
              <a:t>š Radosavljević</a:t>
            </a:r>
            <a:r>
              <a:rPr lang="en-US" sz="1800" dirty="0"/>
              <a:t>, Edouard François (Interdigital)</a:t>
            </a:r>
          </a:p>
          <a:p>
            <a:r>
              <a:rPr lang="fr-FR" sz="1800" dirty="0"/>
              <a:t>Wassim </a:t>
            </a:r>
            <a:r>
              <a:rPr lang="fr-FR" sz="1800" dirty="0" err="1"/>
              <a:t>Hamidouche</a:t>
            </a:r>
            <a:r>
              <a:rPr lang="fr-FR" sz="1800" dirty="0"/>
              <a:t>, Thomas </a:t>
            </a:r>
            <a:r>
              <a:rPr lang="fr-FR" sz="1800" dirty="0" err="1"/>
              <a:t>Amestoy</a:t>
            </a:r>
            <a:r>
              <a:rPr lang="fr-FR" sz="1800" dirty="0"/>
              <a:t>, Guillaume Gautier (INSA)</a:t>
            </a:r>
            <a:endParaRPr lang="en-US" sz="1800" dirty="0"/>
          </a:p>
          <a:p>
            <a:r>
              <a:rPr lang="en-US" sz="1800" dirty="0"/>
              <a:t>April 2021</a:t>
            </a:r>
          </a:p>
        </p:txBody>
      </p:sp>
    </p:spTree>
    <p:extLst>
      <p:ext uri="{BB962C8B-B14F-4D97-AF65-F5344CB8AC3E}">
        <p14:creationId xmlns:p14="http://schemas.microsoft.com/office/powerpoint/2010/main" val="8985644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CF09E7-67A7-41E8-AF0B-51E4F12EB2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Film Grain </a:t>
            </a:r>
            <a:r>
              <a:rPr lang="fr-FR" dirty="0" err="1"/>
              <a:t>Analysis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3669B1-D110-4042-9481-0E1A18198A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96BFDAD3-ED79-4B47-BDC9-FB775433868F}"/>
              </a:ext>
            </a:extLst>
          </p:cNvPr>
          <p:cNvPicPr>
            <a:picLocks noGrp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41" t="34981" r="36981" b="42092"/>
          <a:stretch/>
        </p:blipFill>
        <p:spPr bwMode="auto">
          <a:xfrm>
            <a:off x="2437736" y="3514373"/>
            <a:ext cx="6581916" cy="157255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084C1D3-271D-4BC6-8075-EFFBC016762F}"/>
              </a:ext>
            </a:extLst>
          </p:cNvPr>
          <p:cNvSpPr/>
          <p:nvPr/>
        </p:nvSpPr>
        <p:spPr>
          <a:xfrm>
            <a:off x="2547891" y="3532128"/>
            <a:ext cx="1846556" cy="136626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8C9F7FD-F8F9-4CF1-9EDA-568D06816A5E}"/>
              </a:ext>
            </a:extLst>
          </p:cNvPr>
          <p:cNvSpPr/>
          <p:nvPr/>
        </p:nvSpPr>
        <p:spPr>
          <a:xfrm>
            <a:off x="4714043" y="3532128"/>
            <a:ext cx="4184342" cy="136626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775BC0-DD47-46EF-B4E5-3A4C0995DBFB}"/>
              </a:ext>
            </a:extLst>
          </p:cNvPr>
          <p:cNvSpPr txBox="1"/>
          <p:nvPr/>
        </p:nvSpPr>
        <p:spPr>
          <a:xfrm>
            <a:off x="2735864" y="3002106"/>
            <a:ext cx="18024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PRE-PROCESSING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F6A0388-0CDF-4BBF-A5E2-88662122B503}"/>
              </a:ext>
            </a:extLst>
          </p:cNvPr>
          <p:cNvSpPr txBox="1"/>
          <p:nvPr/>
        </p:nvSpPr>
        <p:spPr>
          <a:xfrm>
            <a:off x="5542687" y="3042628"/>
            <a:ext cx="2859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FG PARAMETER ESTIMATION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8872C08-4496-4FCE-A3E6-EEB8B0AF6EDF}"/>
              </a:ext>
            </a:extLst>
          </p:cNvPr>
          <p:cNvSpPr txBox="1">
            <a:spLocks/>
          </p:cNvSpPr>
          <p:nvPr/>
        </p:nvSpPr>
        <p:spPr>
          <a:xfrm>
            <a:off x="604840" y="1239434"/>
            <a:ext cx="10993437" cy="4705756"/>
          </a:xfrm>
          <a:prstGeom prst="rect">
            <a:avLst/>
          </a:prstGeom>
        </p:spPr>
        <p:txBody>
          <a:bodyPr vert="horz" lIns="51435" tIns="25718" rIns="51435" bIns="25718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2400" b="0" i="0" kern="1200">
                <a:solidFill>
                  <a:schemeClr val="accent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2133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867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333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Variance is used as scaling factor for film grain block before blending</a:t>
            </a:r>
          </a:p>
          <a:p>
            <a:r>
              <a:rPr lang="en-US" dirty="0"/>
              <a:t>Found over all available 64x64 blocks</a:t>
            </a:r>
          </a:p>
          <a:p>
            <a:pPr lvl="1"/>
            <a:r>
              <a:rPr lang="en-US" dirty="0"/>
              <a:t>Blocks that belong to the flat regions of an input frame</a:t>
            </a:r>
          </a:p>
        </p:txBody>
      </p:sp>
    </p:spTree>
    <p:extLst>
      <p:ext uri="{BB962C8B-B14F-4D97-AF65-F5344CB8AC3E}">
        <p14:creationId xmlns:p14="http://schemas.microsoft.com/office/powerpoint/2010/main" val="702077317"/>
      </p:ext>
    </p:extLst>
  </p:cSld>
  <p:clrMapOvr>
    <a:masterClrMapping/>
  </p:clrMapOvr>
  <p:transition spd="slow" advClick="0" advTm="20000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CF09E7-67A7-41E8-AF0B-51E4F12EB2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Film Grain </a:t>
            </a:r>
            <a:r>
              <a:rPr lang="fr-FR" dirty="0" err="1"/>
              <a:t>Analysis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3669B1-D110-4042-9481-0E1A18198A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8872C08-4496-4FCE-A3E6-EEB8B0AF6EDF}"/>
              </a:ext>
            </a:extLst>
          </p:cNvPr>
          <p:cNvSpPr txBox="1">
            <a:spLocks/>
          </p:cNvSpPr>
          <p:nvPr/>
        </p:nvSpPr>
        <p:spPr>
          <a:xfrm>
            <a:off x="604840" y="1239434"/>
            <a:ext cx="10993437" cy="4705756"/>
          </a:xfrm>
          <a:prstGeom prst="rect">
            <a:avLst/>
          </a:prstGeom>
        </p:spPr>
        <p:txBody>
          <a:bodyPr vert="horz" lIns="51435" tIns="25718" rIns="51435" bIns="25718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2400" b="0" i="0" kern="1200">
                <a:solidFill>
                  <a:schemeClr val="accent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2133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867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333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For cut-off frequencies, we need to go in transform domain</a:t>
            </a:r>
          </a:p>
          <a:p>
            <a:r>
              <a:rPr lang="en-US" dirty="0"/>
              <a:t>We use VVC’s DCT-2 64x64</a:t>
            </a:r>
          </a:p>
          <a:p>
            <a:pPr lvl="1"/>
            <a:r>
              <a:rPr lang="en-US" dirty="0"/>
              <a:t>Which replaces RDD 5 transform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9B0E7AB-797F-46E5-AED2-BEBF31308C04}"/>
              </a:ext>
            </a:extLst>
          </p:cNvPr>
          <p:cNvGrpSpPr/>
          <p:nvPr/>
        </p:nvGrpSpPr>
        <p:grpSpPr>
          <a:xfrm>
            <a:off x="6259350" y="2446186"/>
            <a:ext cx="3338004" cy="3338004"/>
            <a:chOff x="6533965" y="2229505"/>
            <a:chExt cx="3338004" cy="3338004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7D6198F5-96D5-4887-9BB5-42033883F4E2}"/>
                </a:ext>
              </a:extLst>
            </p:cNvPr>
            <p:cNvSpPr/>
            <p:nvPr/>
          </p:nvSpPr>
          <p:spPr>
            <a:xfrm>
              <a:off x="8202967" y="2229505"/>
              <a:ext cx="1669002" cy="333800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6E3BCC6-7A1D-44D3-974D-7EEF19C47F58}"/>
                </a:ext>
              </a:extLst>
            </p:cNvPr>
            <p:cNvSpPr/>
            <p:nvPr/>
          </p:nvSpPr>
          <p:spPr>
            <a:xfrm>
              <a:off x="6542843" y="3592511"/>
              <a:ext cx="1660124" cy="1974996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CB10E570-C1EA-4A35-9BAE-24DDE63CD402}"/>
                </a:ext>
              </a:extLst>
            </p:cNvPr>
            <p:cNvGrpSpPr/>
            <p:nvPr/>
          </p:nvGrpSpPr>
          <p:grpSpPr>
            <a:xfrm>
              <a:off x="6533965" y="2229505"/>
              <a:ext cx="3338004" cy="3338004"/>
              <a:chOff x="6622742" y="2685211"/>
              <a:chExt cx="3338004" cy="3338004"/>
            </a:xfrm>
          </p:grpSpPr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E4086DD8-129B-49C4-85EE-739AD8FD3FE7}"/>
                  </a:ext>
                </a:extLst>
              </p:cNvPr>
              <p:cNvSpPr/>
              <p:nvPr/>
            </p:nvSpPr>
            <p:spPr>
              <a:xfrm>
                <a:off x="6622742" y="2685211"/>
                <a:ext cx="3338004" cy="333800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F828481C-B04D-4812-9C2F-25AC8315194F}"/>
                  </a:ext>
                </a:extLst>
              </p:cNvPr>
              <p:cNvCxnSpPr/>
              <p:nvPr/>
            </p:nvCxnSpPr>
            <p:spPr>
              <a:xfrm>
                <a:off x="6960093" y="2685211"/>
                <a:ext cx="0" cy="333800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CBC87E9A-C7D9-49EF-AA03-125AE2AA18CF}"/>
                  </a:ext>
                </a:extLst>
              </p:cNvPr>
              <p:cNvCxnSpPr/>
              <p:nvPr/>
            </p:nvCxnSpPr>
            <p:spPr>
              <a:xfrm>
                <a:off x="7297445" y="2685211"/>
                <a:ext cx="0" cy="333800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7CF34D32-7531-4EF1-8063-AF45178670D4}"/>
                  </a:ext>
                </a:extLst>
              </p:cNvPr>
              <p:cNvCxnSpPr/>
              <p:nvPr/>
            </p:nvCxnSpPr>
            <p:spPr>
              <a:xfrm>
                <a:off x="7625918" y="2685211"/>
                <a:ext cx="0" cy="333800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21A3E42C-A4F5-4F24-84D4-46DFB353F577}"/>
                  </a:ext>
                </a:extLst>
              </p:cNvPr>
              <p:cNvCxnSpPr/>
              <p:nvPr/>
            </p:nvCxnSpPr>
            <p:spPr>
              <a:xfrm>
                <a:off x="7963270" y="2685211"/>
                <a:ext cx="0" cy="333800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ABA522F6-01F2-4EA1-B558-871EFE4B557B}"/>
                  </a:ext>
                </a:extLst>
              </p:cNvPr>
              <p:cNvCxnSpPr>
                <a:stCxn id="19" idx="0"/>
                <a:endCxn id="19" idx="2"/>
              </p:cNvCxnSpPr>
              <p:nvPr/>
            </p:nvCxnSpPr>
            <p:spPr>
              <a:xfrm>
                <a:off x="8291744" y="2685211"/>
                <a:ext cx="0" cy="333800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F42AF3A0-1267-455D-9323-08AEF663798E}"/>
                  </a:ext>
                </a:extLst>
              </p:cNvPr>
              <p:cNvCxnSpPr/>
              <p:nvPr/>
            </p:nvCxnSpPr>
            <p:spPr>
              <a:xfrm>
                <a:off x="8975324" y="2685211"/>
                <a:ext cx="0" cy="333800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BED5379C-E44A-438E-8BCC-F6C11D2DEBC3}"/>
                  </a:ext>
                </a:extLst>
              </p:cNvPr>
              <p:cNvCxnSpPr/>
              <p:nvPr/>
            </p:nvCxnSpPr>
            <p:spPr>
              <a:xfrm>
                <a:off x="9294920" y="2685211"/>
                <a:ext cx="0" cy="333800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E2BA34C8-CEC0-4CFD-ACC7-404EF753DBF7}"/>
                  </a:ext>
                </a:extLst>
              </p:cNvPr>
              <p:cNvCxnSpPr/>
              <p:nvPr/>
            </p:nvCxnSpPr>
            <p:spPr>
              <a:xfrm>
                <a:off x="9632272" y="2685211"/>
                <a:ext cx="0" cy="333800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A65296C8-009B-432E-A543-184B1B53C310}"/>
                  </a:ext>
                </a:extLst>
              </p:cNvPr>
              <p:cNvCxnSpPr/>
              <p:nvPr/>
            </p:nvCxnSpPr>
            <p:spPr>
              <a:xfrm>
                <a:off x="6622742" y="3036163"/>
                <a:ext cx="3338004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77B72194-D440-4A1F-9324-CDDC4947D5B5}"/>
                  </a:ext>
                </a:extLst>
              </p:cNvPr>
              <p:cNvCxnSpPr/>
              <p:nvPr/>
            </p:nvCxnSpPr>
            <p:spPr>
              <a:xfrm>
                <a:off x="6622742" y="3355759"/>
                <a:ext cx="3338004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38652DAC-3C9F-4F43-84FF-0B351396AE3A}"/>
                  </a:ext>
                </a:extLst>
              </p:cNvPr>
              <p:cNvCxnSpPr/>
              <p:nvPr/>
            </p:nvCxnSpPr>
            <p:spPr>
              <a:xfrm>
                <a:off x="6622742" y="3710866"/>
                <a:ext cx="3338004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8B498A0D-8838-4720-AEE4-EA1C105A5098}"/>
                  </a:ext>
                </a:extLst>
              </p:cNvPr>
              <p:cNvCxnSpPr/>
              <p:nvPr/>
            </p:nvCxnSpPr>
            <p:spPr>
              <a:xfrm>
                <a:off x="6622742" y="4048217"/>
                <a:ext cx="3338004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ED79170D-407A-49B9-810D-0727C1169AA7}"/>
                  </a:ext>
                </a:extLst>
              </p:cNvPr>
              <p:cNvCxnSpPr>
                <a:stCxn id="19" idx="1"/>
                <a:endCxn id="19" idx="3"/>
              </p:cNvCxnSpPr>
              <p:nvPr/>
            </p:nvCxnSpPr>
            <p:spPr>
              <a:xfrm>
                <a:off x="6622742" y="4354213"/>
                <a:ext cx="3338004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FE260438-E731-4579-BFF2-605FEA5C9CC8}"/>
                  </a:ext>
                </a:extLst>
              </p:cNvPr>
              <p:cNvCxnSpPr/>
              <p:nvPr/>
            </p:nvCxnSpPr>
            <p:spPr>
              <a:xfrm>
                <a:off x="6622742" y="5042517"/>
                <a:ext cx="3338004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6A3650D4-4BB2-4C86-A2AE-1F63738528E2}"/>
                  </a:ext>
                </a:extLst>
              </p:cNvPr>
              <p:cNvCxnSpPr/>
              <p:nvPr/>
            </p:nvCxnSpPr>
            <p:spPr>
              <a:xfrm>
                <a:off x="6622742" y="5353235"/>
                <a:ext cx="3338004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3C447956-CA50-43B8-ABD9-174F62605397}"/>
                  </a:ext>
                </a:extLst>
              </p:cNvPr>
              <p:cNvCxnSpPr/>
              <p:nvPr/>
            </p:nvCxnSpPr>
            <p:spPr>
              <a:xfrm>
                <a:off x="6622742" y="5690586"/>
                <a:ext cx="3338004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37" name="Arrow: Right 36">
            <a:extLst>
              <a:ext uri="{FF2B5EF4-FFF2-40B4-BE49-F238E27FC236}">
                <a16:creationId xmlns:a16="http://schemas.microsoft.com/office/drawing/2014/main" id="{80E67619-ACE0-4D5C-9C22-178C8746C901}"/>
              </a:ext>
            </a:extLst>
          </p:cNvPr>
          <p:cNvSpPr/>
          <p:nvPr/>
        </p:nvSpPr>
        <p:spPr>
          <a:xfrm>
            <a:off x="4201048" y="4329805"/>
            <a:ext cx="1473694" cy="45719"/>
          </a:xfrm>
          <a:prstGeom prst="rightArrow">
            <a:avLst/>
          </a:prstGeom>
          <a:solidFill>
            <a:schemeClr val="tx1"/>
          </a:solidFill>
          <a:ln w="76200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5322472-1296-4D6D-8637-687382E7AD7B}"/>
              </a:ext>
            </a:extLst>
          </p:cNvPr>
          <p:cNvSpPr txBox="1"/>
          <p:nvPr/>
        </p:nvSpPr>
        <p:spPr>
          <a:xfrm>
            <a:off x="4087041" y="3912419"/>
            <a:ext cx="1692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FORWARD DCT</a:t>
            </a:r>
          </a:p>
        </p:txBody>
      </p:sp>
      <p:pic>
        <p:nvPicPr>
          <p:cNvPr id="39" name="Picture 38" descr="Background pattern&#10;&#10;Description automatically generated">
            <a:extLst>
              <a:ext uri="{FF2B5EF4-FFF2-40B4-BE49-F238E27FC236}">
                <a16:creationId xmlns:a16="http://schemas.microsoft.com/office/drawing/2014/main" id="{D8A7EFB2-9317-484F-8F3B-03A5595CBF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803" y="2614414"/>
            <a:ext cx="3348368" cy="3348368"/>
          </a:xfrm>
          <a:prstGeom prst="rect">
            <a:avLst/>
          </a:prstGeom>
        </p:spPr>
      </p:pic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5CF5FBFC-58D3-4FF1-9E64-72777C5FD933}"/>
              </a:ext>
            </a:extLst>
          </p:cNvPr>
          <p:cNvCxnSpPr/>
          <p:nvPr/>
        </p:nvCxnSpPr>
        <p:spPr>
          <a:xfrm>
            <a:off x="7928355" y="5814873"/>
            <a:ext cx="0" cy="1331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D8CA67EE-3590-4C40-886A-56724E468C39}"/>
              </a:ext>
            </a:extLst>
          </p:cNvPr>
          <p:cNvCxnSpPr>
            <a:cxnSpLocks/>
          </p:cNvCxnSpPr>
          <p:nvPr/>
        </p:nvCxnSpPr>
        <p:spPr>
          <a:xfrm>
            <a:off x="9694412" y="4115188"/>
            <a:ext cx="14204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5" name="Rectangle 44">
            <a:extLst>
              <a:ext uri="{FF2B5EF4-FFF2-40B4-BE49-F238E27FC236}">
                <a16:creationId xmlns:a16="http://schemas.microsoft.com/office/drawing/2014/main" id="{8866D882-749E-420A-82FF-D323C0878C43}"/>
              </a:ext>
            </a:extLst>
          </p:cNvPr>
          <p:cNvSpPr/>
          <p:nvPr/>
        </p:nvSpPr>
        <p:spPr>
          <a:xfrm>
            <a:off x="6259353" y="6009414"/>
            <a:ext cx="3338004" cy="32728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A03DEB9D-AF27-462B-91BF-7BC0BE26AE00}"/>
              </a:ext>
            </a:extLst>
          </p:cNvPr>
          <p:cNvSpPr/>
          <p:nvPr/>
        </p:nvSpPr>
        <p:spPr>
          <a:xfrm>
            <a:off x="9927185" y="2459786"/>
            <a:ext cx="352438" cy="332439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13C7714F-65C2-4E1D-90A5-3A52F2B3F44B}"/>
              </a:ext>
            </a:extLst>
          </p:cNvPr>
          <p:cNvCxnSpPr>
            <a:stCxn id="46" idx="3"/>
          </p:cNvCxnSpPr>
          <p:nvPr/>
        </p:nvCxnSpPr>
        <p:spPr>
          <a:xfrm>
            <a:off x="10279623" y="4121986"/>
            <a:ext cx="799709" cy="9294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359590EA-EDAC-408B-920F-1F7190121A69}"/>
              </a:ext>
            </a:extLst>
          </p:cNvPr>
          <p:cNvCxnSpPr/>
          <p:nvPr/>
        </p:nvCxnSpPr>
        <p:spPr>
          <a:xfrm flipV="1">
            <a:off x="9694412" y="5228948"/>
            <a:ext cx="1313899" cy="9942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50128B5F-C910-4D88-B2C1-376F9B636E44}"/>
              </a:ext>
            </a:extLst>
          </p:cNvPr>
          <p:cNvSpPr txBox="1"/>
          <p:nvPr/>
        </p:nvSpPr>
        <p:spPr>
          <a:xfrm>
            <a:off x="11026062" y="4924728"/>
            <a:ext cx="106935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Average vectors</a:t>
            </a:r>
          </a:p>
        </p:txBody>
      </p:sp>
      <p:pic>
        <p:nvPicPr>
          <p:cNvPr id="36" name="Picture 35" descr="Background pattern&#10;&#10;Description automatically generated">
            <a:extLst>
              <a:ext uri="{FF2B5EF4-FFF2-40B4-BE49-F238E27FC236}">
                <a16:creationId xmlns:a16="http://schemas.microsoft.com/office/drawing/2014/main" id="{31314FAC-2EC9-414C-B43E-F5987458D4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679" y="2614414"/>
            <a:ext cx="3348368" cy="3348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636107"/>
      </p:ext>
    </p:extLst>
  </p:cSld>
  <p:clrMapOvr>
    <a:masterClrMapping/>
  </p:clrMapOvr>
  <p:transition spd="slow" advClick="0" advTm="20000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CF09E7-67A7-41E8-AF0B-51E4F12EB2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Film Grain </a:t>
            </a:r>
            <a:r>
              <a:rPr lang="fr-FR" dirty="0" err="1"/>
              <a:t>Analysis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3669B1-D110-4042-9481-0E1A18198A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8872C08-4496-4FCE-A3E6-EEB8B0AF6EDF}"/>
              </a:ext>
            </a:extLst>
          </p:cNvPr>
          <p:cNvSpPr txBox="1">
            <a:spLocks/>
          </p:cNvSpPr>
          <p:nvPr/>
        </p:nvSpPr>
        <p:spPr>
          <a:xfrm>
            <a:off x="604840" y="1239434"/>
            <a:ext cx="10993437" cy="4705756"/>
          </a:xfrm>
          <a:prstGeom prst="rect">
            <a:avLst/>
          </a:prstGeom>
        </p:spPr>
        <p:txBody>
          <a:bodyPr vert="horz" lIns="51435" tIns="25718" rIns="51435" bIns="25718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2400" b="0" i="0" kern="1200">
                <a:solidFill>
                  <a:schemeClr val="accent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2133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867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333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dirty="0"/>
          </a:p>
        </p:txBody>
      </p:sp>
      <p:pic>
        <p:nvPicPr>
          <p:cNvPr id="6" name="Content Placeholder 5" descr="Chart, line chart&#10;&#10;Description automatically generated">
            <a:extLst>
              <a:ext uri="{FF2B5EF4-FFF2-40B4-BE49-F238E27FC236}">
                <a16:creationId xmlns:a16="http://schemas.microsoft.com/office/drawing/2014/main" id="{4834899A-761C-48B8-AD84-D5AA2A23171B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921857" y="2346937"/>
            <a:ext cx="8389241" cy="4089755"/>
          </a:xfrm>
        </p:spPr>
      </p:pic>
      <p:sp>
        <p:nvSpPr>
          <p:cNvPr id="40" name="Content Placeholder 2">
            <a:extLst>
              <a:ext uri="{FF2B5EF4-FFF2-40B4-BE49-F238E27FC236}">
                <a16:creationId xmlns:a16="http://schemas.microsoft.com/office/drawing/2014/main" id="{467218D2-1FCF-4846-9276-875C72B5C663}"/>
              </a:ext>
            </a:extLst>
          </p:cNvPr>
          <p:cNvSpPr txBox="1">
            <a:spLocks/>
          </p:cNvSpPr>
          <p:nvPr/>
        </p:nvSpPr>
        <p:spPr>
          <a:xfrm>
            <a:off x="757240" y="1391834"/>
            <a:ext cx="10993437" cy="4705756"/>
          </a:xfrm>
          <a:prstGeom prst="rect">
            <a:avLst/>
          </a:prstGeom>
        </p:spPr>
        <p:txBody>
          <a:bodyPr vert="horz" lIns="51435" tIns="25718" rIns="51435" bIns="25718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2400" b="0" i="0" kern="1200">
                <a:solidFill>
                  <a:schemeClr val="accent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2133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867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333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Index of the intersection point is estimated cut-off frequency</a:t>
            </a:r>
          </a:p>
          <a:p>
            <a:r>
              <a:rPr lang="en-US" dirty="0"/>
              <a:t>For the current RDD 5 spec</a:t>
            </a:r>
          </a:p>
          <a:p>
            <a:pPr lvl="1"/>
            <a:r>
              <a:rPr lang="en-US" dirty="0"/>
              <a:t>cut-off frequency is scaled down to fit range of the parameter defined in the spec </a:t>
            </a:r>
          </a:p>
        </p:txBody>
      </p:sp>
    </p:spTree>
    <p:extLst>
      <p:ext uri="{BB962C8B-B14F-4D97-AF65-F5344CB8AC3E}">
        <p14:creationId xmlns:p14="http://schemas.microsoft.com/office/powerpoint/2010/main" val="684723911"/>
      </p:ext>
    </p:extLst>
  </p:cSld>
  <p:clrMapOvr>
    <a:masterClrMapping/>
  </p:clrMapOvr>
  <p:transition spd="slow" advClick="0" advTm="20000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CF09E7-67A7-41E8-AF0B-51E4F12EB2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Software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61B159-55A6-4BBA-AC76-C1CD7D4A093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For both synthesis and analysis part</a:t>
            </a:r>
          </a:p>
          <a:p>
            <a:r>
              <a:rPr lang="en-US" dirty="0"/>
              <a:t>Code is initial version and there is space for improvement</a:t>
            </a:r>
          </a:p>
          <a:p>
            <a:pPr lvl="1"/>
            <a:r>
              <a:rPr lang="en-US" dirty="0"/>
              <a:t>We would appreciate comments from the community </a:t>
            </a:r>
          </a:p>
          <a:p>
            <a:r>
              <a:rPr lang="en-US" dirty="0"/>
              <a:t>Code will be provided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3669B1-D110-4042-9481-0E1A18198A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9092081"/>
      </p:ext>
    </p:extLst>
  </p:cSld>
  <p:clrMapOvr>
    <a:masterClrMapping/>
  </p:clrMapOvr>
  <p:transition spd="slow" advClick="0" advTm="20000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CF09E7-67A7-41E8-AF0B-51E4F12EB2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Results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3669B1-D110-4042-9481-0E1A18198A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2D97176-C1DF-4E14-8B88-47B461154EDF}"/>
              </a:ext>
            </a:extLst>
          </p:cNvPr>
          <p:cNvSpPr txBox="1"/>
          <p:nvPr/>
        </p:nvSpPr>
        <p:spPr>
          <a:xfrm rot="16200000">
            <a:off x="-75095" y="2940423"/>
            <a:ext cx="9172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Original</a:t>
            </a:r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181569E3-FB34-4930-85BE-2060FBBDA937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738293" y="0"/>
            <a:ext cx="11443007" cy="6436692"/>
          </a:xfrm>
        </p:spPr>
      </p:pic>
    </p:spTree>
    <p:extLst>
      <p:ext uri="{BB962C8B-B14F-4D97-AF65-F5344CB8AC3E}">
        <p14:creationId xmlns:p14="http://schemas.microsoft.com/office/powerpoint/2010/main" val="3281842247"/>
      </p:ext>
    </p:extLst>
  </p:cSld>
  <p:clrMapOvr>
    <a:masterClrMapping/>
  </p:clrMapOvr>
  <p:transition spd="slow" advClick="0" advTm="20000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CF09E7-67A7-41E8-AF0B-51E4F12EB2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Results</a:t>
            </a:r>
            <a:endParaRPr 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121612ED-FC12-4429-89A3-0007B96F9963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744072" y="-2767"/>
            <a:ext cx="11447927" cy="6439460"/>
          </a:xfr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3669B1-D110-4042-9481-0E1A18198A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87AFE65-81D9-43F1-AC84-EA6C8FA44B20}"/>
              </a:ext>
            </a:extLst>
          </p:cNvPr>
          <p:cNvSpPr txBox="1"/>
          <p:nvPr/>
        </p:nvSpPr>
        <p:spPr>
          <a:xfrm rot="16200000">
            <a:off x="-935779" y="2940423"/>
            <a:ext cx="26386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Reconstructed+FG</a:t>
            </a:r>
            <a:r>
              <a:rPr lang="en-US" dirty="0"/>
              <a:t>, </a:t>
            </a:r>
            <a:r>
              <a:rPr lang="en-US" dirty="0" err="1"/>
              <a:t>Qp</a:t>
            </a:r>
            <a:r>
              <a:rPr lang="en-US" dirty="0"/>
              <a:t>=37</a:t>
            </a:r>
          </a:p>
        </p:txBody>
      </p:sp>
    </p:spTree>
    <p:extLst>
      <p:ext uri="{BB962C8B-B14F-4D97-AF65-F5344CB8AC3E}">
        <p14:creationId xmlns:p14="http://schemas.microsoft.com/office/powerpoint/2010/main" val="1256648381"/>
      </p:ext>
    </p:extLst>
  </p:cSld>
  <p:clrMapOvr>
    <a:masterClrMapping/>
  </p:clrMapOvr>
  <p:transition spd="slow" advClick="0" advTm="20000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CF09E7-67A7-41E8-AF0B-51E4F12EB2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Results</a:t>
            </a:r>
            <a:endParaRPr 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1EF11DC5-C3B5-432A-AF18-F4156B61B841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766613" y="12665"/>
            <a:ext cx="11420493" cy="6424028"/>
          </a:xfr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3669B1-D110-4042-9481-0E1A18198A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2D97176-C1DF-4E14-8B88-47B461154EDF}"/>
              </a:ext>
            </a:extLst>
          </p:cNvPr>
          <p:cNvSpPr txBox="1"/>
          <p:nvPr/>
        </p:nvSpPr>
        <p:spPr>
          <a:xfrm rot="16200000">
            <a:off x="-753260" y="2940423"/>
            <a:ext cx="2273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Reconstructed, </a:t>
            </a:r>
            <a:r>
              <a:rPr lang="en-US" dirty="0" err="1"/>
              <a:t>Qp</a:t>
            </a:r>
            <a:r>
              <a:rPr lang="en-US" dirty="0"/>
              <a:t>=37</a:t>
            </a:r>
          </a:p>
        </p:txBody>
      </p:sp>
    </p:spTree>
    <p:extLst>
      <p:ext uri="{BB962C8B-B14F-4D97-AF65-F5344CB8AC3E}">
        <p14:creationId xmlns:p14="http://schemas.microsoft.com/office/powerpoint/2010/main" val="2018390162"/>
      </p:ext>
    </p:extLst>
  </p:cSld>
  <p:clrMapOvr>
    <a:masterClrMapping/>
  </p:clrMapOvr>
  <p:transition spd="slow" advClick="0" advTm="20000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3669B1-D110-4042-9481-0E1A18198A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9" name="Content Placeholder 8" descr="A picture containing tree, outdoor&#10;&#10;Description automatically generated">
            <a:extLst>
              <a:ext uri="{FF2B5EF4-FFF2-40B4-BE49-F238E27FC236}">
                <a16:creationId xmlns:a16="http://schemas.microsoft.com/office/drawing/2014/main" id="{09409AFF-9123-4343-A2AB-43ADD6E5B520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3320630"/>
            <a:ext cx="5165212" cy="3116062"/>
          </a:xfrm>
        </p:spPr>
      </p:pic>
      <p:pic>
        <p:nvPicPr>
          <p:cNvPr id="12" name="Picture 11" descr="A picture containing tree, outdoor, sky&#10;&#10;Description automatically generated">
            <a:extLst>
              <a:ext uri="{FF2B5EF4-FFF2-40B4-BE49-F238E27FC236}">
                <a16:creationId xmlns:a16="http://schemas.microsoft.com/office/drawing/2014/main" id="{115E33ED-89AE-4D8A-91F6-E5F9D601AF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7422" y="1336947"/>
            <a:ext cx="5297010" cy="3190343"/>
          </a:xfrm>
          <a:prstGeom prst="rect">
            <a:avLst/>
          </a:prstGeom>
        </p:spPr>
      </p:pic>
      <p:pic>
        <p:nvPicPr>
          <p:cNvPr id="14" name="Picture 13" descr="A picture containing tree, outdoor, sky&#10;&#10;Description automatically generated">
            <a:extLst>
              <a:ext uri="{FF2B5EF4-FFF2-40B4-BE49-F238E27FC236}">
                <a16:creationId xmlns:a16="http://schemas.microsoft.com/office/drawing/2014/main" id="{929D7426-629E-4221-8978-997B90A045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165212" cy="3119417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87600A16-A311-452C-B3C7-6625F5513AF5}"/>
              </a:ext>
            </a:extLst>
          </p:cNvPr>
          <p:cNvSpPr txBox="1"/>
          <p:nvPr/>
        </p:nvSpPr>
        <p:spPr>
          <a:xfrm>
            <a:off x="5098802" y="179020"/>
            <a:ext cx="9172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Original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1304B36-B9C0-4F21-BCD1-956CC707A5AB}"/>
              </a:ext>
            </a:extLst>
          </p:cNvPr>
          <p:cNvSpPr txBox="1"/>
          <p:nvPr/>
        </p:nvSpPr>
        <p:spPr>
          <a:xfrm>
            <a:off x="5165212" y="5966754"/>
            <a:ext cx="13845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Decoded+FG</a:t>
            </a:r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F277B1F-ED2D-4BD1-B8E9-2FB14C47AED8}"/>
              </a:ext>
            </a:extLst>
          </p:cNvPr>
          <p:cNvSpPr txBox="1"/>
          <p:nvPr/>
        </p:nvSpPr>
        <p:spPr>
          <a:xfrm>
            <a:off x="10859279" y="2275122"/>
            <a:ext cx="1019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Decoded</a:t>
            </a:r>
          </a:p>
        </p:txBody>
      </p:sp>
    </p:spTree>
    <p:extLst>
      <p:ext uri="{BB962C8B-B14F-4D97-AF65-F5344CB8AC3E}">
        <p14:creationId xmlns:p14="http://schemas.microsoft.com/office/powerpoint/2010/main" val="2316139748"/>
      </p:ext>
    </p:extLst>
  </p:cSld>
  <p:clrMapOvr>
    <a:masterClrMapping/>
  </p:clrMapOvr>
  <p:transition spd="slow" advClick="0" advTm="20000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CF09E7-67A7-41E8-AF0B-51E4F12EB2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Results</a:t>
            </a:r>
            <a:endParaRPr lang="en-US" dirty="0"/>
          </a:p>
        </p:txBody>
      </p:sp>
      <p:pic>
        <p:nvPicPr>
          <p:cNvPr id="7" name="Content Placeholder 6" descr="A picture containing text&#10;&#10;Description automatically generated">
            <a:extLst>
              <a:ext uri="{FF2B5EF4-FFF2-40B4-BE49-F238E27FC236}">
                <a16:creationId xmlns:a16="http://schemas.microsoft.com/office/drawing/2014/main" id="{1E7A1215-B472-4B6B-81C0-3A275FF7750A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222844" y="1478111"/>
            <a:ext cx="3901778" cy="3901778"/>
          </a:xfr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3669B1-D110-4042-9481-0E1A18198A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9" name="Picture 8" descr="A picture containing icon&#10;&#10;Description automatically generated">
            <a:extLst>
              <a:ext uri="{FF2B5EF4-FFF2-40B4-BE49-F238E27FC236}">
                <a16:creationId xmlns:a16="http://schemas.microsoft.com/office/drawing/2014/main" id="{3D90D0C3-29B6-4A1A-A473-D51F6F8BE4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1606" y="1478111"/>
            <a:ext cx="3901778" cy="390177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48B0A34-5527-4706-9B0E-4800B03003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2225" y="1478111"/>
            <a:ext cx="3901778" cy="390177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583FF35-D932-4E44-8253-ECD256AE1867}"/>
              </a:ext>
            </a:extLst>
          </p:cNvPr>
          <p:cNvSpPr txBox="1"/>
          <p:nvPr/>
        </p:nvSpPr>
        <p:spPr>
          <a:xfrm>
            <a:off x="550257" y="5646198"/>
            <a:ext cx="11274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Original					</a:t>
            </a:r>
            <a:r>
              <a:rPr lang="en-US" dirty="0" err="1"/>
              <a:t>Reconstructed+FG</a:t>
            </a:r>
            <a:r>
              <a:rPr lang="en-US" dirty="0"/>
              <a:t>, </a:t>
            </a:r>
            <a:r>
              <a:rPr lang="en-US" dirty="0" err="1"/>
              <a:t>Qp</a:t>
            </a:r>
            <a:r>
              <a:rPr lang="en-US" dirty="0"/>
              <a:t> 37		Reconstructed, </a:t>
            </a:r>
            <a:r>
              <a:rPr lang="en-US" dirty="0" err="1"/>
              <a:t>Qp</a:t>
            </a:r>
            <a:r>
              <a:rPr lang="en-US" dirty="0"/>
              <a:t> 37</a:t>
            </a:r>
          </a:p>
        </p:txBody>
      </p:sp>
    </p:spTree>
    <p:extLst>
      <p:ext uri="{BB962C8B-B14F-4D97-AF65-F5344CB8AC3E}">
        <p14:creationId xmlns:p14="http://schemas.microsoft.com/office/powerpoint/2010/main" val="1989402109"/>
      </p:ext>
    </p:extLst>
  </p:cSld>
  <p:clrMapOvr>
    <a:masterClrMapping/>
  </p:clrMapOvr>
  <p:transition spd="slow" advClick="0" advTm="20000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11D0EB-359F-4DC8-8142-ADF108FB2B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Conclusions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0280B9-24C8-41D6-856F-1A1FBC751FA0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lvl="0" hangingPunct="0"/>
            <a:endParaRPr lang="en-US" dirty="0"/>
          </a:p>
          <a:p>
            <a:pPr lvl="0" hangingPunct="0"/>
            <a:r>
              <a:rPr lang="en-CA" dirty="0"/>
              <a:t>Film grain is good candidate to be considered for future use in VVC and VTM reference software.</a:t>
            </a:r>
          </a:p>
          <a:p>
            <a:pPr lvl="1" hangingPunct="0"/>
            <a:r>
              <a:rPr lang="en-CA" dirty="0"/>
              <a:t>It is reported that the visual quality benefits from the synthesized film grain </a:t>
            </a:r>
            <a:endParaRPr lang="en-US" dirty="0"/>
          </a:p>
          <a:p>
            <a:pPr lvl="2"/>
            <a:r>
              <a:rPr lang="en-CA" dirty="0"/>
              <a:t>tool for subjective quality enhancement of compressed video</a:t>
            </a:r>
            <a:endParaRPr lang="en-US" dirty="0"/>
          </a:p>
          <a:p>
            <a:pPr lvl="1"/>
            <a:r>
              <a:rPr lang="en-CA" dirty="0"/>
              <a:t>It may be relevant to make the FG synthesis and blending process more precisely specified, in order to guaranty reproducibility of the process</a:t>
            </a:r>
            <a:endParaRPr lang="en-US" dirty="0"/>
          </a:p>
          <a:p>
            <a:pPr lvl="1"/>
            <a:r>
              <a:rPr lang="en-CA" dirty="0"/>
              <a:t>It may be relevant to make the FG synthesis and blending process mandatory, when the FG SEI is inserted in the bitstream</a:t>
            </a:r>
          </a:p>
          <a:p>
            <a:pPr lvl="2"/>
            <a:r>
              <a:rPr lang="en-CA" dirty="0"/>
              <a:t>Mandatory post-processing</a:t>
            </a:r>
            <a:endParaRPr lang="en-US" dirty="0"/>
          </a:p>
          <a:p>
            <a:pPr lvl="1"/>
            <a:r>
              <a:rPr lang="en-CA" dirty="0"/>
              <a:t>We propose to incorporate the software update in the </a:t>
            </a:r>
            <a:r>
              <a:rPr lang="en-US" dirty="0"/>
              <a:t>VTM fork for </a:t>
            </a:r>
            <a:r>
              <a:rPr lang="en-US"/>
              <a:t>future study</a:t>
            </a:r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7E7E438-1122-435A-9178-0758B080F3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3430583"/>
      </p:ext>
    </p:extLst>
  </p:cSld>
  <p:clrMapOvr>
    <a:masterClrMapping/>
  </p:clrMapOvr>
  <p:transition spd="slow" advClick="0" advTm="20000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DA53A-CFC6-4D5F-842F-F5568B785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  <a:r>
              <a:rPr lang="fr-FR" dirty="0"/>
              <a:t>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A852C1-4DA1-4E1E-ACE6-43D883947325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Proposal is related with</a:t>
            </a:r>
          </a:p>
          <a:p>
            <a:pPr lvl="1"/>
            <a:r>
              <a:rPr lang="en-CA" dirty="0"/>
              <a:t>Film grain characteristics SEI message</a:t>
            </a:r>
          </a:p>
          <a:p>
            <a:pPr lvl="1"/>
            <a:r>
              <a:rPr lang="en-CA" dirty="0"/>
              <a:t>Film grain synthesis module </a:t>
            </a:r>
          </a:p>
          <a:p>
            <a:pPr lvl="1"/>
            <a:r>
              <a:rPr lang="en-CA" dirty="0"/>
              <a:t>Film grain analysis (parameter estimation) module</a:t>
            </a:r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r>
              <a:rPr lang="en-US" dirty="0"/>
              <a:t>Film grain is sometimes referred as desirable noise</a:t>
            </a:r>
          </a:p>
          <a:p>
            <a:r>
              <a:rPr lang="en-US" dirty="0"/>
              <a:t>Film grain is a desirable feature in video production</a:t>
            </a:r>
          </a:p>
          <a:p>
            <a:r>
              <a:rPr lang="en-US" dirty="0"/>
              <a:t>Film grain can be used as a tool to mask compression artifacts</a:t>
            </a:r>
          </a:p>
          <a:p>
            <a:pPr lvl="1"/>
            <a:r>
              <a:rPr lang="en-US" dirty="0"/>
              <a:t>Which leads to increased subjective video quality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580B57-10B1-45CB-BEC9-6E47423D6A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1923185"/>
      </p:ext>
    </p:extLst>
  </p:cSld>
  <p:clrMapOvr>
    <a:masterClrMapping/>
  </p:clrMapOvr>
  <p:transition spd="slow" advClick="0" advTm="20000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11D0EB-359F-4DC8-8142-ADF108FB2B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Acknowledgment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0280B9-24C8-41D6-856F-1A1FBC751FA0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lvl="0" hangingPunct="0"/>
            <a:endParaRPr lang="en-US" dirty="0"/>
          </a:p>
          <a:p>
            <a:r>
              <a:rPr lang="en-US" dirty="0"/>
              <a:t>Thanks to Dolby for cross-checking (JVET-V0151)</a:t>
            </a:r>
          </a:p>
          <a:p>
            <a:r>
              <a:rPr lang="en-US" dirty="0"/>
              <a:t>We note that part of the code is based on previous Dolby’s contribution</a:t>
            </a:r>
          </a:p>
          <a:p>
            <a:r>
              <a:rPr lang="en-US" dirty="0"/>
              <a:t>This </a:t>
            </a:r>
            <a:r>
              <a:rPr lang="en-CA" dirty="0"/>
              <a:t>work has been achieved in the context of the 3EMS project funded by the “Region Bretagne”</a:t>
            </a:r>
            <a:endParaRPr lang="en-US" dirty="0"/>
          </a:p>
          <a:p>
            <a:pPr lvl="1"/>
            <a:endParaRPr lang="en-US" sz="2400" dirty="0">
              <a:solidFill>
                <a:schemeClr val="accent2"/>
              </a:solidFill>
            </a:endParaRPr>
          </a:p>
          <a:p>
            <a:pPr lvl="1"/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7E7E438-1122-435A-9178-0758B080F3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2020381"/>
      </p:ext>
    </p:extLst>
  </p:cSld>
  <p:clrMapOvr>
    <a:masterClrMapping/>
  </p:clrMapOvr>
  <p:transition spd="slow" advClick="0" advTm="20000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9D91A36-E2F6-4198-8BAC-F20A83CBDA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framework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74D639C-D86A-4FBE-8F3F-94A6571907D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General framework of the proposed contribution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Analysis and synthesis are not mandatory</a:t>
            </a:r>
          </a:p>
          <a:p>
            <a:r>
              <a:rPr lang="en-US" dirty="0"/>
              <a:t>Complete framework is in conformance with standardized syntax</a:t>
            </a:r>
          </a:p>
          <a:p>
            <a:r>
              <a:rPr lang="en-US" dirty="0"/>
              <a:t>The model we use is bit-exact, and complete framework is bit-exact</a:t>
            </a:r>
          </a:p>
          <a:p>
            <a:r>
              <a:rPr lang="en-US" dirty="0"/>
              <a:t>To model film grain, this contribution uses</a:t>
            </a:r>
          </a:p>
          <a:p>
            <a:pPr lvl="1"/>
            <a:r>
              <a:rPr lang="en-US" dirty="0"/>
              <a:t>SMPTE RDD 5 specification (directly defines synthesis part)</a:t>
            </a:r>
          </a:p>
          <a:p>
            <a:pPr lvl="1"/>
            <a:r>
              <a:rPr lang="en-US" dirty="0"/>
              <a:t>Specification is based on frequency filtering model</a:t>
            </a:r>
          </a:p>
          <a:p>
            <a:pPr lvl="1"/>
            <a:r>
              <a:rPr lang="en-US" dirty="0"/>
              <a:t>Additive blending mode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6B1592A-C75E-4011-8F77-43AF7C2246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7" name="Content Placeholder 8">
            <a:extLst>
              <a:ext uri="{FF2B5EF4-FFF2-40B4-BE49-F238E27FC236}">
                <a16:creationId xmlns:a16="http://schemas.microsoft.com/office/drawing/2014/main" id="{5CA61EEE-72F2-401D-9E5D-BCAB9979FB1D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922" y="1944912"/>
            <a:ext cx="7782115" cy="1202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04708"/>
      </p:ext>
    </p:extLst>
  </p:cSld>
  <p:clrMapOvr>
    <a:masterClrMapping/>
  </p:clrMapOvr>
  <p:transition spd="slow" advClick="0" advTm="20000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5A607AA3-8A4C-45FE-BEB9-912C5E9E090A}"/>
              </a:ext>
            </a:extLst>
          </p:cNvPr>
          <p:cNvGrpSpPr/>
          <p:nvPr/>
        </p:nvGrpSpPr>
        <p:grpSpPr>
          <a:xfrm>
            <a:off x="6971890" y="2867284"/>
            <a:ext cx="4782186" cy="2994658"/>
            <a:chOff x="0" y="0"/>
            <a:chExt cx="4782609" cy="2995042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B0EF3673-53BA-419A-8BA6-DAF31FC7FC8E}"/>
                </a:ext>
              </a:extLst>
            </p:cNvPr>
            <p:cNvGrpSpPr/>
            <p:nvPr/>
          </p:nvGrpSpPr>
          <p:grpSpPr>
            <a:xfrm>
              <a:off x="0" y="0"/>
              <a:ext cx="4782609" cy="2995042"/>
              <a:chOff x="-137105" y="219712"/>
              <a:chExt cx="5709230" cy="3645830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3407BAE7-4CE3-424A-B8CE-D808AF05DA3C}"/>
                  </a:ext>
                </a:extLst>
              </p:cNvPr>
              <p:cNvSpPr/>
              <p:nvPr/>
            </p:nvSpPr>
            <p:spPr>
              <a:xfrm>
                <a:off x="-137105" y="1465239"/>
                <a:ext cx="1390651" cy="417491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l" hangingPunct="0">
                  <a:spcBef>
                    <a:spcPts val="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0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FGC-SEI Params</a:t>
                </a:r>
                <a:endParaRPr lang="en-US" sz="12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0" marR="0" algn="just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1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 </a:t>
                </a:r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6FFD82AF-4B63-4FFE-A513-63ADD03AE7A0}"/>
                  </a:ext>
                </a:extLst>
              </p:cNvPr>
              <p:cNvSpPr/>
              <p:nvPr/>
            </p:nvSpPr>
            <p:spPr>
              <a:xfrm>
                <a:off x="3732824" y="219712"/>
                <a:ext cx="762975" cy="570865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 hangingPunct="0">
                  <a:spcBef>
                    <a:spcPts val="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0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Decoded samples</a:t>
                </a:r>
                <a:endParaRPr lang="en-US" sz="12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75FB374D-0A6D-450C-88F7-9EEFABFBD30C}"/>
                  </a:ext>
                </a:extLst>
              </p:cNvPr>
              <p:cNvSpPr/>
              <p:nvPr/>
            </p:nvSpPr>
            <p:spPr>
              <a:xfrm>
                <a:off x="416339" y="389551"/>
                <a:ext cx="666750" cy="570864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 hangingPunct="0">
                  <a:spcBef>
                    <a:spcPts val="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0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Video stream</a:t>
                </a:r>
                <a:endParaRPr lang="en-US" sz="12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30C2A858-B12B-433B-BD65-36D846B930BD}"/>
                  </a:ext>
                </a:extLst>
              </p:cNvPr>
              <p:cNvSpPr/>
              <p:nvPr/>
            </p:nvSpPr>
            <p:spPr>
              <a:xfrm>
                <a:off x="1189649" y="381001"/>
                <a:ext cx="971550" cy="571499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VVC video decoder</a:t>
                </a:r>
                <a:endParaRPr lang="en-US" sz="11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cxnSp>
            <p:nvCxnSpPr>
              <p:cNvPr id="16" name="Straight Arrow Connector 15">
                <a:extLst>
                  <a:ext uri="{FF2B5EF4-FFF2-40B4-BE49-F238E27FC236}">
                    <a16:creationId xmlns:a16="http://schemas.microsoft.com/office/drawing/2014/main" id="{8A8AE327-8441-49A8-AA9A-3B457E7D3EF3}"/>
                  </a:ext>
                </a:extLst>
              </p:cNvPr>
              <p:cNvCxnSpPr/>
              <p:nvPr/>
            </p:nvCxnSpPr>
            <p:spPr>
              <a:xfrm>
                <a:off x="523875" y="666751"/>
                <a:ext cx="665774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17" name="Straight Arrow Connector 16">
                <a:extLst>
                  <a:ext uri="{FF2B5EF4-FFF2-40B4-BE49-F238E27FC236}">
                    <a16:creationId xmlns:a16="http://schemas.microsoft.com/office/drawing/2014/main" id="{A377189C-E766-455B-808F-29B7DFEFCA20}"/>
                  </a:ext>
                </a:extLst>
              </p:cNvPr>
              <p:cNvCxnSpPr/>
              <p:nvPr/>
            </p:nvCxnSpPr>
            <p:spPr>
              <a:xfrm>
                <a:off x="2171360" y="683555"/>
                <a:ext cx="295615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8" name="Flowchart: Magnetic Disk 17">
                <a:extLst>
                  <a:ext uri="{FF2B5EF4-FFF2-40B4-BE49-F238E27FC236}">
                    <a16:creationId xmlns:a16="http://schemas.microsoft.com/office/drawing/2014/main" id="{4EB730F7-9128-4A19-AF3A-BA2FC1048D6A}"/>
                  </a:ext>
                </a:extLst>
              </p:cNvPr>
              <p:cNvSpPr/>
              <p:nvPr/>
            </p:nvSpPr>
            <p:spPr>
              <a:xfrm>
                <a:off x="2476500" y="269443"/>
                <a:ext cx="1152525" cy="840739"/>
              </a:xfrm>
              <a:prstGeom prst="flowChartMagneticDisk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 hangingPunct="0">
                  <a:spcBef>
                    <a:spcPts val="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0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Decoded frame</a:t>
                </a:r>
                <a:endParaRPr lang="en-US" sz="11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cxnSp>
            <p:nvCxnSpPr>
              <p:cNvPr id="19" name="Straight Arrow Connector 18">
                <a:extLst>
                  <a:ext uri="{FF2B5EF4-FFF2-40B4-BE49-F238E27FC236}">
                    <a16:creationId xmlns:a16="http://schemas.microsoft.com/office/drawing/2014/main" id="{DD4BC393-2380-4A79-8EB0-ABA621F7F945}"/>
                  </a:ext>
                </a:extLst>
              </p:cNvPr>
              <p:cNvCxnSpPr/>
              <p:nvPr/>
            </p:nvCxnSpPr>
            <p:spPr>
              <a:xfrm>
                <a:off x="3626780" y="683555"/>
                <a:ext cx="924560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20" name="Flowchart: Or 19">
                <a:extLst>
                  <a:ext uri="{FF2B5EF4-FFF2-40B4-BE49-F238E27FC236}">
                    <a16:creationId xmlns:a16="http://schemas.microsoft.com/office/drawing/2014/main" id="{5D29CBE1-1BAD-43FA-B5BF-3C2C360F0BA7}"/>
                  </a:ext>
                </a:extLst>
              </p:cNvPr>
              <p:cNvSpPr/>
              <p:nvPr/>
            </p:nvSpPr>
            <p:spPr>
              <a:xfrm>
                <a:off x="4551339" y="580050"/>
                <a:ext cx="239736" cy="201000"/>
              </a:xfrm>
              <a:prstGeom prst="flowChartOr">
                <a:avLst/>
              </a:prstGeom>
              <a:noFill/>
              <a:ln w="3175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61E00296-1B17-4DFD-A178-6511EF7BFA85}"/>
                  </a:ext>
                </a:extLst>
              </p:cNvPr>
              <p:cNvSpPr/>
              <p:nvPr/>
            </p:nvSpPr>
            <p:spPr>
              <a:xfrm>
                <a:off x="4905375" y="381001"/>
                <a:ext cx="666750" cy="570865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 hangingPunct="0">
                  <a:spcBef>
                    <a:spcPts val="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0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Video Output</a:t>
                </a:r>
                <a:endParaRPr lang="en-US" sz="12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cxnSp>
            <p:nvCxnSpPr>
              <p:cNvPr id="22" name="Straight Arrow Connector 21">
                <a:extLst>
                  <a:ext uri="{FF2B5EF4-FFF2-40B4-BE49-F238E27FC236}">
                    <a16:creationId xmlns:a16="http://schemas.microsoft.com/office/drawing/2014/main" id="{C9FA2958-1204-4AAE-B83E-CD195B8CA66E}"/>
                  </a:ext>
                </a:extLst>
              </p:cNvPr>
              <p:cNvCxnSpPr/>
              <p:nvPr/>
            </p:nvCxnSpPr>
            <p:spPr>
              <a:xfrm>
                <a:off x="4800599" y="675300"/>
                <a:ext cx="600076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23" name="Straight Arrow Connector 22">
                <a:extLst>
                  <a:ext uri="{FF2B5EF4-FFF2-40B4-BE49-F238E27FC236}">
                    <a16:creationId xmlns:a16="http://schemas.microsoft.com/office/drawing/2014/main" id="{FDDAE522-76F4-453B-AA85-1BC0DCA1A8FA}"/>
                  </a:ext>
                </a:extLst>
              </p:cNvPr>
              <p:cNvCxnSpPr/>
              <p:nvPr/>
            </p:nvCxnSpPr>
            <p:spPr>
              <a:xfrm>
                <a:off x="1675424" y="952500"/>
                <a:ext cx="0" cy="51274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6F270936-22C4-412D-804C-6EB32A0FB964}"/>
                  </a:ext>
                </a:extLst>
              </p:cNvPr>
              <p:cNvSpPr/>
              <p:nvPr/>
            </p:nvSpPr>
            <p:spPr>
              <a:xfrm>
                <a:off x="1132500" y="1465240"/>
                <a:ext cx="1048725" cy="570865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 hangingPunct="0">
                  <a:spcBef>
                    <a:spcPts val="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0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Select Film grain params</a:t>
                </a:r>
                <a:endParaRPr lang="en-US" sz="12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03DADFB6-F45C-4BF0-8F70-64A93048E681}"/>
                  </a:ext>
                </a:extLst>
              </p:cNvPr>
              <p:cNvSpPr/>
              <p:nvPr/>
            </p:nvSpPr>
            <p:spPr>
              <a:xfrm>
                <a:off x="1122975" y="2332650"/>
                <a:ext cx="1058250" cy="623402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 hangingPunct="0">
                  <a:spcBef>
                    <a:spcPts val="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95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8x8 grain block selection</a:t>
                </a:r>
                <a:endParaRPr lang="en-US" sz="12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cxnSp>
            <p:nvCxnSpPr>
              <p:cNvPr id="26" name="Straight Arrow Connector 25">
                <a:extLst>
                  <a:ext uri="{FF2B5EF4-FFF2-40B4-BE49-F238E27FC236}">
                    <a16:creationId xmlns:a16="http://schemas.microsoft.com/office/drawing/2014/main" id="{FAC5B148-F701-4806-ADA7-055711067E04}"/>
                  </a:ext>
                </a:extLst>
              </p:cNvPr>
              <p:cNvCxnSpPr/>
              <p:nvPr/>
            </p:nvCxnSpPr>
            <p:spPr>
              <a:xfrm flipH="1">
                <a:off x="1652101" y="2036105"/>
                <a:ext cx="4762" cy="296545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27" name="Straight Arrow Connector 26">
                <a:extLst>
                  <a:ext uri="{FF2B5EF4-FFF2-40B4-BE49-F238E27FC236}">
                    <a16:creationId xmlns:a16="http://schemas.microsoft.com/office/drawing/2014/main" id="{14A13510-F233-4831-8790-1FA68442EA37}"/>
                  </a:ext>
                </a:extLst>
              </p:cNvPr>
              <p:cNvCxnSpPr/>
              <p:nvPr/>
            </p:nvCxnSpPr>
            <p:spPr>
              <a:xfrm>
                <a:off x="847726" y="2627130"/>
                <a:ext cx="275249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28" name="Flowchart: Magnetic Disk 27">
                <a:extLst>
                  <a:ext uri="{FF2B5EF4-FFF2-40B4-BE49-F238E27FC236}">
                    <a16:creationId xmlns:a16="http://schemas.microsoft.com/office/drawing/2014/main" id="{92718883-4667-42EC-855A-6084F992C04D}"/>
                  </a:ext>
                </a:extLst>
              </p:cNvPr>
              <p:cNvSpPr/>
              <p:nvPr/>
            </p:nvSpPr>
            <p:spPr>
              <a:xfrm>
                <a:off x="-36541" y="2175475"/>
                <a:ext cx="921390" cy="938413"/>
              </a:xfrm>
              <a:prstGeom prst="flowChartMagneticDisk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 hangingPunct="0">
                  <a:spcBef>
                    <a:spcPts val="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Film grain Database</a:t>
                </a:r>
                <a:endParaRPr lang="en-US" sz="12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AB85EF14-50F5-4903-8FB7-71A64C4266CC}"/>
                  </a:ext>
                </a:extLst>
              </p:cNvPr>
              <p:cNvSpPr/>
              <p:nvPr/>
            </p:nvSpPr>
            <p:spPr>
              <a:xfrm>
                <a:off x="847727" y="3197369"/>
                <a:ext cx="1533524" cy="668173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 hangingPunct="0">
                  <a:spcBef>
                    <a:spcPts val="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0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Uniform pseudo-Random Number generator</a:t>
                </a:r>
                <a:endParaRPr lang="en-US" sz="12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cxnSp>
            <p:nvCxnSpPr>
              <p:cNvPr id="30" name="Straight Arrow Connector 29">
                <a:extLst>
                  <a:ext uri="{FF2B5EF4-FFF2-40B4-BE49-F238E27FC236}">
                    <a16:creationId xmlns:a16="http://schemas.microsoft.com/office/drawing/2014/main" id="{66C5FE95-A5AE-46D6-8E57-0CF7A3AA9B34}"/>
                  </a:ext>
                </a:extLst>
              </p:cNvPr>
              <p:cNvCxnSpPr/>
              <p:nvPr/>
            </p:nvCxnSpPr>
            <p:spPr>
              <a:xfrm flipV="1">
                <a:off x="1628776" y="2956052"/>
                <a:ext cx="0" cy="241317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BD2787E7-4C4D-4742-8F4C-CF98EA68F10E}"/>
                  </a:ext>
                </a:extLst>
              </p:cNvPr>
              <p:cNvSpPr/>
              <p:nvPr/>
            </p:nvSpPr>
            <p:spPr>
              <a:xfrm>
                <a:off x="2732700" y="2332650"/>
                <a:ext cx="1048385" cy="570865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 hangingPunct="0">
                  <a:spcBef>
                    <a:spcPts val="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0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De-blocking</a:t>
                </a:r>
                <a:endParaRPr lang="en-US" sz="12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B1290E2C-D451-4AF7-8E8C-0B00B89CBE9D}"/>
                  </a:ext>
                </a:extLst>
              </p:cNvPr>
              <p:cNvSpPr/>
              <p:nvPr/>
            </p:nvSpPr>
            <p:spPr>
              <a:xfrm>
                <a:off x="2732700" y="1446938"/>
                <a:ext cx="1048385" cy="637195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 hangingPunct="0">
                  <a:spcBef>
                    <a:spcPts val="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0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Compute 8x8 block average</a:t>
                </a:r>
                <a:endParaRPr lang="en-US" sz="12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cxnSp>
            <p:nvCxnSpPr>
              <p:cNvPr id="33" name="Straight Arrow Connector 32">
                <a:extLst>
                  <a:ext uri="{FF2B5EF4-FFF2-40B4-BE49-F238E27FC236}">
                    <a16:creationId xmlns:a16="http://schemas.microsoft.com/office/drawing/2014/main" id="{383CAEB2-19FA-4555-869A-89C8FE2055E7}"/>
                  </a:ext>
                </a:extLst>
              </p:cNvPr>
              <p:cNvCxnSpPr/>
              <p:nvPr/>
            </p:nvCxnSpPr>
            <p:spPr>
              <a:xfrm>
                <a:off x="2181225" y="2606335"/>
                <a:ext cx="551475" cy="11748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9485AD01-6E35-4AAE-A3DC-F68AFFB3A714}"/>
                  </a:ext>
                </a:extLst>
              </p:cNvPr>
              <p:cNvSpPr/>
              <p:nvPr/>
            </p:nvSpPr>
            <p:spPr>
              <a:xfrm>
                <a:off x="2732700" y="3274650"/>
                <a:ext cx="1048385" cy="570865"/>
              </a:xfrm>
              <a:prstGeom prst="rect">
                <a:avLst/>
              </a:prstGeom>
              <a:solidFill>
                <a:sysClr val="window" lastClr="FFFFFF"/>
              </a:solidFill>
              <a:ln w="3175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 hangingPunct="0">
                  <a:spcBef>
                    <a:spcPts val="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Previous 8x8 block</a:t>
                </a:r>
                <a:endParaRPr lang="en-US" sz="12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cxnSp>
            <p:nvCxnSpPr>
              <p:cNvPr id="35" name="Straight Arrow Connector 34">
                <a:extLst>
                  <a:ext uri="{FF2B5EF4-FFF2-40B4-BE49-F238E27FC236}">
                    <a16:creationId xmlns:a16="http://schemas.microsoft.com/office/drawing/2014/main" id="{276CE0FE-F70C-4502-AFFD-9BB23C39377A}"/>
                  </a:ext>
                </a:extLst>
              </p:cNvPr>
              <p:cNvCxnSpPr/>
              <p:nvPr/>
            </p:nvCxnSpPr>
            <p:spPr>
              <a:xfrm>
                <a:off x="3256893" y="2903515"/>
                <a:ext cx="0" cy="371135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  <p:cxnSp>
            <p:nvCxnSpPr>
              <p:cNvPr id="36" name="Elbow Connector 29">
                <a:extLst>
                  <a:ext uri="{FF2B5EF4-FFF2-40B4-BE49-F238E27FC236}">
                    <a16:creationId xmlns:a16="http://schemas.microsoft.com/office/drawing/2014/main" id="{4BDC002D-A8D1-4481-8A3A-9AC8732C0AE8}"/>
                  </a:ext>
                </a:extLst>
              </p:cNvPr>
              <p:cNvCxnSpPr/>
              <p:nvPr/>
            </p:nvCxnSpPr>
            <p:spPr>
              <a:xfrm rot="5400000">
                <a:off x="3432322" y="1032318"/>
                <a:ext cx="1078868" cy="381341"/>
              </a:xfrm>
              <a:prstGeom prst="bentConnector3">
                <a:avLst>
                  <a:gd name="adj1" fmla="val 99441"/>
                </a:avLst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37" name="Elbow Connector 30">
                <a:extLst>
                  <a:ext uri="{FF2B5EF4-FFF2-40B4-BE49-F238E27FC236}">
                    <a16:creationId xmlns:a16="http://schemas.microsoft.com/office/drawing/2014/main" id="{16DD7159-15B2-4154-AF99-703CD47FC985}"/>
                  </a:ext>
                </a:extLst>
              </p:cNvPr>
              <p:cNvCxnSpPr/>
              <p:nvPr/>
            </p:nvCxnSpPr>
            <p:spPr>
              <a:xfrm rot="5400000" flipH="1" flipV="1">
                <a:off x="3315176" y="1246960"/>
                <a:ext cx="1837033" cy="905215"/>
              </a:xfrm>
              <a:prstGeom prst="bentConnector3">
                <a:avLst>
                  <a:gd name="adj1" fmla="val -813"/>
                </a:avLst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38" name="Straight Arrow Connector 37">
                <a:extLst>
                  <a:ext uri="{FF2B5EF4-FFF2-40B4-BE49-F238E27FC236}">
                    <a16:creationId xmlns:a16="http://schemas.microsoft.com/office/drawing/2014/main" id="{3AF2E264-4875-4F26-A75C-8EF8F2C3717C}"/>
                  </a:ext>
                </a:extLst>
              </p:cNvPr>
              <p:cNvCxnSpPr/>
              <p:nvPr/>
            </p:nvCxnSpPr>
            <p:spPr>
              <a:xfrm flipH="1" flipV="1">
                <a:off x="2181225" y="1750673"/>
                <a:ext cx="551475" cy="9525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  <a:miter lim="800000"/>
                <a:tailEnd type="triangle"/>
              </a:ln>
              <a:effectLst/>
            </p:spPr>
          </p:cxnSp>
        </p:grp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51ACB18E-ED58-4F19-BCA6-C3C9FE3CCEBE}"/>
                </a:ext>
              </a:extLst>
            </p:cNvPr>
            <p:cNvCxnSpPr/>
            <p:nvPr/>
          </p:nvCxnSpPr>
          <p:spPr>
            <a:xfrm>
              <a:off x="403860" y="1242060"/>
              <a:ext cx="665480" cy="0"/>
            </a:xfrm>
            <a:prstGeom prst="straightConnector1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</p:grpSp>
      <p:sp>
        <p:nvSpPr>
          <p:cNvPr id="2" name="Titre 1">
            <a:extLst>
              <a:ext uri="{FF2B5EF4-FFF2-40B4-BE49-F238E27FC236}">
                <a16:creationId xmlns:a16="http://schemas.microsoft.com/office/drawing/2014/main" id="{41633E72-98D1-4C51-8D9C-F7DF05F0C8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SMPTE RDD 5 Specification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FA4A4F9-C259-4592-97A9-CEAFE57E1B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98EBEEE-7AB8-4CCE-8AF8-4D44128469E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RDD 5 defines film grain synthesis part</a:t>
            </a:r>
          </a:p>
          <a:p>
            <a:r>
              <a:rPr lang="en-CA" dirty="0"/>
              <a:t>Database of film grain patterns</a:t>
            </a:r>
          </a:p>
          <a:p>
            <a:r>
              <a:rPr lang="en-CA" dirty="0"/>
              <a:t>Uniform pseudo-random number generator</a:t>
            </a:r>
          </a:p>
          <a:p>
            <a:r>
              <a:rPr lang="en-CA" dirty="0"/>
              <a:t>And complete and precise sequence of operations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7545962"/>
      </p:ext>
    </p:extLst>
  </p:cSld>
  <p:clrMapOvr>
    <a:masterClrMapping/>
  </p:clrMapOvr>
  <p:transition spd="slow" advClick="0" advTm="20000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CF09E7-67A7-41E8-AF0B-51E4F12EB2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SMPTE RDD 5 Specification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61B159-55A6-4BBA-AC76-C1CD7D4A093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Film grain is content dependent</a:t>
            </a:r>
          </a:p>
          <a:p>
            <a:r>
              <a:rPr lang="en-US" dirty="0"/>
              <a:t>Hence RDD 5 model supports different intensity intervals for FG</a:t>
            </a:r>
          </a:p>
          <a:p>
            <a:pPr lvl="1"/>
            <a:r>
              <a:rPr lang="en-US" dirty="0"/>
              <a:t>Different film grain parameters for different intensity</a:t>
            </a:r>
          </a:p>
          <a:p>
            <a:pPr lvl="1"/>
            <a:r>
              <a:rPr lang="en-US" dirty="0"/>
              <a:t>Parameters are accessed based on block average</a:t>
            </a:r>
          </a:p>
          <a:p>
            <a:pPr lvl="1"/>
            <a:r>
              <a:rPr lang="en-US" dirty="0"/>
              <a:t>Parameters are used to access film grain database (if database is created off-line) or to create film grain patterns (on-fly)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3669B1-D110-4042-9481-0E1A18198A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A3998CEC-45AA-47DC-A74C-72F2C478CCAE}"/>
              </a:ext>
            </a:extLst>
          </p:cNvPr>
          <p:cNvGrpSpPr/>
          <p:nvPr/>
        </p:nvGrpSpPr>
        <p:grpSpPr>
          <a:xfrm>
            <a:off x="1921857" y="3455066"/>
            <a:ext cx="4809775" cy="2994658"/>
            <a:chOff x="5904046" y="1369271"/>
            <a:chExt cx="4809775" cy="2994658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811CDD7F-F699-4583-AA5B-B4BBBC7EBA4E}"/>
                </a:ext>
              </a:extLst>
            </p:cNvPr>
            <p:cNvGrpSpPr/>
            <p:nvPr/>
          </p:nvGrpSpPr>
          <p:grpSpPr>
            <a:xfrm>
              <a:off x="5931635" y="1369271"/>
              <a:ext cx="4782186" cy="2994658"/>
              <a:chOff x="0" y="0"/>
              <a:chExt cx="4782609" cy="2995042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616C265B-F2BA-487E-AE64-AC6AF017ABA2}"/>
                  </a:ext>
                </a:extLst>
              </p:cNvPr>
              <p:cNvGrpSpPr/>
              <p:nvPr/>
            </p:nvGrpSpPr>
            <p:grpSpPr>
              <a:xfrm>
                <a:off x="0" y="0"/>
                <a:ext cx="4782609" cy="2995042"/>
                <a:chOff x="-137105" y="219712"/>
                <a:chExt cx="5709230" cy="3645830"/>
              </a:xfrm>
            </p:grpSpPr>
            <p:sp>
              <p:nvSpPr>
                <p:cNvPr id="11" name="Rectangle 10">
                  <a:extLst>
                    <a:ext uri="{FF2B5EF4-FFF2-40B4-BE49-F238E27FC236}">
                      <a16:creationId xmlns:a16="http://schemas.microsoft.com/office/drawing/2014/main" id="{707E700E-D72A-4EAA-A49D-3FF7675967EC}"/>
                    </a:ext>
                  </a:extLst>
                </p:cNvPr>
                <p:cNvSpPr/>
                <p:nvPr/>
              </p:nvSpPr>
              <p:spPr>
                <a:xfrm>
                  <a:off x="-137105" y="1465239"/>
                  <a:ext cx="1390651" cy="417491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l" hangingPunct="0">
                    <a:spcBef>
                      <a:spcPts val="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000"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FGC-SEI Params</a:t>
                  </a:r>
                  <a:endParaRPr lang="en-US" sz="12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100"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 </a:t>
                  </a:r>
                </a:p>
              </p:txBody>
            </p:sp>
            <p:sp>
              <p:nvSpPr>
                <p:cNvPr id="12" name="Rectangle 11">
                  <a:extLst>
                    <a:ext uri="{FF2B5EF4-FFF2-40B4-BE49-F238E27FC236}">
                      <a16:creationId xmlns:a16="http://schemas.microsoft.com/office/drawing/2014/main" id="{8FFBD003-5A66-4CDD-94F9-FAAF8216E671}"/>
                    </a:ext>
                  </a:extLst>
                </p:cNvPr>
                <p:cNvSpPr/>
                <p:nvPr/>
              </p:nvSpPr>
              <p:spPr>
                <a:xfrm>
                  <a:off x="3732824" y="219712"/>
                  <a:ext cx="762975" cy="570865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 hangingPunct="0">
                    <a:spcBef>
                      <a:spcPts val="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000"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Decoded samples</a:t>
                  </a:r>
                  <a:endParaRPr lang="en-US" sz="12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13" name="Rectangle 12">
                  <a:extLst>
                    <a:ext uri="{FF2B5EF4-FFF2-40B4-BE49-F238E27FC236}">
                      <a16:creationId xmlns:a16="http://schemas.microsoft.com/office/drawing/2014/main" id="{741B36CF-021C-4837-A4AC-EEECFC2C46D3}"/>
                    </a:ext>
                  </a:extLst>
                </p:cNvPr>
                <p:cNvSpPr/>
                <p:nvPr/>
              </p:nvSpPr>
              <p:spPr>
                <a:xfrm>
                  <a:off x="416339" y="389551"/>
                  <a:ext cx="666750" cy="570864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 hangingPunct="0">
                    <a:spcBef>
                      <a:spcPts val="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000"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Video stream</a:t>
                  </a:r>
                  <a:endParaRPr lang="en-US" sz="12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14" name="Rectangle 13">
                  <a:extLst>
                    <a:ext uri="{FF2B5EF4-FFF2-40B4-BE49-F238E27FC236}">
                      <a16:creationId xmlns:a16="http://schemas.microsoft.com/office/drawing/2014/main" id="{C495BE5E-5BFE-4942-8B2A-508DA007FBF3}"/>
                    </a:ext>
                  </a:extLst>
                </p:cNvPr>
                <p:cNvSpPr/>
                <p:nvPr/>
              </p:nvSpPr>
              <p:spPr>
                <a:xfrm>
                  <a:off x="1189649" y="381001"/>
                  <a:ext cx="971550" cy="571499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000" dirty="0">
                      <a:solidFill>
                        <a:srgbClr val="000000"/>
                      </a:solidFill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VVC video decoder</a:t>
                  </a:r>
                  <a:endParaRPr lang="en-US" sz="11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cxnSp>
              <p:nvCxnSpPr>
                <p:cNvPr id="15" name="Straight Arrow Connector 14">
                  <a:extLst>
                    <a:ext uri="{FF2B5EF4-FFF2-40B4-BE49-F238E27FC236}">
                      <a16:creationId xmlns:a16="http://schemas.microsoft.com/office/drawing/2014/main" id="{F2A3BBCC-BDD1-4642-B834-AA04E6DC869C}"/>
                    </a:ext>
                  </a:extLst>
                </p:cNvPr>
                <p:cNvCxnSpPr/>
                <p:nvPr/>
              </p:nvCxnSpPr>
              <p:spPr>
                <a:xfrm>
                  <a:off x="523875" y="666751"/>
                  <a:ext cx="665774" cy="0"/>
                </a:xfrm>
                <a:prstGeom prst="straightConnector1">
                  <a:avLst/>
                </a:prstGeom>
                <a:noFill/>
                <a:ln w="6350" cap="flat" cmpd="sng" algn="ctr">
                  <a:solidFill>
                    <a:sysClr val="windowText" lastClr="000000"/>
                  </a:solidFill>
                  <a:prstDash val="solid"/>
                  <a:miter lim="800000"/>
                  <a:tailEnd type="triangle"/>
                </a:ln>
                <a:effectLst/>
              </p:spPr>
            </p:cxnSp>
            <p:cxnSp>
              <p:nvCxnSpPr>
                <p:cNvPr id="16" name="Straight Arrow Connector 15">
                  <a:extLst>
                    <a:ext uri="{FF2B5EF4-FFF2-40B4-BE49-F238E27FC236}">
                      <a16:creationId xmlns:a16="http://schemas.microsoft.com/office/drawing/2014/main" id="{6A7FCB9D-965F-4D51-8FF9-C8A8A4A056C3}"/>
                    </a:ext>
                  </a:extLst>
                </p:cNvPr>
                <p:cNvCxnSpPr/>
                <p:nvPr/>
              </p:nvCxnSpPr>
              <p:spPr>
                <a:xfrm>
                  <a:off x="2171360" y="683555"/>
                  <a:ext cx="295615" cy="0"/>
                </a:xfrm>
                <a:prstGeom prst="straightConnector1">
                  <a:avLst/>
                </a:prstGeom>
                <a:noFill/>
                <a:ln w="6350" cap="flat" cmpd="sng" algn="ctr">
                  <a:solidFill>
                    <a:sysClr val="windowText" lastClr="000000"/>
                  </a:solidFill>
                  <a:prstDash val="solid"/>
                  <a:miter lim="800000"/>
                  <a:tailEnd type="triangle"/>
                </a:ln>
                <a:effectLst/>
              </p:spPr>
            </p:cxnSp>
            <p:sp>
              <p:nvSpPr>
                <p:cNvPr id="17" name="Flowchart: Magnetic Disk 16">
                  <a:extLst>
                    <a:ext uri="{FF2B5EF4-FFF2-40B4-BE49-F238E27FC236}">
                      <a16:creationId xmlns:a16="http://schemas.microsoft.com/office/drawing/2014/main" id="{30969ED3-C0BA-44CF-8F51-B3872ED8AF77}"/>
                    </a:ext>
                  </a:extLst>
                </p:cNvPr>
                <p:cNvSpPr/>
                <p:nvPr/>
              </p:nvSpPr>
              <p:spPr>
                <a:xfrm>
                  <a:off x="2476500" y="269443"/>
                  <a:ext cx="1152525" cy="840739"/>
                </a:xfrm>
                <a:prstGeom prst="flowChartMagneticDisk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 hangingPunct="0">
                    <a:spcBef>
                      <a:spcPts val="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000"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Decoded frame</a:t>
                  </a:r>
                  <a:endParaRPr lang="en-US" sz="11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cxnSp>
              <p:nvCxnSpPr>
                <p:cNvPr id="18" name="Straight Arrow Connector 17">
                  <a:extLst>
                    <a:ext uri="{FF2B5EF4-FFF2-40B4-BE49-F238E27FC236}">
                      <a16:creationId xmlns:a16="http://schemas.microsoft.com/office/drawing/2014/main" id="{0941E181-53EB-4F2A-8ED3-07E17B70A5CA}"/>
                    </a:ext>
                  </a:extLst>
                </p:cNvPr>
                <p:cNvCxnSpPr/>
                <p:nvPr/>
              </p:nvCxnSpPr>
              <p:spPr>
                <a:xfrm>
                  <a:off x="3626780" y="683555"/>
                  <a:ext cx="924560" cy="0"/>
                </a:xfrm>
                <a:prstGeom prst="straightConnector1">
                  <a:avLst/>
                </a:prstGeom>
                <a:noFill/>
                <a:ln w="6350" cap="flat" cmpd="sng" algn="ctr">
                  <a:solidFill>
                    <a:sysClr val="windowText" lastClr="000000"/>
                  </a:solidFill>
                  <a:prstDash val="solid"/>
                  <a:miter lim="800000"/>
                  <a:tailEnd type="triangle"/>
                </a:ln>
                <a:effectLst/>
              </p:spPr>
            </p:cxnSp>
            <p:sp>
              <p:nvSpPr>
                <p:cNvPr id="19" name="Flowchart: Or 18">
                  <a:extLst>
                    <a:ext uri="{FF2B5EF4-FFF2-40B4-BE49-F238E27FC236}">
                      <a16:creationId xmlns:a16="http://schemas.microsoft.com/office/drawing/2014/main" id="{0DB15055-F8AE-4575-B79B-B2EE022B88B8}"/>
                    </a:ext>
                  </a:extLst>
                </p:cNvPr>
                <p:cNvSpPr/>
                <p:nvPr/>
              </p:nvSpPr>
              <p:spPr>
                <a:xfrm>
                  <a:off x="4551339" y="580050"/>
                  <a:ext cx="239736" cy="201000"/>
                </a:xfrm>
                <a:prstGeom prst="flowChartOr">
                  <a:avLst/>
                </a:prstGeom>
                <a:noFill/>
                <a:ln w="3175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0" name="Rectangle 19">
                  <a:extLst>
                    <a:ext uri="{FF2B5EF4-FFF2-40B4-BE49-F238E27FC236}">
                      <a16:creationId xmlns:a16="http://schemas.microsoft.com/office/drawing/2014/main" id="{E5DE8EA4-1104-4CCF-BA48-EFA829C95246}"/>
                    </a:ext>
                  </a:extLst>
                </p:cNvPr>
                <p:cNvSpPr/>
                <p:nvPr/>
              </p:nvSpPr>
              <p:spPr>
                <a:xfrm>
                  <a:off x="4905375" y="381001"/>
                  <a:ext cx="666750" cy="570865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 hangingPunct="0">
                    <a:spcBef>
                      <a:spcPts val="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000"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Video Output</a:t>
                  </a:r>
                  <a:endParaRPr lang="en-US" sz="12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cxnSp>
              <p:nvCxnSpPr>
                <p:cNvPr id="21" name="Straight Arrow Connector 20">
                  <a:extLst>
                    <a:ext uri="{FF2B5EF4-FFF2-40B4-BE49-F238E27FC236}">
                      <a16:creationId xmlns:a16="http://schemas.microsoft.com/office/drawing/2014/main" id="{451CFC37-17A4-42C5-9BB0-BC8620A5B36C}"/>
                    </a:ext>
                  </a:extLst>
                </p:cNvPr>
                <p:cNvCxnSpPr/>
                <p:nvPr/>
              </p:nvCxnSpPr>
              <p:spPr>
                <a:xfrm>
                  <a:off x="4800599" y="675300"/>
                  <a:ext cx="600076" cy="0"/>
                </a:xfrm>
                <a:prstGeom prst="straightConnector1">
                  <a:avLst/>
                </a:prstGeom>
                <a:noFill/>
                <a:ln w="6350" cap="flat" cmpd="sng" algn="ctr">
                  <a:solidFill>
                    <a:sysClr val="windowText" lastClr="000000"/>
                  </a:solidFill>
                  <a:prstDash val="solid"/>
                  <a:miter lim="800000"/>
                  <a:tailEnd type="triangle"/>
                </a:ln>
                <a:effectLst/>
              </p:spPr>
            </p:cxnSp>
            <p:cxnSp>
              <p:nvCxnSpPr>
                <p:cNvPr id="22" name="Straight Arrow Connector 21">
                  <a:extLst>
                    <a:ext uri="{FF2B5EF4-FFF2-40B4-BE49-F238E27FC236}">
                      <a16:creationId xmlns:a16="http://schemas.microsoft.com/office/drawing/2014/main" id="{83CC6C53-67A8-46F5-9A30-023C70D67BC5}"/>
                    </a:ext>
                  </a:extLst>
                </p:cNvPr>
                <p:cNvCxnSpPr/>
                <p:nvPr/>
              </p:nvCxnSpPr>
              <p:spPr>
                <a:xfrm>
                  <a:off x="1675424" y="952500"/>
                  <a:ext cx="0" cy="512740"/>
                </a:xfrm>
                <a:prstGeom prst="straightConnector1">
                  <a:avLst/>
                </a:prstGeom>
                <a:noFill/>
                <a:ln w="6350" cap="flat" cmpd="sng" algn="ctr">
                  <a:solidFill>
                    <a:sysClr val="windowText" lastClr="000000"/>
                  </a:solidFill>
                  <a:prstDash val="solid"/>
                  <a:miter lim="800000"/>
                  <a:tailEnd type="triangle"/>
                </a:ln>
                <a:effectLst/>
              </p:spPr>
            </p:cxnSp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5E8B30F2-BDBD-4380-8187-58EF0258155B}"/>
                    </a:ext>
                  </a:extLst>
                </p:cNvPr>
                <p:cNvSpPr/>
                <p:nvPr/>
              </p:nvSpPr>
              <p:spPr>
                <a:xfrm>
                  <a:off x="1132500" y="1465240"/>
                  <a:ext cx="1048725" cy="570865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 hangingPunct="0">
                    <a:spcBef>
                      <a:spcPts val="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000" dirty="0"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Select Film grain params</a:t>
                  </a:r>
                  <a:endParaRPr lang="en-US" sz="1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24" name="Rectangle 23">
                  <a:extLst>
                    <a:ext uri="{FF2B5EF4-FFF2-40B4-BE49-F238E27FC236}">
                      <a16:creationId xmlns:a16="http://schemas.microsoft.com/office/drawing/2014/main" id="{C42A6A9F-062C-456C-B752-33F7B0DA6A7B}"/>
                    </a:ext>
                  </a:extLst>
                </p:cNvPr>
                <p:cNvSpPr/>
                <p:nvPr/>
              </p:nvSpPr>
              <p:spPr>
                <a:xfrm>
                  <a:off x="1122975" y="2332650"/>
                  <a:ext cx="1058250" cy="623402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 hangingPunct="0">
                    <a:spcBef>
                      <a:spcPts val="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950"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8x8 grain block selection</a:t>
                  </a:r>
                  <a:endParaRPr lang="en-US" sz="12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cxnSp>
              <p:nvCxnSpPr>
                <p:cNvPr id="25" name="Straight Arrow Connector 24">
                  <a:extLst>
                    <a:ext uri="{FF2B5EF4-FFF2-40B4-BE49-F238E27FC236}">
                      <a16:creationId xmlns:a16="http://schemas.microsoft.com/office/drawing/2014/main" id="{FD49A804-70BA-459F-91A5-9BFC32C4418D}"/>
                    </a:ext>
                  </a:extLst>
                </p:cNvPr>
                <p:cNvCxnSpPr/>
                <p:nvPr/>
              </p:nvCxnSpPr>
              <p:spPr>
                <a:xfrm flipH="1">
                  <a:off x="1652101" y="2036105"/>
                  <a:ext cx="4762" cy="296545"/>
                </a:xfrm>
                <a:prstGeom prst="straightConnector1">
                  <a:avLst/>
                </a:prstGeom>
                <a:noFill/>
                <a:ln w="6350" cap="flat" cmpd="sng" algn="ctr">
                  <a:solidFill>
                    <a:sysClr val="windowText" lastClr="000000"/>
                  </a:solidFill>
                  <a:prstDash val="solid"/>
                  <a:miter lim="800000"/>
                  <a:tailEnd type="triangle"/>
                </a:ln>
                <a:effectLst/>
              </p:spPr>
            </p:cxnSp>
            <p:cxnSp>
              <p:nvCxnSpPr>
                <p:cNvPr id="26" name="Straight Arrow Connector 25">
                  <a:extLst>
                    <a:ext uri="{FF2B5EF4-FFF2-40B4-BE49-F238E27FC236}">
                      <a16:creationId xmlns:a16="http://schemas.microsoft.com/office/drawing/2014/main" id="{92DFF507-00C1-4E65-9BB9-DAD0CAD62E30}"/>
                    </a:ext>
                  </a:extLst>
                </p:cNvPr>
                <p:cNvCxnSpPr/>
                <p:nvPr/>
              </p:nvCxnSpPr>
              <p:spPr>
                <a:xfrm>
                  <a:off x="847726" y="2627130"/>
                  <a:ext cx="275249" cy="0"/>
                </a:xfrm>
                <a:prstGeom prst="straightConnector1">
                  <a:avLst/>
                </a:prstGeom>
                <a:noFill/>
                <a:ln w="6350" cap="flat" cmpd="sng" algn="ctr">
                  <a:solidFill>
                    <a:sysClr val="windowText" lastClr="000000"/>
                  </a:solidFill>
                  <a:prstDash val="solid"/>
                  <a:miter lim="800000"/>
                  <a:tailEnd type="triangle"/>
                </a:ln>
                <a:effectLst/>
              </p:spPr>
            </p:cxnSp>
            <p:sp>
              <p:nvSpPr>
                <p:cNvPr id="27" name="Flowchart: Magnetic Disk 26">
                  <a:extLst>
                    <a:ext uri="{FF2B5EF4-FFF2-40B4-BE49-F238E27FC236}">
                      <a16:creationId xmlns:a16="http://schemas.microsoft.com/office/drawing/2014/main" id="{F194572B-1476-43E7-A73A-981F1CABD54A}"/>
                    </a:ext>
                  </a:extLst>
                </p:cNvPr>
                <p:cNvSpPr/>
                <p:nvPr/>
              </p:nvSpPr>
              <p:spPr>
                <a:xfrm>
                  <a:off x="-36541" y="2175475"/>
                  <a:ext cx="921390" cy="938413"/>
                </a:xfrm>
                <a:prstGeom prst="flowChartMagneticDisk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 hangingPunct="0">
                    <a:spcBef>
                      <a:spcPts val="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000" dirty="0"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Film grain Database</a:t>
                  </a:r>
                  <a:endParaRPr lang="en-US" sz="1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28" name="Rectangle 27">
                  <a:extLst>
                    <a:ext uri="{FF2B5EF4-FFF2-40B4-BE49-F238E27FC236}">
                      <a16:creationId xmlns:a16="http://schemas.microsoft.com/office/drawing/2014/main" id="{959B10D8-EB08-40C9-A201-DD1E8D8B13D1}"/>
                    </a:ext>
                  </a:extLst>
                </p:cNvPr>
                <p:cNvSpPr/>
                <p:nvPr/>
              </p:nvSpPr>
              <p:spPr>
                <a:xfrm>
                  <a:off x="847727" y="3197369"/>
                  <a:ext cx="1533524" cy="668173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 hangingPunct="0">
                    <a:spcBef>
                      <a:spcPts val="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000"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Uniform pseudo-Random Number generator</a:t>
                  </a:r>
                  <a:endParaRPr lang="en-US" sz="12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cxnSp>
              <p:nvCxnSpPr>
                <p:cNvPr id="29" name="Straight Arrow Connector 28">
                  <a:extLst>
                    <a:ext uri="{FF2B5EF4-FFF2-40B4-BE49-F238E27FC236}">
                      <a16:creationId xmlns:a16="http://schemas.microsoft.com/office/drawing/2014/main" id="{A2BE1962-C56C-46A6-AC86-B3434407166E}"/>
                    </a:ext>
                  </a:extLst>
                </p:cNvPr>
                <p:cNvCxnSpPr/>
                <p:nvPr/>
              </p:nvCxnSpPr>
              <p:spPr>
                <a:xfrm flipV="1">
                  <a:off x="1628776" y="2956052"/>
                  <a:ext cx="0" cy="241317"/>
                </a:xfrm>
                <a:prstGeom prst="straightConnector1">
                  <a:avLst/>
                </a:prstGeom>
                <a:noFill/>
                <a:ln w="6350" cap="flat" cmpd="sng" algn="ctr">
                  <a:solidFill>
                    <a:sysClr val="windowText" lastClr="000000"/>
                  </a:solidFill>
                  <a:prstDash val="solid"/>
                  <a:miter lim="800000"/>
                  <a:tailEnd type="triangle"/>
                </a:ln>
                <a:effectLst/>
              </p:spPr>
            </p:cxnSp>
            <p:sp>
              <p:nvSpPr>
                <p:cNvPr id="30" name="Rectangle 29">
                  <a:extLst>
                    <a:ext uri="{FF2B5EF4-FFF2-40B4-BE49-F238E27FC236}">
                      <a16:creationId xmlns:a16="http://schemas.microsoft.com/office/drawing/2014/main" id="{2726A67C-D3FA-4265-99BC-2ABA8CDE7CDE}"/>
                    </a:ext>
                  </a:extLst>
                </p:cNvPr>
                <p:cNvSpPr/>
                <p:nvPr/>
              </p:nvSpPr>
              <p:spPr>
                <a:xfrm>
                  <a:off x="2732700" y="2332650"/>
                  <a:ext cx="1048385" cy="570865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 hangingPunct="0">
                    <a:spcBef>
                      <a:spcPts val="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000"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De-blocking</a:t>
                  </a:r>
                  <a:endParaRPr lang="en-US" sz="12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31" name="Rectangle 30">
                  <a:extLst>
                    <a:ext uri="{FF2B5EF4-FFF2-40B4-BE49-F238E27FC236}">
                      <a16:creationId xmlns:a16="http://schemas.microsoft.com/office/drawing/2014/main" id="{A6DA89B3-C512-4918-9A6C-2073B823D3B0}"/>
                    </a:ext>
                  </a:extLst>
                </p:cNvPr>
                <p:cNvSpPr/>
                <p:nvPr/>
              </p:nvSpPr>
              <p:spPr>
                <a:xfrm>
                  <a:off x="2732700" y="1446938"/>
                  <a:ext cx="1048385" cy="637195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 hangingPunct="0">
                    <a:spcBef>
                      <a:spcPts val="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000"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Compute 8x8 block average</a:t>
                  </a:r>
                  <a:endParaRPr lang="en-US" sz="12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cxnSp>
              <p:nvCxnSpPr>
                <p:cNvPr id="32" name="Straight Arrow Connector 31">
                  <a:extLst>
                    <a:ext uri="{FF2B5EF4-FFF2-40B4-BE49-F238E27FC236}">
                      <a16:creationId xmlns:a16="http://schemas.microsoft.com/office/drawing/2014/main" id="{FB67DF95-7843-4A35-80C7-6ADA678BA82A}"/>
                    </a:ext>
                  </a:extLst>
                </p:cNvPr>
                <p:cNvCxnSpPr/>
                <p:nvPr/>
              </p:nvCxnSpPr>
              <p:spPr>
                <a:xfrm>
                  <a:off x="2181225" y="2606335"/>
                  <a:ext cx="551475" cy="11748"/>
                </a:xfrm>
                <a:prstGeom prst="straightConnector1">
                  <a:avLst/>
                </a:prstGeom>
                <a:noFill/>
                <a:ln w="6350" cap="flat" cmpd="sng" algn="ctr">
                  <a:solidFill>
                    <a:sysClr val="windowText" lastClr="000000"/>
                  </a:solidFill>
                  <a:prstDash val="solid"/>
                  <a:miter lim="800000"/>
                  <a:tailEnd type="triangle"/>
                </a:ln>
                <a:effectLst/>
              </p:spPr>
            </p:cxnSp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FD52C140-9972-46C0-B8A6-55FE59388403}"/>
                    </a:ext>
                  </a:extLst>
                </p:cNvPr>
                <p:cNvSpPr/>
                <p:nvPr/>
              </p:nvSpPr>
              <p:spPr>
                <a:xfrm>
                  <a:off x="2732700" y="3274650"/>
                  <a:ext cx="1048385" cy="570865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 hangingPunct="0">
                    <a:spcBef>
                      <a:spcPts val="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000" dirty="0"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Previous 8x8 block</a:t>
                  </a:r>
                  <a:endParaRPr lang="en-US" sz="1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cxnSp>
              <p:nvCxnSpPr>
                <p:cNvPr id="34" name="Straight Arrow Connector 33">
                  <a:extLst>
                    <a:ext uri="{FF2B5EF4-FFF2-40B4-BE49-F238E27FC236}">
                      <a16:creationId xmlns:a16="http://schemas.microsoft.com/office/drawing/2014/main" id="{A41B251B-8A5B-4803-9E2B-B6CD6061562A}"/>
                    </a:ext>
                  </a:extLst>
                </p:cNvPr>
                <p:cNvCxnSpPr/>
                <p:nvPr/>
              </p:nvCxnSpPr>
              <p:spPr>
                <a:xfrm>
                  <a:off x="3256893" y="2903515"/>
                  <a:ext cx="0" cy="371135"/>
                </a:xfrm>
                <a:prstGeom prst="straightConnector1">
                  <a:avLst/>
                </a:prstGeom>
                <a:noFill/>
                <a:ln w="6350" cap="flat" cmpd="sng" algn="ctr">
                  <a:solidFill>
                    <a:sysClr val="windowText" lastClr="000000"/>
                  </a:solidFill>
                  <a:prstDash val="solid"/>
                  <a:miter lim="800000"/>
                  <a:headEnd type="triangle"/>
                  <a:tailEnd type="triangle"/>
                </a:ln>
                <a:effectLst/>
              </p:spPr>
            </p:cxnSp>
            <p:cxnSp>
              <p:nvCxnSpPr>
                <p:cNvPr id="35" name="Elbow Connector 29">
                  <a:extLst>
                    <a:ext uri="{FF2B5EF4-FFF2-40B4-BE49-F238E27FC236}">
                      <a16:creationId xmlns:a16="http://schemas.microsoft.com/office/drawing/2014/main" id="{7A6D51C2-472F-446B-96BB-554E4CC82F92}"/>
                    </a:ext>
                  </a:extLst>
                </p:cNvPr>
                <p:cNvCxnSpPr/>
                <p:nvPr/>
              </p:nvCxnSpPr>
              <p:spPr>
                <a:xfrm rot="5400000">
                  <a:off x="3432322" y="1032318"/>
                  <a:ext cx="1078868" cy="381341"/>
                </a:xfrm>
                <a:prstGeom prst="bentConnector3">
                  <a:avLst>
                    <a:gd name="adj1" fmla="val 99441"/>
                  </a:avLst>
                </a:prstGeom>
                <a:noFill/>
                <a:ln w="6350" cap="flat" cmpd="sng" algn="ctr">
                  <a:solidFill>
                    <a:sysClr val="windowText" lastClr="000000"/>
                  </a:solidFill>
                  <a:prstDash val="solid"/>
                  <a:miter lim="800000"/>
                  <a:tailEnd type="triangle"/>
                </a:ln>
                <a:effectLst/>
              </p:spPr>
            </p:cxnSp>
            <p:cxnSp>
              <p:nvCxnSpPr>
                <p:cNvPr id="36" name="Elbow Connector 30">
                  <a:extLst>
                    <a:ext uri="{FF2B5EF4-FFF2-40B4-BE49-F238E27FC236}">
                      <a16:creationId xmlns:a16="http://schemas.microsoft.com/office/drawing/2014/main" id="{99B74C39-13EF-481A-9885-F7B0F4BCE3EA}"/>
                    </a:ext>
                  </a:extLst>
                </p:cNvPr>
                <p:cNvCxnSpPr/>
                <p:nvPr/>
              </p:nvCxnSpPr>
              <p:spPr>
                <a:xfrm rot="5400000" flipH="1" flipV="1">
                  <a:off x="3315176" y="1246960"/>
                  <a:ext cx="1837033" cy="905215"/>
                </a:xfrm>
                <a:prstGeom prst="bentConnector3">
                  <a:avLst>
                    <a:gd name="adj1" fmla="val -813"/>
                  </a:avLst>
                </a:prstGeom>
                <a:noFill/>
                <a:ln w="6350" cap="flat" cmpd="sng" algn="ctr">
                  <a:solidFill>
                    <a:sysClr val="windowText" lastClr="000000"/>
                  </a:solidFill>
                  <a:prstDash val="solid"/>
                  <a:miter lim="800000"/>
                  <a:tailEnd type="triangle"/>
                </a:ln>
                <a:effectLst/>
              </p:spPr>
            </p:cxnSp>
            <p:cxnSp>
              <p:nvCxnSpPr>
                <p:cNvPr id="37" name="Straight Arrow Connector 36">
                  <a:extLst>
                    <a:ext uri="{FF2B5EF4-FFF2-40B4-BE49-F238E27FC236}">
                      <a16:creationId xmlns:a16="http://schemas.microsoft.com/office/drawing/2014/main" id="{3883F35A-EFEA-4CAB-8D99-E549477A84FF}"/>
                    </a:ext>
                  </a:extLst>
                </p:cNvPr>
                <p:cNvCxnSpPr/>
                <p:nvPr/>
              </p:nvCxnSpPr>
              <p:spPr>
                <a:xfrm flipH="1" flipV="1">
                  <a:off x="2181225" y="1750673"/>
                  <a:ext cx="551475" cy="9525"/>
                </a:xfrm>
                <a:prstGeom prst="straightConnector1">
                  <a:avLst/>
                </a:prstGeom>
                <a:noFill/>
                <a:ln w="6350" cap="flat" cmpd="sng" algn="ctr">
                  <a:solidFill>
                    <a:sysClr val="windowText" lastClr="000000"/>
                  </a:solidFill>
                  <a:prstDash val="solid"/>
                  <a:miter lim="800000"/>
                  <a:tailEnd type="triangle"/>
                </a:ln>
                <a:effectLst/>
              </p:spPr>
            </p:cxnSp>
          </p:grpSp>
          <p:cxnSp>
            <p:nvCxnSpPr>
              <p:cNvPr id="10" name="Straight Arrow Connector 9">
                <a:extLst>
                  <a:ext uri="{FF2B5EF4-FFF2-40B4-BE49-F238E27FC236}">
                    <a16:creationId xmlns:a16="http://schemas.microsoft.com/office/drawing/2014/main" id="{1086CB5E-235E-45AB-A45F-7EEBED7F1582}"/>
                  </a:ext>
                </a:extLst>
              </p:cNvPr>
              <p:cNvCxnSpPr/>
              <p:nvPr/>
            </p:nvCxnSpPr>
            <p:spPr>
              <a:xfrm>
                <a:off x="403860" y="1242060"/>
                <a:ext cx="665480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  <a:miter lim="800000"/>
                <a:tailEnd type="triangle"/>
              </a:ln>
              <a:effectLst/>
            </p:spPr>
          </p:cxnSp>
        </p:grp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7D8F22A9-9C00-402E-8FE2-37BA98214031}"/>
                </a:ext>
              </a:extLst>
            </p:cNvPr>
            <p:cNvSpPr/>
            <p:nvPr/>
          </p:nvSpPr>
          <p:spPr>
            <a:xfrm>
              <a:off x="5904046" y="2261102"/>
              <a:ext cx="3559549" cy="680187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2837554"/>
      </p:ext>
    </p:extLst>
  </p:cSld>
  <p:clrMapOvr>
    <a:masterClrMapping/>
  </p:clrMapOvr>
  <p:transition spd="slow" advClick="0" advTm="20000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CF09E7-67A7-41E8-AF0B-51E4F12EB2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SMPTE RDD 5 Specification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61B159-55A6-4BBA-AC76-C1CD7D4A093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To create film grain pattern (film grain database), start from predefined transformed block of Gaussian random numbers</a:t>
            </a:r>
          </a:p>
          <a:p>
            <a:pPr lvl="1"/>
            <a:r>
              <a:rPr lang="en-US" dirty="0"/>
              <a:t>Predefined in RDD 5</a:t>
            </a:r>
          </a:p>
          <a:p>
            <a:pPr lvl="1"/>
            <a:r>
              <a:rPr lang="en-US" dirty="0"/>
              <a:t>Already in transformed domain</a:t>
            </a:r>
          </a:p>
          <a:p>
            <a:pPr lvl="1"/>
            <a:r>
              <a:rPr lang="en-US" dirty="0"/>
              <a:t>RDD 5 uses internal DCT transform</a:t>
            </a:r>
          </a:p>
          <a:p>
            <a:pPr lvl="1"/>
            <a:r>
              <a:rPr lang="en-US" dirty="0"/>
              <a:t>Block size 64x64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3669B1-D110-4042-9481-0E1A18198A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93FBFB7F-3224-45A9-9C4D-95B70CFC8AB3}"/>
              </a:ext>
            </a:extLst>
          </p:cNvPr>
          <p:cNvGrpSpPr/>
          <p:nvPr/>
        </p:nvGrpSpPr>
        <p:grpSpPr>
          <a:xfrm>
            <a:off x="6063845" y="2363573"/>
            <a:ext cx="4809774" cy="2994658"/>
            <a:chOff x="5904047" y="1369271"/>
            <a:chExt cx="4809774" cy="2994658"/>
          </a:xfrm>
        </p:grpSpPr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144905E7-6742-4522-B77E-D73A88B62B25}"/>
                </a:ext>
              </a:extLst>
            </p:cNvPr>
            <p:cNvGrpSpPr/>
            <p:nvPr/>
          </p:nvGrpSpPr>
          <p:grpSpPr>
            <a:xfrm>
              <a:off x="5931635" y="1369271"/>
              <a:ext cx="4782186" cy="2994658"/>
              <a:chOff x="0" y="0"/>
              <a:chExt cx="4782609" cy="2995042"/>
            </a:xfrm>
          </p:grpSpPr>
          <p:grpSp>
            <p:nvGrpSpPr>
              <p:cNvPr id="48" name="Group 47">
                <a:extLst>
                  <a:ext uri="{FF2B5EF4-FFF2-40B4-BE49-F238E27FC236}">
                    <a16:creationId xmlns:a16="http://schemas.microsoft.com/office/drawing/2014/main" id="{BF6EF060-6178-4441-A565-050D4E2D747B}"/>
                  </a:ext>
                </a:extLst>
              </p:cNvPr>
              <p:cNvGrpSpPr/>
              <p:nvPr/>
            </p:nvGrpSpPr>
            <p:grpSpPr>
              <a:xfrm>
                <a:off x="0" y="0"/>
                <a:ext cx="4782609" cy="2995042"/>
                <a:chOff x="-137105" y="219712"/>
                <a:chExt cx="5709230" cy="3645830"/>
              </a:xfrm>
            </p:grpSpPr>
            <p:sp>
              <p:nvSpPr>
                <p:cNvPr id="50" name="Rectangle 49">
                  <a:extLst>
                    <a:ext uri="{FF2B5EF4-FFF2-40B4-BE49-F238E27FC236}">
                      <a16:creationId xmlns:a16="http://schemas.microsoft.com/office/drawing/2014/main" id="{AC85B8EC-0F69-465D-B1AD-E472687B6338}"/>
                    </a:ext>
                  </a:extLst>
                </p:cNvPr>
                <p:cNvSpPr/>
                <p:nvPr/>
              </p:nvSpPr>
              <p:spPr>
                <a:xfrm>
                  <a:off x="-137105" y="1465239"/>
                  <a:ext cx="1390651" cy="417491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l" hangingPunct="0">
                    <a:spcBef>
                      <a:spcPts val="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000"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FGC-SEI Params</a:t>
                  </a:r>
                  <a:endParaRPr lang="en-US" sz="12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  <a:p>
                  <a:pPr marL="0" marR="0" algn="just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100"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 </a:t>
                  </a:r>
                </a:p>
              </p:txBody>
            </p:sp>
            <p:sp>
              <p:nvSpPr>
                <p:cNvPr id="51" name="Rectangle 50">
                  <a:extLst>
                    <a:ext uri="{FF2B5EF4-FFF2-40B4-BE49-F238E27FC236}">
                      <a16:creationId xmlns:a16="http://schemas.microsoft.com/office/drawing/2014/main" id="{3B655A8F-C03F-4B09-843B-D038B6A6A41C}"/>
                    </a:ext>
                  </a:extLst>
                </p:cNvPr>
                <p:cNvSpPr/>
                <p:nvPr/>
              </p:nvSpPr>
              <p:spPr>
                <a:xfrm>
                  <a:off x="3732824" y="219712"/>
                  <a:ext cx="762975" cy="570865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 hangingPunct="0">
                    <a:spcBef>
                      <a:spcPts val="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000"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Decoded samples</a:t>
                  </a:r>
                  <a:endParaRPr lang="en-US" sz="12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52" name="Rectangle 51">
                  <a:extLst>
                    <a:ext uri="{FF2B5EF4-FFF2-40B4-BE49-F238E27FC236}">
                      <a16:creationId xmlns:a16="http://schemas.microsoft.com/office/drawing/2014/main" id="{47DFD7E5-00B8-4E68-9F42-41106B782B1C}"/>
                    </a:ext>
                  </a:extLst>
                </p:cNvPr>
                <p:cNvSpPr/>
                <p:nvPr/>
              </p:nvSpPr>
              <p:spPr>
                <a:xfrm>
                  <a:off x="416339" y="389551"/>
                  <a:ext cx="666750" cy="570864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 hangingPunct="0">
                    <a:spcBef>
                      <a:spcPts val="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000"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Video stream</a:t>
                  </a:r>
                  <a:endParaRPr lang="en-US" sz="12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53" name="Rectangle 52">
                  <a:extLst>
                    <a:ext uri="{FF2B5EF4-FFF2-40B4-BE49-F238E27FC236}">
                      <a16:creationId xmlns:a16="http://schemas.microsoft.com/office/drawing/2014/main" id="{2F34C318-60AC-43D4-AD19-CDC46AF9045F}"/>
                    </a:ext>
                  </a:extLst>
                </p:cNvPr>
                <p:cNvSpPr/>
                <p:nvPr/>
              </p:nvSpPr>
              <p:spPr>
                <a:xfrm>
                  <a:off x="1189649" y="381001"/>
                  <a:ext cx="971550" cy="571499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 hangingPunct="0">
                    <a:spcBef>
                      <a:spcPts val="68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000" dirty="0">
                      <a:solidFill>
                        <a:srgbClr val="000000"/>
                      </a:solidFill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VVC video decoder</a:t>
                  </a:r>
                  <a:endParaRPr lang="en-US" sz="11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cxnSp>
              <p:nvCxnSpPr>
                <p:cNvPr id="54" name="Straight Arrow Connector 53">
                  <a:extLst>
                    <a:ext uri="{FF2B5EF4-FFF2-40B4-BE49-F238E27FC236}">
                      <a16:creationId xmlns:a16="http://schemas.microsoft.com/office/drawing/2014/main" id="{AC7B0C47-5752-434D-B7CF-DE229C0686C6}"/>
                    </a:ext>
                  </a:extLst>
                </p:cNvPr>
                <p:cNvCxnSpPr/>
                <p:nvPr/>
              </p:nvCxnSpPr>
              <p:spPr>
                <a:xfrm>
                  <a:off x="523875" y="666751"/>
                  <a:ext cx="665774" cy="0"/>
                </a:xfrm>
                <a:prstGeom prst="straightConnector1">
                  <a:avLst/>
                </a:prstGeom>
                <a:noFill/>
                <a:ln w="6350" cap="flat" cmpd="sng" algn="ctr">
                  <a:solidFill>
                    <a:sysClr val="windowText" lastClr="000000"/>
                  </a:solidFill>
                  <a:prstDash val="solid"/>
                  <a:miter lim="800000"/>
                  <a:tailEnd type="triangle"/>
                </a:ln>
                <a:effectLst/>
              </p:spPr>
            </p:cxnSp>
            <p:cxnSp>
              <p:nvCxnSpPr>
                <p:cNvPr id="55" name="Straight Arrow Connector 54">
                  <a:extLst>
                    <a:ext uri="{FF2B5EF4-FFF2-40B4-BE49-F238E27FC236}">
                      <a16:creationId xmlns:a16="http://schemas.microsoft.com/office/drawing/2014/main" id="{FEB2BD5E-53FA-423F-A402-A25E60D37A92}"/>
                    </a:ext>
                  </a:extLst>
                </p:cNvPr>
                <p:cNvCxnSpPr/>
                <p:nvPr/>
              </p:nvCxnSpPr>
              <p:spPr>
                <a:xfrm>
                  <a:off x="2171360" y="683555"/>
                  <a:ext cx="295615" cy="0"/>
                </a:xfrm>
                <a:prstGeom prst="straightConnector1">
                  <a:avLst/>
                </a:prstGeom>
                <a:noFill/>
                <a:ln w="6350" cap="flat" cmpd="sng" algn="ctr">
                  <a:solidFill>
                    <a:sysClr val="windowText" lastClr="000000"/>
                  </a:solidFill>
                  <a:prstDash val="solid"/>
                  <a:miter lim="800000"/>
                  <a:tailEnd type="triangle"/>
                </a:ln>
                <a:effectLst/>
              </p:spPr>
            </p:cxnSp>
            <p:sp>
              <p:nvSpPr>
                <p:cNvPr id="56" name="Flowchart: Magnetic Disk 55">
                  <a:extLst>
                    <a:ext uri="{FF2B5EF4-FFF2-40B4-BE49-F238E27FC236}">
                      <a16:creationId xmlns:a16="http://schemas.microsoft.com/office/drawing/2014/main" id="{AC77AC09-EEA0-4154-B1D6-D7CEB4C9096E}"/>
                    </a:ext>
                  </a:extLst>
                </p:cNvPr>
                <p:cNvSpPr/>
                <p:nvPr/>
              </p:nvSpPr>
              <p:spPr>
                <a:xfrm>
                  <a:off x="2476500" y="269443"/>
                  <a:ext cx="1152525" cy="840739"/>
                </a:xfrm>
                <a:prstGeom prst="flowChartMagneticDisk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 hangingPunct="0">
                    <a:spcBef>
                      <a:spcPts val="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000"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Decoded frame</a:t>
                  </a:r>
                  <a:endParaRPr lang="en-US" sz="11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cxnSp>
              <p:nvCxnSpPr>
                <p:cNvPr id="57" name="Straight Arrow Connector 56">
                  <a:extLst>
                    <a:ext uri="{FF2B5EF4-FFF2-40B4-BE49-F238E27FC236}">
                      <a16:creationId xmlns:a16="http://schemas.microsoft.com/office/drawing/2014/main" id="{81B2C7B0-4324-454E-8C9C-0013763DB556}"/>
                    </a:ext>
                  </a:extLst>
                </p:cNvPr>
                <p:cNvCxnSpPr/>
                <p:nvPr/>
              </p:nvCxnSpPr>
              <p:spPr>
                <a:xfrm>
                  <a:off x="3626780" y="683555"/>
                  <a:ext cx="924560" cy="0"/>
                </a:xfrm>
                <a:prstGeom prst="straightConnector1">
                  <a:avLst/>
                </a:prstGeom>
                <a:noFill/>
                <a:ln w="6350" cap="flat" cmpd="sng" algn="ctr">
                  <a:solidFill>
                    <a:sysClr val="windowText" lastClr="000000"/>
                  </a:solidFill>
                  <a:prstDash val="solid"/>
                  <a:miter lim="800000"/>
                  <a:tailEnd type="triangle"/>
                </a:ln>
                <a:effectLst/>
              </p:spPr>
            </p:cxnSp>
            <p:sp>
              <p:nvSpPr>
                <p:cNvPr id="58" name="Flowchart: Or 57">
                  <a:extLst>
                    <a:ext uri="{FF2B5EF4-FFF2-40B4-BE49-F238E27FC236}">
                      <a16:creationId xmlns:a16="http://schemas.microsoft.com/office/drawing/2014/main" id="{873E53AF-B629-4F1A-916D-F76F64E876A5}"/>
                    </a:ext>
                  </a:extLst>
                </p:cNvPr>
                <p:cNvSpPr/>
                <p:nvPr/>
              </p:nvSpPr>
              <p:spPr>
                <a:xfrm>
                  <a:off x="4551339" y="580050"/>
                  <a:ext cx="239736" cy="201000"/>
                </a:xfrm>
                <a:prstGeom prst="flowChartOr">
                  <a:avLst/>
                </a:prstGeom>
                <a:noFill/>
                <a:ln w="3175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59" name="Rectangle 58">
                  <a:extLst>
                    <a:ext uri="{FF2B5EF4-FFF2-40B4-BE49-F238E27FC236}">
                      <a16:creationId xmlns:a16="http://schemas.microsoft.com/office/drawing/2014/main" id="{161598BE-D8EC-4F7D-93F3-C1B9B622260C}"/>
                    </a:ext>
                  </a:extLst>
                </p:cNvPr>
                <p:cNvSpPr/>
                <p:nvPr/>
              </p:nvSpPr>
              <p:spPr>
                <a:xfrm>
                  <a:off x="4905375" y="381001"/>
                  <a:ext cx="666750" cy="570865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 hangingPunct="0">
                    <a:spcBef>
                      <a:spcPts val="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000"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Video Output</a:t>
                  </a:r>
                  <a:endParaRPr lang="en-US" sz="12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cxnSp>
              <p:nvCxnSpPr>
                <p:cNvPr id="60" name="Straight Arrow Connector 59">
                  <a:extLst>
                    <a:ext uri="{FF2B5EF4-FFF2-40B4-BE49-F238E27FC236}">
                      <a16:creationId xmlns:a16="http://schemas.microsoft.com/office/drawing/2014/main" id="{11DF2DD9-D146-4618-9035-B8DCA07FFE13}"/>
                    </a:ext>
                  </a:extLst>
                </p:cNvPr>
                <p:cNvCxnSpPr/>
                <p:nvPr/>
              </p:nvCxnSpPr>
              <p:spPr>
                <a:xfrm>
                  <a:off x="4800599" y="675300"/>
                  <a:ext cx="600076" cy="0"/>
                </a:xfrm>
                <a:prstGeom prst="straightConnector1">
                  <a:avLst/>
                </a:prstGeom>
                <a:noFill/>
                <a:ln w="6350" cap="flat" cmpd="sng" algn="ctr">
                  <a:solidFill>
                    <a:sysClr val="windowText" lastClr="000000"/>
                  </a:solidFill>
                  <a:prstDash val="solid"/>
                  <a:miter lim="800000"/>
                  <a:tailEnd type="triangle"/>
                </a:ln>
                <a:effectLst/>
              </p:spPr>
            </p:cxnSp>
            <p:cxnSp>
              <p:nvCxnSpPr>
                <p:cNvPr id="61" name="Straight Arrow Connector 60">
                  <a:extLst>
                    <a:ext uri="{FF2B5EF4-FFF2-40B4-BE49-F238E27FC236}">
                      <a16:creationId xmlns:a16="http://schemas.microsoft.com/office/drawing/2014/main" id="{0B8E6358-A4BD-4A6B-9CC8-13F3865E993E}"/>
                    </a:ext>
                  </a:extLst>
                </p:cNvPr>
                <p:cNvCxnSpPr/>
                <p:nvPr/>
              </p:nvCxnSpPr>
              <p:spPr>
                <a:xfrm>
                  <a:off x="1675424" y="952500"/>
                  <a:ext cx="0" cy="512740"/>
                </a:xfrm>
                <a:prstGeom prst="straightConnector1">
                  <a:avLst/>
                </a:prstGeom>
                <a:noFill/>
                <a:ln w="6350" cap="flat" cmpd="sng" algn="ctr">
                  <a:solidFill>
                    <a:sysClr val="windowText" lastClr="000000"/>
                  </a:solidFill>
                  <a:prstDash val="solid"/>
                  <a:miter lim="800000"/>
                  <a:tailEnd type="triangle"/>
                </a:ln>
                <a:effectLst/>
              </p:spPr>
            </p:cxnSp>
            <p:sp>
              <p:nvSpPr>
                <p:cNvPr id="62" name="Rectangle 61">
                  <a:extLst>
                    <a:ext uri="{FF2B5EF4-FFF2-40B4-BE49-F238E27FC236}">
                      <a16:creationId xmlns:a16="http://schemas.microsoft.com/office/drawing/2014/main" id="{E9C52EF7-4B13-40BB-8186-7FB553A1920F}"/>
                    </a:ext>
                  </a:extLst>
                </p:cNvPr>
                <p:cNvSpPr/>
                <p:nvPr/>
              </p:nvSpPr>
              <p:spPr>
                <a:xfrm>
                  <a:off x="1132500" y="1465240"/>
                  <a:ext cx="1048725" cy="570865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 hangingPunct="0">
                    <a:spcBef>
                      <a:spcPts val="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000"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Select Film grain params</a:t>
                  </a:r>
                  <a:endParaRPr lang="en-US" sz="12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63" name="Rectangle 62">
                  <a:extLst>
                    <a:ext uri="{FF2B5EF4-FFF2-40B4-BE49-F238E27FC236}">
                      <a16:creationId xmlns:a16="http://schemas.microsoft.com/office/drawing/2014/main" id="{9E4C8468-CBEE-4296-B85F-353F03EE7734}"/>
                    </a:ext>
                  </a:extLst>
                </p:cNvPr>
                <p:cNvSpPr/>
                <p:nvPr/>
              </p:nvSpPr>
              <p:spPr>
                <a:xfrm>
                  <a:off x="1122975" y="2332650"/>
                  <a:ext cx="1058250" cy="623402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 hangingPunct="0">
                    <a:spcBef>
                      <a:spcPts val="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950"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8x8 grain block selection</a:t>
                  </a:r>
                  <a:endParaRPr lang="en-US" sz="12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cxnSp>
              <p:nvCxnSpPr>
                <p:cNvPr id="64" name="Straight Arrow Connector 63">
                  <a:extLst>
                    <a:ext uri="{FF2B5EF4-FFF2-40B4-BE49-F238E27FC236}">
                      <a16:creationId xmlns:a16="http://schemas.microsoft.com/office/drawing/2014/main" id="{CCCE24CC-CDC6-43DC-885E-8E0022B25434}"/>
                    </a:ext>
                  </a:extLst>
                </p:cNvPr>
                <p:cNvCxnSpPr/>
                <p:nvPr/>
              </p:nvCxnSpPr>
              <p:spPr>
                <a:xfrm flipH="1">
                  <a:off x="1652101" y="2036105"/>
                  <a:ext cx="4762" cy="296545"/>
                </a:xfrm>
                <a:prstGeom prst="straightConnector1">
                  <a:avLst/>
                </a:prstGeom>
                <a:noFill/>
                <a:ln w="6350" cap="flat" cmpd="sng" algn="ctr">
                  <a:solidFill>
                    <a:sysClr val="windowText" lastClr="000000"/>
                  </a:solidFill>
                  <a:prstDash val="solid"/>
                  <a:miter lim="800000"/>
                  <a:tailEnd type="triangle"/>
                </a:ln>
                <a:effectLst/>
              </p:spPr>
            </p:cxnSp>
            <p:cxnSp>
              <p:nvCxnSpPr>
                <p:cNvPr id="65" name="Straight Arrow Connector 64">
                  <a:extLst>
                    <a:ext uri="{FF2B5EF4-FFF2-40B4-BE49-F238E27FC236}">
                      <a16:creationId xmlns:a16="http://schemas.microsoft.com/office/drawing/2014/main" id="{CFF0F5BF-8CAE-4250-8BFD-B7C44F546046}"/>
                    </a:ext>
                  </a:extLst>
                </p:cNvPr>
                <p:cNvCxnSpPr/>
                <p:nvPr/>
              </p:nvCxnSpPr>
              <p:spPr>
                <a:xfrm>
                  <a:off x="847726" y="2627130"/>
                  <a:ext cx="275249" cy="0"/>
                </a:xfrm>
                <a:prstGeom prst="straightConnector1">
                  <a:avLst/>
                </a:prstGeom>
                <a:noFill/>
                <a:ln w="6350" cap="flat" cmpd="sng" algn="ctr">
                  <a:solidFill>
                    <a:sysClr val="windowText" lastClr="000000"/>
                  </a:solidFill>
                  <a:prstDash val="solid"/>
                  <a:miter lim="800000"/>
                  <a:tailEnd type="triangle"/>
                </a:ln>
                <a:effectLst/>
              </p:spPr>
            </p:cxnSp>
            <p:sp>
              <p:nvSpPr>
                <p:cNvPr id="66" name="Flowchart: Magnetic Disk 65">
                  <a:extLst>
                    <a:ext uri="{FF2B5EF4-FFF2-40B4-BE49-F238E27FC236}">
                      <a16:creationId xmlns:a16="http://schemas.microsoft.com/office/drawing/2014/main" id="{978BE57C-B866-4747-85BF-050C7BBDB5F7}"/>
                    </a:ext>
                  </a:extLst>
                </p:cNvPr>
                <p:cNvSpPr/>
                <p:nvPr/>
              </p:nvSpPr>
              <p:spPr>
                <a:xfrm>
                  <a:off x="-36541" y="2175475"/>
                  <a:ext cx="921390" cy="938413"/>
                </a:xfrm>
                <a:prstGeom prst="flowChartMagneticDisk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 hangingPunct="0">
                    <a:spcBef>
                      <a:spcPts val="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000" dirty="0"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Film grain Database</a:t>
                  </a:r>
                  <a:endParaRPr lang="en-US" sz="1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67" name="Rectangle 66">
                  <a:extLst>
                    <a:ext uri="{FF2B5EF4-FFF2-40B4-BE49-F238E27FC236}">
                      <a16:creationId xmlns:a16="http://schemas.microsoft.com/office/drawing/2014/main" id="{DAA4C929-9AC5-4E9A-BB5A-B046F23FA95C}"/>
                    </a:ext>
                  </a:extLst>
                </p:cNvPr>
                <p:cNvSpPr/>
                <p:nvPr/>
              </p:nvSpPr>
              <p:spPr>
                <a:xfrm>
                  <a:off x="847727" y="3197369"/>
                  <a:ext cx="1533524" cy="668173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 hangingPunct="0">
                    <a:spcBef>
                      <a:spcPts val="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000"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Uniform pseudo-Random Number generator</a:t>
                  </a:r>
                  <a:endParaRPr lang="en-US" sz="12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cxnSp>
              <p:nvCxnSpPr>
                <p:cNvPr id="68" name="Straight Arrow Connector 67">
                  <a:extLst>
                    <a:ext uri="{FF2B5EF4-FFF2-40B4-BE49-F238E27FC236}">
                      <a16:creationId xmlns:a16="http://schemas.microsoft.com/office/drawing/2014/main" id="{FD128402-2639-450D-9836-1A6511EDDF63}"/>
                    </a:ext>
                  </a:extLst>
                </p:cNvPr>
                <p:cNvCxnSpPr/>
                <p:nvPr/>
              </p:nvCxnSpPr>
              <p:spPr>
                <a:xfrm flipV="1">
                  <a:off x="1628776" y="2956052"/>
                  <a:ext cx="0" cy="241317"/>
                </a:xfrm>
                <a:prstGeom prst="straightConnector1">
                  <a:avLst/>
                </a:prstGeom>
                <a:noFill/>
                <a:ln w="6350" cap="flat" cmpd="sng" algn="ctr">
                  <a:solidFill>
                    <a:sysClr val="windowText" lastClr="000000"/>
                  </a:solidFill>
                  <a:prstDash val="solid"/>
                  <a:miter lim="800000"/>
                  <a:tailEnd type="triangle"/>
                </a:ln>
                <a:effectLst/>
              </p:spPr>
            </p:cxnSp>
            <p:sp>
              <p:nvSpPr>
                <p:cNvPr id="69" name="Rectangle 68">
                  <a:extLst>
                    <a:ext uri="{FF2B5EF4-FFF2-40B4-BE49-F238E27FC236}">
                      <a16:creationId xmlns:a16="http://schemas.microsoft.com/office/drawing/2014/main" id="{5BBC02D8-CECE-48A6-BAEB-570ACA6B7C1E}"/>
                    </a:ext>
                  </a:extLst>
                </p:cNvPr>
                <p:cNvSpPr/>
                <p:nvPr/>
              </p:nvSpPr>
              <p:spPr>
                <a:xfrm>
                  <a:off x="2732700" y="2332650"/>
                  <a:ext cx="1048385" cy="570865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 hangingPunct="0">
                    <a:spcBef>
                      <a:spcPts val="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000"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De-blocking</a:t>
                  </a:r>
                  <a:endParaRPr lang="en-US" sz="12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70" name="Rectangle 69">
                  <a:extLst>
                    <a:ext uri="{FF2B5EF4-FFF2-40B4-BE49-F238E27FC236}">
                      <a16:creationId xmlns:a16="http://schemas.microsoft.com/office/drawing/2014/main" id="{EE48A7BD-8367-455C-8542-F256DC4D5546}"/>
                    </a:ext>
                  </a:extLst>
                </p:cNvPr>
                <p:cNvSpPr/>
                <p:nvPr/>
              </p:nvSpPr>
              <p:spPr>
                <a:xfrm>
                  <a:off x="2732700" y="1446938"/>
                  <a:ext cx="1048385" cy="637195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 hangingPunct="0">
                    <a:spcBef>
                      <a:spcPts val="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000"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Compute 8x8 block average</a:t>
                  </a:r>
                  <a:endParaRPr lang="en-US" sz="12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cxnSp>
              <p:nvCxnSpPr>
                <p:cNvPr id="71" name="Straight Arrow Connector 70">
                  <a:extLst>
                    <a:ext uri="{FF2B5EF4-FFF2-40B4-BE49-F238E27FC236}">
                      <a16:creationId xmlns:a16="http://schemas.microsoft.com/office/drawing/2014/main" id="{ADFFCA4F-55DE-451A-80F7-D8F60180964C}"/>
                    </a:ext>
                  </a:extLst>
                </p:cNvPr>
                <p:cNvCxnSpPr/>
                <p:nvPr/>
              </p:nvCxnSpPr>
              <p:spPr>
                <a:xfrm>
                  <a:off x="2181225" y="2606335"/>
                  <a:ext cx="551475" cy="11748"/>
                </a:xfrm>
                <a:prstGeom prst="straightConnector1">
                  <a:avLst/>
                </a:prstGeom>
                <a:noFill/>
                <a:ln w="6350" cap="flat" cmpd="sng" algn="ctr">
                  <a:solidFill>
                    <a:sysClr val="windowText" lastClr="000000"/>
                  </a:solidFill>
                  <a:prstDash val="solid"/>
                  <a:miter lim="800000"/>
                  <a:tailEnd type="triangle"/>
                </a:ln>
                <a:effectLst/>
              </p:spPr>
            </p:cxnSp>
            <p:sp>
              <p:nvSpPr>
                <p:cNvPr id="72" name="Rectangle 71">
                  <a:extLst>
                    <a:ext uri="{FF2B5EF4-FFF2-40B4-BE49-F238E27FC236}">
                      <a16:creationId xmlns:a16="http://schemas.microsoft.com/office/drawing/2014/main" id="{DC1F489F-11A4-4F6B-A6A9-54CE6C4CA4E3}"/>
                    </a:ext>
                  </a:extLst>
                </p:cNvPr>
                <p:cNvSpPr/>
                <p:nvPr/>
              </p:nvSpPr>
              <p:spPr>
                <a:xfrm>
                  <a:off x="2732700" y="3274650"/>
                  <a:ext cx="1048385" cy="570865"/>
                </a:xfrm>
                <a:prstGeom prst="rect">
                  <a:avLst/>
                </a:prstGeom>
                <a:solidFill>
                  <a:sysClr val="window" lastClr="FFFFFF"/>
                </a:solidFill>
                <a:ln w="3175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 hangingPunct="0">
                    <a:spcBef>
                      <a:spcPts val="0"/>
                    </a:spcBef>
                    <a:spcAft>
                      <a:spcPts val="0"/>
                    </a:spcAft>
                    <a:tabLst>
                      <a:tab pos="228600" algn="l"/>
                      <a:tab pos="457200" algn="l"/>
                      <a:tab pos="685800" algn="l"/>
                      <a:tab pos="914400" algn="l"/>
                      <a:tab pos="1143000" algn="l"/>
                      <a:tab pos="1371600" algn="l"/>
                      <a:tab pos="1600200" algn="l"/>
                      <a:tab pos="1828800" algn="l"/>
                      <a:tab pos="2057400" algn="l"/>
                      <a:tab pos="2286000" algn="l"/>
                      <a:tab pos="2514600" algn="l"/>
                      <a:tab pos="2743200" algn="l"/>
                    </a:tabLst>
                  </a:pPr>
                  <a:r>
                    <a:rPr lang="en-US" sz="1000" dirty="0"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Previous 8x8 block</a:t>
                  </a:r>
                  <a:endParaRPr lang="en-US" sz="1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cxnSp>
              <p:nvCxnSpPr>
                <p:cNvPr id="73" name="Straight Arrow Connector 72">
                  <a:extLst>
                    <a:ext uri="{FF2B5EF4-FFF2-40B4-BE49-F238E27FC236}">
                      <a16:creationId xmlns:a16="http://schemas.microsoft.com/office/drawing/2014/main" id="{7764BF12-C382-400A-A4EA-CCA0537CD9E1}"/>
                    </a:ext>
                  </a:extLst>
                </p:cNvPr>
                <p:cNvCxnSpPr/>
                <p:nvPr/>
              </p:nvCxnSpPr>
              <p:spPr>
                <a:xfrm>
                  <a:off x="3256893" y="2903515"/>
                  <a:ext cx="0" cy="371135"/>
                </a:xfrm>
                <a:prstGeom prst="straightConnector1">
                  <a:avLst/>
                </a:prstGeom>
                <a:noFill/>
                <a:ln w="6350" cap="flat" cmpd="sng" algn="ctr">
                  <a:solidFill>
                    <a:sysClr val="windowText" lastClr="000000"/>
                  </a:solidFill>
                  <a:prstDash val="solid"/>
                  <a:miter lim="800000"/>
                  <a:headEnd type="triangle"/>
                  <a:tailEnd type="triangle"/>
                </a:ln>
                <a:effectLst/>
              </p:spPr>
            </p:cxnSp>
            <p:cxnSp>
              <p:nvCxnSpPr>
                <p:cNvPr id="74" name="Elbow Connector 29">
                  <a:extLst>
                    <a:ext uri="{FF2B5EF4-FFF2-40B4-BE49-F238E27FC236}">
                      <a16:creationId xmlns:a16="http://schemas.microsoft.com/office/drawing/2014/main" id="{FD59F93A-1E5E-4B52-92CB-D109A41B3F25}"/>
                    </a:ext>
                  </a:extLst>
                </p:cNvPr>
                <p:cNvCxnSpPr/>
                <p:nvPr/>
              </p:nvCxnSpPr>
              <p:spPr>
                <a:xfrm rot="5400000">
                  <a:off x="3432322" y="1032318"/>
                  <a:ext cx="1078868" cy="381341"/>
                </a:xfrm>
                <a:prstGeom prst="bentConnector3">
                  <a:avLst>
                    <a:gd name="adj1" fmla="val 99441"/>
                  </a:avLst>
                </a:prstGeom>
                <a:noFill/>
                <a:ln w="6350" cap="flat" cmpd="sng" algn="ctr">
                  <a:solidFill>
                    <a:sysClr val="windowText" lastClr="000000"/>
                  </a:solidFill>
                  <a:prstDash val="solid"/>
                  <a:miter lim="800000"/>
                  <a:tailEnd type="triangle"/>
                </a:ln>
                <a:effectLst/>
              </p:spPr>
            </p:cxnSp>
            <p:cxnSp>
              <p:nvCxnSpPr>
                <p:cNvPr id="75" name="Elbow Connector 30">
                  <a:extLst>
                    <a:ext uri="{FF2B5EF4-FFF2-40B4-BE49-F238E27FC236}">
                      <a16:creationId xmlns:a16="http://schemas.microsoft.com/office/drawing/2014/main" id="{6FCB4089-CCB9-4541-B338-B17816EF6AD3}"/>
                    </a:ext>
                  </a:extLst>
                </p:cNvPr>
                <p:cNvCxnSpPr/>
                <p:nvPr/>
              </p:nvCxnSpPr>
              <p:spPr>
                <a:xfrm rot="5400000" flipH="1" flipV="1">
                  <a:off x="3315176" y="1246960"/>
                  <a:ext cx="1837033" cy="905215"/>
                </a:xfrm>
                <a:prstGeom prst="bentConnector3">
                  <a:avLst>
                    <a:gd name="adj1" fmla="val -813"/>
                  </a:avLst>
                </a:prstGeom>
                <a:noFill/>
                <a:ln w="6350" cap="flat" cmpd="sng" algn="ctr">
                  <a:solidFill>
                    <a:sysClr val="windowText" lastClr="000000"/>
                  </a:solidFill>
                  <a:prstDash val="solid"/>
                  <a:miter lim="800000"/>
                  <a:tailEnd type="triangle"/>
                </a:ln>
                <a:effectLst/>
              </p:spPr>
            </p:cxnSp>
            <p:cxnSp>
              <p:nvCxnSpPr>
                <p:cNvPr id="76" name="Straight Arrow Connector 75">
                  <a:extLst>
                    <a:ext uri="{FF2B5EF4-FFF2-40B4-BE49-F238E27FC236}">
                      <a16:creationId xmlns:a16="http://schemas.microsoft.com/office/drawing/2014/main" id="{493B08DD-B06A-4F55-AB53-225584052039}"/>
                    </a:ext>
                  </a:extLst>
                </p:cNvPr>
                <p:cNvCxnSpPr/>
                <p:nvPr/>
              </p:nvCxnSpPr>
              <p:spPr>
                <a:xfrm flipH="1" flipV="1">
                  <a:off x="2181225" y="1750673"/>
                  <a:ext cx="551475" cy="9525"/>
                </a:xfrm>
                <a:prstGeom prst="straightConnector1">
                  <a:avLst/>
                </a:prstGeom>
                <a:noFill/>
                <a:ln w="6350" cap="flat" cmpd="sng" algn="ctr">
                  <a:solidFill>
                    <a:sysClr val="windowText" lastClr="000000"/>
                  </a:solidFill>
                  <a:prstDash val="solid"/>
                  <a:miter lim="800000"/>
                  <a:tailEnd type="triangle"/>
                </a:ln>
                <a:effectLst/>
              </p:spPr>
            </p:cxnSp>
          </p:grpSp>
          <p:cxnSp>
            <p:nvCxnSpPr>
              <p:cNvPr id="49" name="Straight Arrow Connector 48">
                <a:extLst>
                  <a:ext uri="{FF2B5EF4-FFF2-40B4-BE49-F238E27FC236}">
                    <a16:creationId xmlns:a16="http://schemas.microsoft.com/office/drawing/2014/main" id="{E40EBC66-391E-4749-A284-DCF1ABC10B81}"/>
                  </a:ext>
                </a:extLst>
              </p:cNvPr>
              <p:cNvCxnSpPr/>
              <p:nvPr/>
            </p:nvCxnSpPr>
            <p:spPr>
              <a:xfrm>
                <a:off x="403860" y="1242060"/>
                <a:ext cx="665480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/>
                </a:solidFill>
                <a:prstDash val="solid"/>
                <a:miter lim="800000"/>
                <a:tailEnd type="triangle"/>
              </a:ln>
              <a:effectLst/>
            </p:spPr>
          </p:cxnSp>
        </p:grp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05A79373-5EC4-4C8C-BC6F-6DFC91ED772B}"/>
                </a:ext>
              </a:extLst>
            </p:cNvPr>
            <p:cNvSpPr/>
            <p:nvPr/>
          </p:nvSpPr>
          <p:spPr>
            <a:xfrm>
              <a:off x="5904047" y="2900692"/>
              <a:ext cx="2055236" cy="885459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50972283"/>
      </p:ext>
    </p:extLst>
  </p:cSld>
  <p:clrMapOvr>
    <a:masterClrMapping/>
  </p:clrMapOvr>
  <p:transition spd="slow" advClick="0" advTm="20000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CF09E7-67A7-41E8-AF0B-51E4F12EB2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SMPTE RDD 5 Specification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61B159-55A6-4BBA-AC76-C1CD7D4A093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Based on model parameters – Vertical and horizontal cut-off frequency</a:t>
            </a:r>
          </a:p>
          <a:p>
            <a:r>
              <a:rPr lang="en-US" dirty="0"/>
              <a:t>VVC’s DCT-2 64x64 can be used instead of RDD 5 internal transform</a:t>
            </a:r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3669B1-D110-4042-9481-0E1A18198A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57B860D7-3110-4EDD-93C1-BD4A03925C8C}"/>
              </a:ext>
            </a:extLst>
          </p:cNvPr>
          <p:cNvGrpSpPr/>
          <p:nvPr/>
        </p:nvGrpSpPr>
        <p:grpSpPr>
          <a:xfrm>
            <a:off x="656934" y="2672180"/>
            <a:ext cx="4110361" cy="3720954"/>
            <a:chOff x="5761608" y="1846555"/>
            <a:chExt cx="4110361" cy="3720954"/>
          </a:xfrm>
        </p:grpSpPr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74242A6E-309A-4B80-91A8-45D2B504892F}"/>
                </a:ext>
              </a:extLst>
            </p:cNvPr>
            <p:cNvSpPr/>
            <p:nvPr/>
          </p:nvSpPr>
          <p:spPr>
            <a:xfrm>
              <a:off x="8202967" y="2229505"/>
              <a:ext cx="1669002" cy="333800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891FFC70-B670-4B07-BC78-E9A1FDE5A3C3}"/>
                </a:ext>
              </a:extLst>
            </p:cNvPr>
            <p:cNvSpPr/>
            <p:nvPr/>
          </p:nvSpPr>
          <p:spPr>
            <a:xfrm>
              <a:off x="6542843" y="3592511"/>
              <a:ext cx="1660124" cy="1974996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9A68F89F-B5F6-4D46-8677-58376428D7AB}"/>
                </a:ext>
              </a:extLst>
            </p:cNvPr>
            <p:cNvGrpSpPr/>
            <p:nvPr/>
          </p:nvGrpSpPr>
          <p:grpSpPr>
            <a:xfrm>
              <a:off x="6533965" y="2229505"/>
              <a:ext cx="3338004" cy="3338004"/>
              <a:chOff x="6622742" y="2685211"/>
              <a:chExt cx="3338004" cy="3338004"/>
            </a:xfrm>
          </p:grpSpPr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1C2AD4F1-CB34-48DB-89D1-F4E9086299BE}"/>
                  </a:ext>
                </a:extLst>
              </p:cNvPr>
              <p:cNvSpPr/>
              <p:nvPr/>
            </p:nvSpPr>
            <p:spPr>
              <a:xfrm>
                <a:off x="6622742" y="2685211"/>
                <a:ext cx="3338004" cy="3338004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ED57EB66-A57C-4645-B6CD-3CED08EBA4A5}"/>
                  </a:ext>
                </a:extLst>
              </p:cNvPr>
              <p:cNvCxnSpPr/>
              <p:nvPr/>
            </p:nvCxnSpPr>
            <p:spPr>
              <a:xfrm>
                <a:off x="6960093" y="2685211"/>
                <a:ext cx="0" cy="333800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5D45FD93-056D-43B9-A4A7-9B44735772B4}"/>
                  </a:ext>
                </a:extLst>
              </p:cNvPr>
              <p:cNvCxnSpPr/>
              <p:nvPr/>
            </p:nvCxnSpPr>
            <p:spPr>
              <a:xfrm>
                <a:off x="7297445" y="2685211"/>
                <a:ext cx="0" cy="333800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F45DE89E-B06B-4171-A791-7A254B901FDC}"/>
                  </a:ext>
                </a:extLst>
              </p:cNvPr>
              <p:cNvCxnSpPr/>
              <p:nvPr/>
            </p:nvCxnSpPr>
            <p:spPr>
              <a:xfrm>
                <a:off x="7625918" y="2685211"/>
                <a:ext cx="0" cy="333800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5674C394-FB67-4B39-A871-6F72385501BD}"/>
                  </a:ext>
                </a:extLst>
              </p:cNvPr>
              <p:cNvCxnSpPr/>
              <p:nvPr/>
            </p:nvCxnSpPr>
            <p:spPr>
              <a:xfrm>
                <a:off x="7963270" y="2685211"/>
                <a:ext cx="0" cy="333800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44F3A273-28DC-4F96-A603-2EBA986B1A38}"/>
                  </a:ext>
                </a:extLst>
              </p:cNvPr>
              <p:cNvCxnSpPr>
                <a:stCxn id="8" idx="0"/>
                <a:endCxn id="8" idx="2"/>
              </p:cNvCxnSpPr>
              <p:nvPr/>
            </p:nvCxnSpPr>
            <p:spPr>
              <a:xfrm>
                <a:off x="8291744" y="2685211"/>
                <a:ext cx="0" cy="333800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892F5110-F135-488A-98E4-86749B77977E}"/>
                  </a:ext>
                </a:extLst>
              </p:cNvPr>
              <p:cNvCxnSpPr/>
              <p:nvPr/>
            </p:nvCxnSpPr>
            <p:spPr>
              <a:xfrm>
                <a:off x="8975324" y="2685211"/>
                <a:ext cx="0" cy="333800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8ECCC53A-F7B3-4651-BCEF-AB7E29C67A02}"/>
                  </a:ext>
                </a:extLst>
              </p:cNvPr>
              <p:cNvCxnSpPr/>
              <p:nvPr/>
            </p:nvCxnSpPr>
            <p:spPr>
              <a:xfrm>
                <a:off x="9294920" y="2685211"/>
                <a:ext cx="0" cy="333800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3E031587-E813-4E3E-A27C-060031B594AD}"/>
                  </a:ext>
                </a:extLst>
              </p:cNvPr>
              <p:cNvCxnSpPr/>
              <p:nvPr/>
            </p:nvCxnSpPr>
            <p:spPr>
              <a:xfrm>
                <a:off x="9632272" y="2685211"/>
                <a:ext cx="0" cy="333800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39454558-7EA3-4A58-812D-5C19DD00A917}"/>
                  </a:ext>
                </a:extLst>
              </p:cNvPr>
              <p:cNvCxnSpPr/>
              <p:nvPr/>
            </p:nvCxnSpPr>
            <p:spPr>
              <a:xfrm>
                <a:off x="6622742" y="3036163"/>
                <a:ext cx="3338004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E58EA8B6-2C76-4AB8-860D-12FED9503C3C}"/>
                  </a:ext>
                </a:extLst>
              </p:cNvPr>
              <p:cNvCxnSpPr/>
              <p:nvPr/>
            </p:nvCxnSpPr>
            <p:spPr>
              <a:xfrm>
                <a:off x="6622742" y="3355759"/>
                <a:ext cx="3338004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F0491114-3950-4168-9832-671519AFA44B}"/>
                  </a:ext>
                </a:extLst>
              </p:cNvPr>
              <p:cNvCxnSpPr/>
              <p:nvPr/>
            </p:nvCxnSpPr>
            <p:spPr>
              <a:xfrm>
                <a:off x="6622742" y="3710866"/>
                <a:ext cx="3338004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E84E66F4-2B85-49B5-A3C8-BE8EAC9BB055}"/>
                  </a:ext>
                </a:extLst>
              </p:cNvPr>
              <p:cNvCxnSpPr/>
              <p:nvPr/>
            </p:nvCxnSpPr>
            <p:spPr>
              <a:xfrm>
                <a:off x="6622742" y="4048217"/>
                <a:ext cx="3338004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EC5B977A-D25C-473E-B850-4D8030FE7EDD}"/>
                  </a:ext>
                </a:extLst>
              </p:cNvPr>
              <p:cNvCxnSpPr>
                <a:stCxn id="8" idx="1"/>
                <a:endCxn id="8" idx="3"/>
              </p:cNvCxnSpPr>
              <p:nvPr/>
            </p:nvCxnSpPr>
            <p:spPr>
              <a:xfrm>
                <a:off x="6622742" y="4354213"/>
                <a:ext cx="3338004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6341C133-E92D-432F-8374-DE89C590258E}"/>
                  </a:ext>
                </a:extLst>
              </p:cNvPr>
              <p:cNvCxnSpPr/>
              <p:nvPr/>
            </p:nvCxnSpPr>
            <p:spPr>
              <a:xfrm>
                <a:off x="6622742" y="5042517"/>
                <a:ext cx="3338004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CE26817D-83A4-4EB8-9542-5D0E8F798B44}"/>
                  </a:ext>
                </a:extLst>
              </p:cNvPr>
              <p:cNvCxnSpPr/>
              <p:nvPr/>
            </p:nvCxnSpPr>
            <p:spPr>
              <a:xfrm>
                <a:off x="6622742" y="5353235"/>
                <a:ext cx="3338004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D4611AE7-C540-4BB3-A8AE-51D9701D1E9C}"/>
                  </a:ext>
                </a:extLst>
              </p:cNvPr>
              <p:cNvCxnSpPr/>
              <p:nvPr/>
            </p:nvCxnSpPr>
            <p:spPr>
              <a:xfrm>
                <a:off x="6622742" y="5690586"/>
                <a:ext cx="3338004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50" name="Straight Arrow Connector 49">
              <a:extLst>
                <a:ext uri="{FF2B5EF4-FFF2-40B4-BE49-F238E27FC236}">
                  <a16:creationId xmlns:a16="http://schemas.microsoft.com/office/drawing/2014/main" id="{D892E8FB-EF2B-4B69-995B-4DFDB7EB717F}"/>
                </a:ext>
              </a:extLst>
            </p:cNvPr>
            <p:cNvCxnSpPr/>
            <p:nvPr/>
          </p:nvCxnSpPr>
          <p:spPr>
            <a:xfrm>
              <a:off x="5761608" y="3592511"/>
              <a:ext cx="772357" cy="0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2" name="Straight Arrow Connector 51">
              <a:extLst>
                <a:ext uri="{FF2B5EF4-FFF2-40B4-BE49-F238E27FC236}">
                  <a16:creationId xmlns:a16="http://schemas.microsoft.com/office/drawing/2014/main" id="{9011513F-19C8-4BDC-888A-40D61EFD1AD2}"/>
                </a:ext>
              </a:extLst>
            </p:cNvPr>
            <p:cNvCxnSpPr>
              <a:cxnSpLocks/>
            </p:cNvCxnSpPr>
            <p:nvPr/>
          </p:nvCxnSpPr>
          <p:spPr>
            <a:xfrm>
              <a:off x="8202967" y="1846555"/>
              <a:ext cx="0" cy="382950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54" name="TextBox 53">
            <a:extLst>
              <a:ext uri="{FF2B5EF4-FFF2-40B4-BE49-F238E27FC236}">
                <a16:creationId xmlns:a16="http://schemas.microsoft.com/office/drawing/2014/main" id="{9AE5AAB8-465D-4702-8089-A476745B97A1}"/>
              </a:ext>
            </a:extLst>
          </p:cNvPr>
          <p:cNvSpPr txBox="1"/>
          <p:nvPr/>
        </p:nvSpPr>
        <p:spPr>
          <a:xfrm>
            <a:off x="1921857" y="2334517"/>
            <a:ext cx="25689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Vertical cut-off frequency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CA7493E8-F043-41A9-96C0-EA6F35ABD51F}"/>
              </a:ext>
            </a:extLst>
          </p:cNvPr>
          <p:cNvSpPr txBox="1"/>
          <p:nvPr/>
        </p:nvSpPr>
        <p:spPr>
          <a:xfrm rot="16200000">
            <a:off x="-947150" y="4246934"/>
            <a:ext cx="28287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Horizontal cut-off frequency</a:t>
            </a:r>
          </a:p>
        </p:txBody>
      </p:sp>
      <p:sp>
        <p:nvSpPr>
          <p:cNvPr id="56" name="Arrow: Right 55">
            <a:extLst>
              <a:ext uri="{FF2B5EF4-FFF2-40B4-BE49-F238E27FC236}">
                <a16:creationId xmlns:a16="http://schemas.microsoft.com/office/drawing/2014/main" id="{E4DA3A47-F15A-4388-916A-5D73DA417182}"/>
              </a:ext>
            </a:extLst>
          </p:cNvPr>
          <p:cNvSpPr/>
          <p:nvPr/>
        </p:nvSpPr>
        <p:spPr>
          <a:xfrm>
            <a:off x="4962617" y="4669656"/>
            <a:ext cx="1473694" cy="45719"/>
          </a:xfrm>
          <a:prstGeom prst="rightArrow">
            <a:avLst/>
          </a:prstGeom>
          <a:solidFill>
            <a:schemeClr val="tx1"/>
          </a:solidFill>
          <a:ln w="76200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41448799-B28E-4E6A-AB49-098E1C57FDB4}"/>
              </a:ext>
            </a:extLst>
          </p:cNvPr>
          <p:cNvSpPr txBox="1"/>
          <p:nvPr/>
        </p:nvSpPr>
        <p:spPr>
          <a:xfrm>
            <a:off x="4962618" y="4314551"/>
            <a:ext cx="1411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INVERSE DCT</a:t>
            </a:r>
          </a:p>
        </p:txBody>
      </p:sp>
      <p:pic>
        <p:nvPicPr>
          <p:cNvPr id="59" name="Picture 58" descr="Background pattern&#10;&#10;Description automatically generated">
            <a:extLst>
              <a:ext uri="{FF2B5EF4-FFF2-40B4-BE49-F238E27FC236}">
                <a16:creationId xmlns:a16="http://schemas.microsoft.com/office/drawing/2014/main" id="{098B5583-C626-4C3E-A7AD-309101BD70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0494" y="3044766"/>
            <a:ext cx="3348368" cy="3348368"/>
          </a:xfrm>
          <a:prstGeom prst="rect">
            <a:avLst/>
          </a:prstGeom>
        </p:spPr>
      </p:pic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5CBF0F49-429F-4437-9CC8-694E97D599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0495" y="3044764"/>
            <a:ext cx="3348368" cy="3348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531834"/>
      </p:ext>
    </p:extLst>
  </p:cSld>
  <p:clrMapOvr>
    <a:masterClrMapping/>
  </p:clrMapOvr>
  <p:transition spd="slow" advClick="0" advTm="20000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5EC41DB9-15D1-4B71-83E2-E404E22DBA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9635" y="2596822"/>
            <a:ext cx="3348368" cy="334836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5CF09E7-67A7-41E8-AF0B-51E4F12EB2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SMPTE RDD 5 Specification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61B159-55A6-4BBA-AC76-C1CD7D4A093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From 64x64 pseudo-randomly select 8x8 block (blending is done on 8x8 block)</a:t>
            </a:r>
          </a:p>
          <a:p>
            <a:r>
              <a:rPr lang="en-US" dirty="0"/>
              <a:t>Scale it based on parameter from FGC SEI</a:t>
            </a:r>
          </a:p>
          <a:p>
            <a:r>
              <a:rPr lang="en-US" dirty="0"/>
              <a:t>Blend it to frame</a:t>
            </a:r>
          </a:p>
          <a:p>
            <a:pPr lvl="1"/>
            <a:r>
              <a:rPr lang="en-US" dirty="0"/>
              <a:t>Additive blending</a:t>
            </a:r>
          </a:p>
          <a:p>
            <a:r>
              <a:rPr lang="en-US" dirty="0"/>
              <a:t>SMPTE RDD 5 defines more precisely all steps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3669B1-D110-4042-9481-0E1A18198A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944A833-F689-4D0A-A089-1EDBA5DFE9BD}"/>
              </a:ext>
            </a:extLst>
          </p:cNvPr>
          <p:cNvSpPr/>
          <p:nvPr/>
        </p:nvSpPr>
        <p:spPr>
          <a:xfrm>
            <a:off x="8625789" y="3419605"/>
            <a:ext cx="577049" cy="57704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080457"/>
      </p:ext>
    </p:extLst>
  </p:cSld>
  <p:clrMapOvr>
    <a:masterClrMapping/>
  </p:clrMapOvr>
  <p:transition spd="slow" advClick="0" advTm="20000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CF09E7-67A7-41E8-AF0B-51E4F12EB2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Film Grain </a:t>
            </a:r>
            <a:r>
              <a:rPr lang="fr-FR" dirty="0" err="1"/>
              <a:t>Analysis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3669B1-D110-4042-9481-0E1A18198A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96BFDAD3-ED79-4B47-BDC9-FB775433868F}"/>
              </a:ext>
            </a:extLst>
          </p:cNvPr>
          <p:cNvPicPr>
            <a:picLocks noGrp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41" t="34981" r="36981" b="42092"/>
          <a:stretch/>
        </p:blipFill>
        <p:spPr bwMode="auto">
          <a:xfrm>
            <a:off x="5385123" y="4091421"/>
            <a:ext cx="6581916" cy="157255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084C1D3-271D-4BC6-8075-EFFBC016762F}"/>
              </a:ext>
            </a:extLst>
          </p:cNvPr>
          <p:cNvSpPr/>
          <p:nvPr/>
        </p:nvSpPr>
        <p:spPr>
          <a:xfrm>
            <a:off x="5495278" y="4109176"/>
            <a:ext cx="1846556" cy="136626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8C9F7FD-F8F9-4CF1-9EDA-568D06816A5E}"/>
              </a:ext>
            </a:extLst>
          </p:cNvPr>
          <p:cNvSpPr/>
          <p:nvPr/>
        </p:nvSpPr>
        <p:spPr>
          <a:xfrm>
            <a:off x="7661430" y="4109176"/>
            <a:ext cx="4184342" cy="136626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775BC0-DD47-46EF-B4E5-3A4C0995DBFB}"/>
              </a:ext>
            </a:extLst>
          </p:cNvPr>
          <p:cNvSpPr txBox="1"/>
          <p:nvPr/>
        </p:nvSpPr>
        <p:spPr>
          <a:xfrm>
            <a:off x="5683251" y="3579154"/>
            <a:ext cx="18024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PRE-PROCESSING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F6A0388-0CDF-4BBF-A5E2-88662122B503}"/>
              </a:ext>
            </a:extLst>
          </p:cNvPr>
          <p:cNvSpPr txBox="1"/>
          <p:nvPr/>
        </p:nvSpPr>
        <p:spPr>
          <a:xfrm>
            <a:off x="8490074" y="3575286"/>
            <a:ext cx="2859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FG PARAMETER ESTIMATION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8872C08-4496-4FCE-A3E6-EEB8B0AF6EDF}"/>
              </a:ext>
            </a:extLst>
          </p:cNvPr>
          <p:cNvSpPr txBox="1">
            <a:spLocks/>
          </p:cNvSpPr>
          <p:nvPr/>
        </p:nvSpPr>
        <p:spPr>
          <a:xfrm>
            <a:off x="604840" y="1239434"/>
            <a:ext cx="10993437" cy="4705756"/>
          </a:xfrm>
          <a:prstGeom prst="rect">
            <a:avLst/>
          </a:prstGeom>
        </p:spPr>
        <p:txBody>
          <a:bodyPr vert="horz" lIns="51435" tIns="25718" rIns="51435" bIns="25718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2400" b="0" i="0" kern="1200">
                <a:solidFill>
                  <a:schemeClr val="accent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2133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867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333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To create map that indicates flat regions of an input frame</a:t>
            </a:r>
          </a:p>
          <a:p>
            <a:pPr lvl="1"/>
            <a:r>
              <a:rPr lang="en-US" dirty="0"/>
              <a:t>We use Canny edge detector on two scales, in combination with morphological operations</a:t>
            </a:r>
          </a:p>
          <a:p>
            <a:r>
              <a:rPr lang="en-US" dirty="0"/>
              <a:t>For filtering we use MCTF</a:t>
            </a:r>
          </a:p>
          <a:p>
            <a:pPr lvl="1"/>
            <a:r>
              <a:rPr lang="en-US" dirty="0"/>
              <a:t>We created additional instance of </a:t>
            </a:r>
            <a:r>
              <a:rPr lang="en-US" dirty="0" err="1"/>
              <a:t>EncTemporalFilter</a:t>
            </a:r>
            <a:r>
              <a:rPr lang="en-US" dirty="0"/>
              <a:t> class</a:t>
            </a:r>
          </a:p>
          <a:p>
            <a:pPr lvl="1"/>
            <a:r>
              <a:rPr lang="en-US" dirty="0"/>
              <a:t>Encoding process is unchanged – we use internal picture buffer for FG filtering</a:t>
            </a:r>
          </a:p>
          <a:p>
            <a:pPr lvl="1"/>
            <a:r>
              <a:rPr lang="en-US" dirty="0"/>
              <a:t>For LD only on first frame</a:t>
            </a:r>
          </a:p>
          <a:p>
            <a:pPr lvl="1"/>
            <a:r>
              <a:rPr lang="en-US" dirty="0"/>
              <a:t>AI on all frames </a:t>
            </a:r>
          </a:p>
          <a:p>
            <a:pPr lvl="1"/>
            <a:r>
              <a:rPr lang="en-US" dirty="0"/>
              <a:t>RA per I period</a:t>
            </a:r>
          </a:p>
          <a:p>
            <a:pPr lvl="1"/>
            <a:r>
              <a:rPr lang="en-US" dirty="0"/>
              <a:t>Strength of filter is set to 1.5</a:t>
            </a:r>
          </a:p>
          <a:p>
            <a:pPr marL="457200" lvl="1" indent="0">
              <a:buNone/>
            </a:pPr>
            <a:endParaRPr lang="en-US" dirty="0"/>
          </a:p>
          <a:p>
            <a:r>
              <a:rPr lang="en-US" dirty="0"/>
              <a:t>Filtered frame is used to find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dirty="0"/>
              <a:t>film grain image (film grain estimate)</a:t>
            </a:r>
          </a:p>
        </p:txBody>
      </p:sp>
    </p:spTree>
    <p:extLst>
      <p:ext uri="{BB962C8B-B14F-4D97-AF65-F5344CB8AC3E}">
        <p14:creationId xmlns:p14="http://schemas.microsoft.com/office/powerpoint/2010/main" val="2684818784"/>
      </p:ext>
    </p:extLst>
  </p:cSld>
  <p:clrMapOvr>
    <a:masterClrMapping/>
  </p:clrMapOvr>
  <p:transition spd="slow" advClick="0" advTm="20000">
    <p:push dir="u"/>
  </p:transition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F347F7E64563340BE45DE9251A71051" ma:contentTypeVersion="1" ma:contentTypeDescription="Create a new document." ma:contentTypeScope="" ma:versionID="4136a99aeafef25976882aacc3b60b07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26008e99c592c1fd9b5a2c09ff07b29c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FBCBA62-E8E4-4A02-8C61-2977D1F0391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44040242-99E9-495A-9315-53EDA6F9D02B}">
  <ds:schemaRefs>
    <ds:schemaRef ds:uri="http://purl.org/dc/elements/1.1/"/>
    <ds:schemaRef ds:uri="http://www.w3.org/XML/1998/namespace"/>
    <ds:schemaRef ds:uri="http://purl.org/dc/dcmitype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FBE6A851-D107-4D1C-9AE7-3593C8AD9FD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2884</TotalTime>
  <Words>899</Words>
  <Application>Microsoft Office PowerPoint</Application>
  <PresentationFormat>Widescreen</PresentationFormat>
  <Paragraphs>181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Calibri</vt:lpstr>
      <vt:lpstr>Century Gothic</vt:lpstr>
      <vt:lpstr>Times New Roman</vt:lpstr>
      <vt:lpstr>Office Theme</vt:lpstr>
      <vt:lpstr>JVET-V0093 AHG9:Film grain estimation and film grain synthesis for VVC Film grain characteristics SEI message, film grain estimation and film grain synthesis modules</vt:lpstr>
      <vt:lpstr>Proposal </vt:lpstr>
      <vt:lpstr>General framework</vt:lpstr>
      <vt:lpstr>SMPTE RDD 5 Specification</vt:lpstr>
      <vt:lpstr>SMPTE RDD 5 Specification</vt:lpstr>
      <vt:lpstr>SMPTE RDD 5 Specification</vt:lpstr>
      <vt:lpstr>SMPTE RDD 5 Specification</vt:lpstr>
      <vt:lpstr>SMPTE RDD 5 Specification</vt:lpstr>
      <vt:lpstr>Film Grain Analysis</vt:lpstr>
      <vt:lpstr>Film Grain Analysis</vt:lpstr>
      <vt:lpstr>Film Grain Analysis</vt:lpstr>
      <vt:lpstr>Film Grain Analysis</vt:lpstr>
      <vt:lpstr>Software</vt:lpstr>
      <vt:lpstr>Results</vt:lpstr>
      <vt:lpstr>Results</vt:lpstr>
      <vt:lpstr>Results</vt:lpstr>
      <vt:lpstr>PowerPoint Presentation</vt:lpstr>
      <vt:lpstr>Results</vt:lpstr>
      <vt:lpstr>Conclusions</vt:lpstr>
      <vt:lpstr>Acknowledgment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Jason Johnston</dc:creator>
  <cp:lastModifiedBy>Miloš Radosavljević (Милош Радосављевић)</cp:lastModifiedBy>
  <cp:revision>188</cp:revision>
  <dcterms:created xsi:type="dcterms:W3CDTF">2020-02-05T14:07:42Z</dcterms:created>
  <dcterms:modified xsi:type="dcterms:W3CDTF">2021-04-23T18:17:35Z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0x0101006F347F7E64563340BE45DE9251A71051</vt:lpwstr>
  </property>
  <property fmtid="{D5CDD505-2E9C-101B-9397-08002B2CF9AE}" pid="3" name="Order">
    <vt:r8>2400</vt:r8>
  </property>
</Properties>
</file>