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9" r:id="rId5"/>
    <p:sldId id="1208" r:id="rId6"/>
    <p:sldId id="1207" r:id="rId7"/>
    <p:sldId id="1215" r:id="rId8"/>
    <p:sldId id="1219" r:id="rId9"/>
    <p:sldId id="1220" r:id="rId10"/>
    <p:sldId id="1221" r:id="rId11"/>
    <p:sldId id="1212" r:id="rId12"/>
    <p:sldId id="1214" r:id="rId13"/>
    <p:sldId id="122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D3"/>
    <a:srgbClr val="00A652"/>
    <a:srgbClr val="0054A6"/>
    <a:srgbClr val="005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75EE0-91A8-4DF2-85DE-BBBEC6585960}" v="155" dt="2021-01-06T07:23:55.7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6327"/>
  </p:normalViewPr>
  <p:slideViewPr>
    <p:cSldViewPr snapToGrid="0" snapToObjects="1">
      <p:cViewPr varScale="1">
        <p:scale>
          <a:sx n="99" d="100"/>
          <a:sy n="99" d="100"/>
        </p:scale>
        <p:origin x="408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ouard Francois" userId="df04f631-6174-42c8-bfaa-959cef19a80a" providerId="ADAL" clId="{3BC75EE0-91A8-4DF2-85DE-BBBEC6585960}"/>
    <pc:docChg chg="undo custSel addSld delSld modSld modMainMaster">
      <pc:chgData name="Edouard Francois" userId="df04f631-6174-42c8-bfaa-959cef19a80a" providerId="ADAL" clId="{3BC75EE0-91A8-4DF2-85DE-BBBEC6585960}" dt="2021-01-06T07:42:32.407" v="5206" actId="2696"/>
      <pc:docMkLst>
        <pc:docMk/>
      </pc:docMkLst>
      <pc:sldChg chg="modSp mod">
        <pc:chgData name="Edouard Francois" userId="df04f631-6174-42c8-bfaa-959cef19a80a" providerId="ADAL" clId="{3BC75EE0-91A8-4DF2-85DE-BBBEC6585960}" dt="2021-01-06T06:05:05.536" v="217" actId="6549"/>
        <pc:sldMkLst>
          <pc:docMk/>
          <pc:sldMk cId="898564496" sldId="259"/>
        </pc:sldMkLst>
        <pc:spChg chg="mod">
          <ac:chgData name="Edouard Francois" userId="df04f631-6174-42c8-bfaa-959cef19a80a" providerId="ADAL" clId="{3BC75EE0-91A8-4DF2-85DE-BBBEC6585960}" dt="2021-01-06T06:05:05.536" v="217" actId="6549"/>
          <ac:spMkLst>
            <pc:docMk/>
            <pc:sldMk cId="898564496" sldId="259"/>
            <ac:spMk id="2" creationId="{181EB4A2-0FCC-B04D-889F-5BBF45678827}"/>
          </ac:spMkLst>
        </pc:spChg>
        <pc:spChg chg="mod">
          <ac:chgData name="Edouard Francois" userId="df04f631-6174-42c8-bfaa-959cef19a80a" providerId="ADAL" clId="{3BC75EE0-91A8-4DF2-85DE-BBBEC6585960}" dt="2021-01-06T05:53:41.122" v="1" actId="20577"/>
          <ac:spMkLst>
            <pc:docMk/>
            <pc:sldMk cId="898564496" sldId="259"/>
            <ac:spMk id="3" creationId="{1248C4AE-D5B8-BE49-BADA-7F8B23121730}"/>
          </ac:spMkLst>
        </pc:spChg>
        <pc:spChg chg="mod">
          <ac:chgData name="Edouard Francois" userId="df04f631-6174-42c8-bfaa-959cef19a80a" providerId="ADAL" clId="{3BC75EE0-91A8-4DF2-85DE-BBBEC6585960}" dt="2021-01-06T06:04:38.196" v="165" actId="1036"/>
          <ac:spMkLst>
            <pc:docMk/>
            <pc:sldMk cId="898564496" sldId="259"/>
            <ac:spMk id="5" creationId="{992A2368-7A07-3F49-9F99-8EF818AC83BD}"/>
          </ac:spMkLst>
        </pc:spChg>
      </pc:sldChg>
      <pc:sldChg chg="modSp del mod">
        <pc:chgData name="Edouard Francois" userId="df04f631-6174-42c8-bfaa-959cef19a80a" providerId="ADAL" clId="{3BC75EE0-91A8-4DF2-85DE-BBBEC6585960}" dt="2021-01-06T05:57:53.487" v="8" actId="47"/>
        <pc:sldMkLst>
          <pc:docMk/>
          <pc:sldMk cId="2043797989" sldId="267"/>
        </pc:sldMkLst>
        <pc:spChg chg="mod">
          <ac:chgData name="Edouard Francois" userId="df04f631-6174-42c8-bfaa-959cef19a80a" providerId="ADAL" clId="{3BC75EE0-91A8-4DF2-85DE-BBBEC6585960}" dt="2021-01-06T05:57:20.211" v="6" actId="108"/>
          <ac:spMkLst>
            <pc:docMk/>
            <pc:sldMk cId="2043797989" sldId="267"/>
            <ac:spMk id="3" creationId="{88031629-F9B7-D445-AC7A-8E49F730575C}"/>
          </ac:spMkLst>
        </pc:spChg>
        <pc:spChg chg="mod">
          <ac:chgData name="Edouard Francois" userId="df04f631-6174-42c8-bfaa-959cef19a80a" providerId="ADAL" clId="{3BC75EE0-91A8-4DF2-85DE-BBBEC6585960}" dt="2021-01-06T05:53:47.586" v="3" actId="6549"/>
          <ac:spMkLst>
            <pc:docMk/>
            <pc:sldMk cId="2043797989" sldId="267"/>
            <ac:spMk id="4" creationId="{B2ACA491-EBA5-DD41-B1EB-22DB2E1CB85E}"/>
          </ac:spMkLst>
        </pc:spChg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2992286" sldId="268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34156874" sldId="269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409491869" sldId="270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15948989" sldId="271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4151867411" sldId="272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461341260" sldId="273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003801483" sldId="274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764776132" sldId="275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73116384" sldId="276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882716666" sldId="277"/>
        </pc:sldMkLst>
      </pc:sldChg>
      <pc:sldChg chg="modSp add del mod">
        <pc:chgData name="Edouard Francois" userId="df04f631-6174-42c8-bfaa-959cef19a80a" providerId="ADAL" clId="{3BC75EE0-91A8-4DF2-85DE-BBBEC6585960}" dt="2021-01-06T06:16:37.501" v="1176" actId="47"/>
        <pc:sldMkLst>
          <pc:docMk/>
          <pc:sldMk cId="4249810788" sldId="1206"/>
        </pc:sldMkLst>
        <pc:spChg chg="mod">
          <ac:chgData name="Edouard Francois" userId="df04f631-6174-42c8-bfaa-959cef19a80a" providerId="ADAL" clId="{3BC75EE0-91A8-4DF2-85DE-BBBEC6585960}" dt="2021-01-06T06:14:54.356" v="1137" actId="20577"/>
          <ac:spMkLst>
            <pc:docMk/>
            <pc:sldMk cId="4249810788" sldId="1206"/>
            <ac:spMk id="2" creationId="{82BD70A7-8FA8-40A6-BBED-C4F2F368517D}"/>
          </ac:spMkLst>
        </pc:spChg>
        <pc:spChg chg="mod">
          <ac:chgData name="Edouard Francois" userId="df04f631-6174-42c8-bfaa-959cef19a80a" providerId="ADAL" clId="{3BC75EE0-91A8-4DF2-85DE-BBBEC6585960}" dt="2021-01-06T06:15:07.446" v="1153"/>
          <ac:spMkLst>
            <pc:docMk/>
            <pc:sldMk cId="4249810788" sldId="1206"/>
            <ac:spMk id="3" creationId="{33143916-6094-4151-861A-D46379CEFB19}"/>
          </ac:spMkLst>
        </pc:spChg>
        <pc:spChg chg="mod">
          <ac:chgData name="Edouard Francois" userId="df04f631-6174-42c8-bfaa-959cef19a80a" providerId="ADAL" clId="{3BC75EE0-91A8-4DF2-85DE-BBBEC6585960}" dt="2021-01-06T05:58:06.821" v="16" actId="1036"/>
          <ac:spMkLst>
            <pc:docMk/>
            <pc:sldMk cId="4249810788" sldId="1206"/>
            <ac:spMk id="4" creationId="{3BDCE0ED-900D-40F9-B5B0-5B690BBE4203}"/>
          </ac:spMkLst>
        </pc:spChg>
      </pc:sldChg>
      <pc:sldChg chg="delSp modSp new mod">
        <pc:chgData name="Edouard Francois" userId="df04f631-6174-42c8-bfaa-959cef19a80a" providerId="ADAL" clId="{3BC75EE0-91A8-4DF2-85DE-BBBEC6585960}" dt="2021-01-06T07:18:32.491" v="4997" actId="113"/>
        <pc:sldMkLst>
          <pc:docMk/>
          <pc:sldMk cId="1791923185" sldId="1207"/>
        </pc:sldMkLst>
        <pc:spChg chg="mod">
          <ac:chgData name="Edouard Francois" userId="df04f631-6174-42c8-bfaa-959cef19a80a" providerId="ADAL" clId="{3BC75EE0-91A8-4DF2-85DE-BBBEC6585960}" dt="2021-01-06T06:16:42.902" v="1186" actId="5793"/>
          <ac:spMkLst>
            <pc:docMk/>
            <pc:sldMk cId="1791923185" sldId="1207"/>
            <ac:spMk id="2" creationId="{DF0DA53A-CFC6-4D5F-842F-F5568B785D71}"/>
          </ac:spMkLst>
        </pc:spChg>
        <pc:spChg chg="mod">
          <ac:chgData name="Edouard Francois" userId="df04f631-6174-42c8-bfaa-959cef19a80a" providerId="ADAL" clId="{3BC75EE0-91A8-4DF2-85DE-BBBEC6585960}" dt="2021-01-06T07:18:32.491" v="4997" actId="113"/>
          <ac:spMkLst>
            <pc:docMk/>
            <pc:sldMk cId="1791923185" sldId="1207"/>
            <ac:spMk id="3" creationId="{1DA852C1-4DA1-4E1E-ACE6-43D883947325}"/>
          </ac:spMkLst>
        </pc:spChg>
        <pc:graphicFrameChg chg="del mod">
          <ac:chgData name="Edouard Francois" userId="df04f631-6174-42c8-bfaa-959cef19a80a" providerId="ADAL" clId="{3BC75EE0-91A8-4DF2-85DE-BBBEC6585960}" dt="2021-01-06T06:21:50.057" v="1530"/>
          <ac:graphicFrameMkLst>
            <pc:docMk/>
            <pc:sldMk cId="1791923185" sldId="1207"/>
            <ac:graphicFrameMk id="6" creationId="{D64C0BA8-A1D1-4AFB-834D-6854FB303C4F}"/>
          </ac:graphicFrameMkLst>
        </pc:graphicFrameChg>
        <pc:graphicFrameChg chg="mod">
          <ac:chgData name="Edouard Francois" userId="df04f631-6174-42c8-bfaa-959cef19a80a" providerId="ADAL" clId="{3BC75EE0-91A8-4DF2-85DE-BBBEC6585960}" dt="2021-01-06T06:22:40.499" v="1537" actId="1036"/>
          <ac:graphicFrameMkLst>
            <pc:docMk/>
            <pc:sldMk cId="1791923185" sldId="1207"/>
            <ac:graphicFrameMk id="7" creationId="{618374E0-DE52-419C-BB3B-6AFC49F448BA}"/>
          </ac:graphicFrameMkLst>
        </pc:graphicFrameChg>
      </pc:sldChg>
      <pc:sldChg chg="modSp new mod">
        <pc:chgData name="Edouard Francois" userId="df04f631-6174-42c8-bfaa-959cef19a80a" providerId="ADAL" clId="{3BC75EE0-91A8-4DF2-85DE-BBBEC6585960}" dt="2021-01-06T07:17:27.610" v="4992"/>
        <pc:sldMkLst>
          <pc:docMk/>
          <pc:sldMk cId="1110056129" sldId="1208"/>
        </pc:sldMkLst>
        <pc:spChg chg="mod">
          <ac:chgData name="Edouard Francois" userId="df04f631-6174-42c8-bfaa-959cef19a80a" providerId="ADAL" clId="{3BC75EE0-91A8-4DF2-85DE-BBBEC6585960}" dt="2021-01-06T06:15:59.884" v="1164"/>
          <ac:spMkLst>
            <pc:docMk/>
            <pc:sldMk cId="1110056129" sldId="1208"/>
            <ac:spMk id="2" creationId="{05523843-B2AA-4806-AEFE-34670389C984}"/>
          </ac:spMkLst>
        </pc:spChg>
        <pc:spChg chg="mod">
          <ac:chgData name="Edouard Francois" userId="df04f631-6174-42c8-bfaa-959cef19a80a" providerId="ADAL" clId="{3BC75EE0-91A8-4DF2-85DE-BBBEC6585960}" dt="2021-01-06T07:17:27.610" v="4992"/>
          <ac:spMkLst>
            <pc:docMk/>
            <pc:sldMk cId="1110056129" sldId="1208"/>
            <ac:spMk id="3" creationId="{A0301874-92AB-4080-B269-66D250A0AD84}"/>
          </ac:spMkLst>
        </pc:spChg>
      </pc:sldChg>
      <pc:sldChg chg="addSp modSp new mod">
        <pc:chgData name="Edouard Francois" userId="df04f631-6174-42c8-bfaa-959cef19a80a" providerId="ADAL" clId="{3BC75EE0-91A8-4DF2-85DE-BBBEC6585960}" dt="2021-01-06T07:20:14.897" v="5024" actId="20577"/>
        <pc:sldMkLst>
          <pc:docMk/>
          <pc:sldMk cId="3158273184" sldId="1209"/>
        </pc:sldMkLst>
        <pc:spChg chg="mod">
          <ac:chgData name="Edouard Francois" userId="df04f631-6174-42c8-bfaa-959cef19a80a" providerId="ADAL" clId="{3BC75EE0-91A8-4DF2-85DE-BBBEC6585960}" dt="2021-01-06T06:23:09.711" v="1563" actId="20577"/>
          <ac:spMkLst>
            <pc:docMk/>
            <pc:sldMk cId="3158273184" sldId="1209"/>
            <ac:spMk id="2" creationId="{9EE0FE48-B530-48D1-80DB-C425D4A7BB71}"/>
          </ac:spMkLst>
        </pc:spChg>
        <pc:spChg chg="mod">
          <ac:chgData name="Edouard Francois" userId="df04f631-6174-42c8-bfaa-959cef19a80a" providerId="ADAL" clId="{3BC75EE0-91A8-4DF2-85DE-BBBEC6585960}" dt="2021-01-06T07:19:08.478" v="4998" actId="20577"/>
          <ac:spMkLst>
            <pc:docMk/>
            <pc:sldMk cId="3158273184" sldId="1209"/>
            <ac:spMk id="3" creationId="{343024FE-2D86-424D-BDFE-12A622002AE3}"/>
          </ac:spMkLst>
        </pc:spChg>
        <pc:graphicFrameChg chg="add mod modGraphic">
          <ac:chgData name="Edouard Francois" userId="df04f631-6174-42c8-bfaa-959cef19a80a" providerId="ADAL" clId="{3BC75EE0-91A8-4DF2-85DE-BBBEC6585960}" dt="2021-01-06T07:20:14.897" v="5024" actId="20577"/>
          <ac:graphicFrameMkLst>
            <pc:docMk/>
            <pc:sldMk cId="3158273184" sldId="1209"/>
            <ac:graphicFrameMk id="6" creationId="{72F1C680-7351-428A-ABD4-EAA47F92F096}"/>
          </ac:graphicFrameMkLst>
        </pc:graphicFrameChg>
        <pc:picChg chg="add mod">
          <ac:chgData name="Edouard Francois" userId="df04f631-6174-42c8-bfaa-959cef19a80a" providerId="ADAL" clId="{3BC75EE0-91A8-4DF2-85DE-BBBEC6585960}" dt="2021-01-06T07:19:15.556" v="5000" actId="1076"/>
          <ac:picMkLst>
            <pc:docMk/>
            <pc:sldMk cId="3158273184" sldId="1209"/>
            <ac:picMk id="7" creationId="{F0CD5F42-4DF6-4C0B-B324-A59E3B6235BC}"/>
          </ac:picMkLst>
        </pc:picChg>
      </pc:sldChg>
      <pc:sldChg chg="addSp modSp new mod">
        <pc:chgData name="Edouard Francois" userId="df04f631-6174-42c8-bfaa-959cef19a80a" providerId="ADAL" clId="{3BC75EE0-91A8-4DF2-85DE-BBBEC6585960}" dt="2021-01-06T06:33:13.722" v="2235" actId="20577"/>
        <pc:sldMkLst>
          <pc:docMk/>
          <pc:sldMk cId="310264092" sldId="1210"/>
        </pc:sldMkLst>
        <pc:spChg chg="mod">
          <ac:chgData name="Edouard Francois" userId="df04f631-6174-42c8-bfaa-959cef19a80a" providerId="ADAL" clId="{3BC75EE0-91A8-4DF2-85DE-BBBEC6585960}" dt="2021-01-06T06:33:13.722" v="2235" actId="20577"/>
          <ac:spMkLst>
            <pc:docMk/>
            <pc:sldMk cId="310264092" sldId="1210"/>
            <ac:spMk id="2" creationId="{3E668F36-C266-4BF3-BEEB-77DDB7E27EE6}"/>
          </ac:spMkLst>
        </pc:spChg>
        <pc:spChg chg="mod">
          <ac:chgData name="Edouard Francois" userId="df04f631-6174-42c8-bfaa-959cef19a80a" providerId="ADAL" clId="{3BC75EE0-91A8-4DF2-85DE-BBBEC6585960}" dt="2021-01-06T06:32:46.592" v="2224" actId="20577"/>
          <ac:spMkLst>
            <pc:docMk/>
            <pc:sldMk cId="310264092" sldId="1210"/>
            <ac:spMk id="3" creationId="{63D25838-76F3-4F33-8996-CF5203FBF6EF}"/>
          </ac:spMkLst>
        </pc:spChg>
        <pc:picChg chg="add mod">
          <ac:chgData name="Edouard Francois" userId="df04f631-6174-42c8-bfaa-959cef19a80a" providerId="ADAL" clId="{3BC75EE0-91A8-4DF2-85DE-BBBEC6585960}" dt="2021-01-06T06:33:04.623" v="2226" actId="1076"/>
          <ac:picMkLst>
            <pc:docMk/>
            <pc:sldMk cId="310264092" sldId="1210"/>
            <ac:picMk id="6" creationId="{29E71A31-0D33-4690-8F98-A6149BA166C5}"/>
          </ac:picMkLst>
        </pc:picChg>
      </pc:sldChg>
      <pc:sldChg chg="addSp delSp modSp new mod">
        <pc:chgData name="Edouard Francois" userId="df04f631-6174-42c8-bfaa-959cef19a80a" providerId="ADAL" clId="{3BC75EE0-91A8-4DF2-85DE-BBBEC6585960}" dt="2021-01-06T06:46:10.669" v="3073" actId="113"/>
        <pc:sldMkLst>
          <pc:docMk/>
          <pc:sldMk cId="2231333175" sldId="1211"/>
        </pc:sldMkLst>
        <pc:spChg chg="mod">
          <ac:chgData name="Edouard Francois" userId="df04f631-6174-42c8-bfaa-959cef19a80a" providerId="ADAL" clId="{3BC75EE0-91A8-4DF2-85DE-BBBEC6585960}" dt="2021-01-06T06:33:38.526" v="2265" actId="20577"/>
          <ac:spMkLst>
            <pc:docMk/>
            <pc:sldMk cId="2231333175" sldId="1211"/>
            <ac:spMk id="2" creationId="{42699D24-F3CC-4123-933C-F615D2803E33}"/>
          </ac:spMkLst>
        </pc:spChg>
        <pc:spChg chg="mod">
          <ac:chgData name="Edouard Francois" userId="df04f631-6174-42c8-bfaa-959cef19a80a" providerId="ADAL" clId="{3BC75EE0-91A8-4DF2-85DE-BBBEC6585960}" dt="2021-01-06T06:46:10.669" v="3073" actId="113"/>
          <ac:spMkLst>
            <pc:docMk/>
            <pc:sldMk cId="2231333175" sldId="1211"/>
            <ac:spMk id="3" creationId="{946933A4-D514-4162-82D7-AF0E892A891F}"/>
          </ac:spMkLst>
        </pc:spChg>
        <pc:graphicFrameChg chg="add del mod">
          <ac:chgData name="Edouard Francois" userId="df04f631-6174-42c8-bfaa-959cef19a80a" providerId="ADAL" clId="{3BC75EE0-91A8-4DF2-85DE-BBBEC6585960}" dt="2021-01-06T06:34:39.617" v="2369"/>
          <ac:graphicFrameMkLst>
            <pc:docMk/>
            <pc:sldMk cId="2231333175" sldId="1211"/>
            <ac:graphicFrameMk id="6" creationId="{34AF0AE6-CD00-4D62-86BA-175A0AEA6EC8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5:29.602" v="2384" actId="478"/>
          <ac:graphicFrameMkLst>
            <pc:docMk/>
            <pc:sldMk cId="2231333175" sldId="1211"/>
            <ac:graphicFrameMk id="7" creationId="{AB6D6B73-B52D-40E5-8A6D-32E4E6A480C7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5:26.480" v="2379"/>
          <ac:graphicFrameMkLst>
            <pc:docMk/>
            <pc:sldMk cId="2231333175" sldId="1211"/>
            <ac:graphicFrameMk id="8" creationId="{38D7EB18-69E1-41C9-A9E8-78B60D15D547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8:43.571" v="2538" actId="478"/>
          <ac:graphicFrameMkLst>
            <pc:docMk/>
            <pc:sldMk cId="2231333175" sldId="1211"/>
            <ac:graphicFrameMk id="9" creationId="{A0CB3884-66F8-47AD-BBF7-835E3C171F2D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8:46.414" v="2539" actId="478"/>
          <ac:graphicFrameMkLst>
            <pc:docMk/>
            <pc:sldMk cId="2231333175" sldId="1211"/>
            <ac:graphicFrameMk id="10" creationId="{40DDE74F-D6A8-4582-8488-7730B5E67161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6:40:01.616" v="2563" actId="1038"/>
          <ac:graphicFrameMkLst>
            <pc:docMk/>
            <pc:sldMk cId="2231333175" sldId="1211"/>
            <ac:graphicFrameMk id="11" creationId="{00809FC7-E090-4691-A020-C607071D791B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2:21.539" v="5117" actId="6549"/>
        <pc:sldMkLst>
          <pc:docMk/>
          <pc:sldMk cId="3450972283" sldId="1212"/>
        </pc:sldMkLst>
        <pc:spChg chg="mod">
          <ac:chgData name="Edouard Francois" userId="df04f631-6174-42c8-bfaa-959cef19a80a" providerId="ADAL" clId="{3BC75EE0-91A8-4DF2-85DE-BBBEC6585960}" dt="2021-01-06T06:47:17.708" v="3090" actId="20577"/>
          <ac:spMkLst>
            <pc:docMk/>
            <pc:sldMk cId="3450972283" sldId="1212"/>
            <ac:spMk id="2" creationId="{05CF09E7-67A7-41E8-AF0B-51E4F12EB209}"/>
          </ac:spMkLst>
        </pc:spChg>
        <pc:spChg chg="mod">
          <ac:chgData name="Edouard Francois" userId="df04f631-6174-42c8-bfaa-959cef19a80a" providerId="ADAL" clId="{3BC75EE0-91A8-4DF2-85DE-BBBEC6585960}" dt="2021-01-06T07:22:21.539" v="5117" actId="6549"/>
          <ac:spMkLst>
            <pc:docMk/>
            <pc:sldMk cId="3450972283" sldId="1212"/>
            <ac:spMk id="3" creationId="{6D61B159-55A6-4BBA-AC76-C1CD7D4A0939}"/>
          </ac:spMkLst>
        </pc:spChg>
        <pc:graphicFrameChg chg="add mod modGraphic">
          <ac:chgData name="Edouard Francois" userId="df04f631-6174-42c8-bfaa-959cef19a80a" providerId="ADAL" clId="{3BC75EE0-91A8-4DF2-85DE-BBBEC6585960}" dt="2021-01-06T07:21:58.427" v="5076" actId="1036"/>
          <ac:graphicFrameMkLst>
            <pc:docMk/>
            <pc:sldMk cId="3450972283" sldId="1212"/>
            <ac:graphicFrameMk id="6" creationId="{11685147-4B20-4DC6-80FA-D21EC4A5635F}"/>
          </ac:graphicFrameMkLst>
        </pc:graphicFrameChg>
      </pc:sldChg>
      <pc:sldChg chg="addSp delSp modSp new del mod">
        <pc:chgData name="Edouard Francois" userId="df04f631-6174-42c8-bfaa-959cef19a80a" providerId="ADAL" clId="{3BC75EE0-91A8-4DF2-85DE-BBBEC6585960}" dt="2021-01-06T07:22:42.126" v="5118" actId="47"/>
        <pc:sldMkLst>
          <pc:docMk/>
          <pc:sldMk cId="2051999865" sldId="1213"/>
        </pc:sldMkLst>
        <pc:spChg chg="mod">
          <ac:chgData name="Edouard Francois" userId="df04f631-6174-42c8-bfaa-959cef19a80a" providerId="ADAL" clId="{3BC75EE0-91A8-4DF2-85DE-BBBEC6585960}" dt="2021-01-06T06:53:41.110" v="3709" actId="20577"/>
          <ac:spMkLst>
            <pc:docMk/>
            <pc:sldMk cId="2051999865" sldId="1213"/>
            <ac:spMk id="2" creationId="{D802DC6E-BC4C-48FC-9366-548688F662A5}"/>
          </ac:spMkLst>
        </pc:spChg>
        <pc:spChg chg="del">
          <ac:chgData name="Edouard Francois" userId="df04f631-6174-42c8-bfaa-959cef19a80a" providerId="ADAL" clId="{3BC75EE0-91A8-4DF2-85DE-BBBEC6585960}" dt="2021-01-06T06:55:07.497" v="3710"/>
          <ac:spMkLst>
            <pc:docMk/>
            <pc:sldMk cId="2051999865" sldId="1213"/>
            <ac:spMk id="3" creationId="{6AFB8224-5B73-49CC-B07E-1EAF5588D3FC}"/>
          </ac:spMkLst>
        </pc:spChg>
        <pc:graphicFrameChg chg="add mod modGraphic">
          <ac:chgData name="Edouard Francois" userId="df04f631-6174-42c8-bfaa-959cef19a80a" providerId="ADAL" clId="{3BC75EE0-91A8-4DF2-85DE-BBBEC6585960}" dt="2021-01-06T06:55:20.153" v="3716" actId="20577"/>
          <ac:graphicFrameMkLst>
            <pc:docMk/>
            <pc:sldMk cId="2051999865" sldId="1213"/>
            <ac:graphicFrameMk id="6" creationId="{DDE15C89-A923-4DB5-AC7E-67D1638CCF5E}"/>
          </ac:graphicFrameMkLst>
        </pc:graphicFrameChg>
      </pc:sldChg>
      <pc:sldChg chg="addSp delSp modSp new mod">
        <pc:chgData name="Edouard Francois" userId="df04f631-6174-42c8-bfaa-959cef19a80a" providerId="ADAL" clId="{3BC75EE0-91A8-4DF2-85DE-BBBEC6585960}" dt="2021-01-06T07:14:52.295" v="4963" actId="14100"/>
        <pc:sldMkLst>
          <pc:docMk/>
          <pc:sldMk cId="4283430583" sldId="1214"/>
        </pc:sldMkLst>
        <pc:spChg chg="mod">
          <ac:chgData name="Edouard Francois" userId="df04f631-6174-42c8-bfaa-959cef19a80a" providerId="ADAL" clId="{3BC75EE0-91A8-4DF2-85DE-BBBEC6585960}" dt="2021-01-06T07:07:43.218" v="4367" actId="20577"/>
          <ac:spMkLst>
            <pc:docMk/>
            <pc:sldMk cId="4283430583" sldId="1214"/>
            <ac:spMk id="2" creationId="{1011D0EB-359F-4DC8-8142-ADF108FB2B15}"/>
          </ac:spMkLst>
        </pc:spChg>
        <pc:spChg chg="mod">
          <ac:chgData name="Edouard Francois" userId="df04f631-6174-42c8-bfaa-959cef19a80a" providerId="ADAL" clId="{3BC75EE0-91A8-4DF2-85DE-BBBEC6585960}" dt="2021-01-06T07:13:19.381" v="4943" actId="20577"/>
          <ac:spMkLst>
            <pc:docMk/>
            <pc:sldMk cId="4283430583" sldId="1214"/>
            <ac:spMk id="3" creationId="{BF0280B9-24C8-41D6-856F-1A1FBC751FA0}"/>
          </ac:spMkLst>
        </pc:spChg>
        <pc:spChg chg="add mod">
          <ac:chgData name="Edouard Francois" userId="df04f631-6174-42c8-bfaa-959cef19a80a" providerId="ADAL" clId="{3BC75EE0-91A8-4DF2-85DE-BBBEC6585960}" dt="2021-01-06T07:14:52.295" v="4963" actId="14100"/>
          <ac:spMkLst>
            <pc:docMk/>
            <pc:sldMk cId="4283430583" sldId="1214"/>
            <ac:spMk id="8" creationId="{4AB32318-AB42-4D92-BCBF-54F14AE57C9B}"/>
          </ac:spMkLst>
        </pc:spChg>
        <pc:graphicFrameChg chg="add del mod">
          <ac:chgData name="Edouard Francois" userId="df04f631-6174-42c8-bfaa-959cef19a80a" providerId="ADAL" clId="{3BC75EE0-91A8-4DF2-85DE-BBBEC6585960}" dt="2021-01-06T07:08:50.300" v="4585" actId="478"/>
          <ac:graphicFrameMkLst>
            <pc:docMk/>
            <pc:sldMk cId="4283430583" sldId="1214"/>
            <ac:graphicFrameMk id="6" creationId="{E87E89D1-FB9C-48E1-AC2F-578E3AD3582C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7:08:53.153" v="4586" actId="478"/>
          <ac:graphicFrameMkLst>
            <pc:docMk/>
            <pc:sldMk cId="4283430583" sldId="1214"/>
            <ac:graphicFrameMk id="7" creationId="{FD4F649C-9AE0-48DD-A465-3ECCFB752A5D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3:46.977" v="5199" actId="20577"/>
        <pc:sldMkLst>
          <pc:docMk/>
          <pc:sldMk cId="3891504119" sldId="1215"/>
        </pc:sldMkLst>
        <pc:spChg chg="mod">
          <ac:chgData name="Edouard Francois" userId="df04f631-6174-42c8-bfaa-959cef19a80a" providerId="ADAL" clId="{3BC75EE0-91A8-4DF2-85DE-BBBEC6585960}" dt="2021-01-06T07:04:20.595" v="4178" actId="20577"/>
          <ac:spMkLst>
            <pc:docMk/>
            <pc:sldMk cId="3891504119" sldId="1215"/>
            <ac:spMk id="2" creationId="{B58BC1D6-0E02-4FA3-8F02-51D231607F6D}"/>
          </ac:spMkLst>
        </pc:spChg>
        <pc:spChg chg="mod">
          <ac:chgData name="Edouard Francois" userId="df04f631-6174-42c8-bfaa-959cef19a80a" providerId="ADAL" clId="{3BC75EE0-91A8-4DF2-85DE-BBBEC6585960}" dt="2021-01-06T07:23:46.977" v="5199" actId="20577"/>
          <ac:spMkLst>
            <pc:docMk/>
            <pc:sldMk cId="3891504119" sldId="1215"/>
            <ac:spMk id="3" creationId="{198FCF54-D61F-4DA6-898A-6F1B4B872D8D}"/>
          </ac:spMkLst>
        </pc:spChg>
        <pc:graphicFrameChg chg="add mod">
          <ac:chgData name="Edouard Francois" userId="df04f631-6174-42c8-bfaa-959cef19a80a" providerId="ADAL" clId="{3BC75EE0-91A8-4DF2-85DE-BBBEC6585960}" dt="2021-01-06T07:23:41.978" v="5189" actId="1036"/>
          <ac:graphicFrameMkLst>
            <pc:docMk/>
            <pc:sldMk cId="3891504119" sldId="1215"/>
            <ac:graphicFrameMk id="6" creationId="{6605B65C-1D4A-4308-B2F0-9CD883B4EB2F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7:07:27.272" v="4347" actId="1076"/>
          <ac:graphicFrameMkLst>
            <pc:docMk/>
            <pc:sldMk cId="3891504119" sldId="1215"/>
            <ac:graphicFrameMk id="7" creationId="{6E5F72AD-701F-490F-B751-21C891E00AAE}"/>
          </ac:graphicFrameMkLst>
        </pc:graphicFrameChg>
      </pc:sldChg>
      <pc:sldMasterChg chg="delSldLayout modSldLayout">
        <pc:chgData name="Edouard Francois" userId="df04f631-6174-42c8-bfaa-959cef19a80a" providerId="ADAL" clId="{3BC75EE0-91A8-4DF2-85DE-BBBEC6585960}" dt="2021-01-06T07:42:32.407" v="5206" actId="2696"/>
        <pc:sldMasterMkLst>
          <pc:docMk/>
          <pc:sldMasterMk cId="3889532160" sldId="2147483648"/>
        </pc:sldMasterMkLst>
        <pc:sldLayoutChg chg="del">
          <pc:chgData name="Edouard Francois" userId="df04f631-6174-42c8-bfaa-959cef19a80a" providerId="ADAL" clId="{3BC75EE0-91A8-4DF2-85DE-BBBEC6585960}" dt="2021-01-06T07:42:31.846" v="5200" actId="2696"/>
          <pc:sldLayoutMkLst>
            <pc:docMk/>
            <pc:sldMasterMk cId="3889532160" sldId="2147483648"/>
            <pc:sldLayoutMk cId="1485803104" sldId="2147483651"/>
          </pc:sldLayoutMkLst>
        </pc:sldLayoutChg>
        <pc:sldLayoutChg chg="del">
          <pc:chgData name="Edouard Francois" userId="df04f631-6174-42c8-bfaa-959cef19a80a" providerId="ADAL" clId="{3BC75EE0-91A8-4DF2-85DE-BBBEC6585960}" dt="2021-01-06T07:42:32.125" v="5203" actId="2696"/>
          <pc:sldLayoutMkLst>
            <pc:docMk/>
            <pc:sldMasterMk cId="3889532160" sldId="2147483648"/>
            <pc:sldLayoutMk cId="2216458278" sldId="2147483660"/>
          </pc:sldLayoutMkLst>
        </pc:sldLayoutChg>
        <pc:sldLayoutChg chg="del">
          <pc:chgData name="Edouard Francois" userId="df04f631-6174-42c8-bfaa-959cef19a80a" providerId="ADAL" clId="{3BC75EE0-91A8-4DF2-85DE-BBBEC6585960}" dt="2021-01-06T07:42:32.226" v="5204" actId="2696"/>
          <pc:sldLayoutMkLst>
            <pc:docMk/>
            <pc:sldMasterMk cId="3889532160" sldId="2147483648"/>
            <pc:sldLayoutMk cId="2264810022" sldId="2147483661"/>
          </pc:sldLayoutMkLst>
        </pc:sldLayoutChg>
        <pc:sldLayoutChg chg="del">
          <pc:chgData name="Edouard Francois" userId="df04f631-6174-42c8-bfaa-959cef19a80a" providerId="ADAL" clId="{3BC75EE0-91A8-4DF2-85DE-BBBEC6585960}" dt="2021-01-06T07:42:32.407" v="5206" actId="2696"/>
          <pc:sldLayoutMkLst>
            <pc:docMk/>
            <pc:sldMasterMk cId="3889532160" sldId="2147483648"/>
            <pc:sldLayoutMk cId="375924074" sldId="2147483662"/>
          </pc:sldLayoutMkLst>
        </pc:sldLayoutChg>
        <pc:sldLayoutChg chg="del">
          <pc:chgData name="Edouard Francois" userId="df04f631-6174-42c8-bfaa-959cef19a80a" providerId="ADAL" clId="{3BC75EE0-91A8-4DF2-85DE-BBBEC6585960}" dt="2021-01-06T07:42:32.041" v="5202" actId="2696"/>
          <pc:sldLayoutMkLst>
            <pc:docMk/>
            <pc:sldMasterMk cId="3889532160" sldId="2147483648"/>
            <pc:sldLayoutMk cId="1216304014" sldId="2147483663"/>
          </pc:sldLayoutMkLst>
        </pc:sldLayoutChg>
        <pc:sldLayoutChg chg="del">
          <pc:chgData name="Edouard Francois" userId="df04f631-6174-42c8-bfaa-959cef19a80a" providerId="ADAL" clId="{3BC75EE0-91A8-4DF2-85DE-BBBEC6585960}" dt="2021-01-06T07:42:32.320" v="5205" actId="2696"/>
          <pc:sldLayoutMkLst>
            <pc:docMk/>
            <pc:sldMasterMk cId="3889532160" sldId="2147483648"/>
            <pc:sldLayoutMk cId="379295861" sldId="2147483668"/>
          </pc:sldLayoutMkLst>
        </pc:sldLayoutChg>
        <pc:sldLayoutChg chg="del">
          <pc:chgData name="Edouard Francois" userId="df04f631-6174-42c8-bfaa-959cef19a80a" providerId="ADAL" clId="{3BC75EE0-91A8-4DF2-85DE-BBBEC6585960}" dt="2021-01-06T07:42:31.926" v="5201" actId="2696"/>
          <pc:sldLayoutMkLst>
            <pc:docMk/>
            <pc:sldMasterMk cId="3889532160" sldId="2147483648"/>
            <pc:sldLayoutMk cId="329367502" sldId="2147483669"/>
          </pc:sldLayoutMkLst>
        </pc:sldLayoutChg>
        <pc:sldLayoutChg chg="modSp mod">
          <pc:chgData name="Edouard Francois" userId="df04f631-6174-42c8-bfaa-959cef19a80a" providerId="ADAL" clId="{3BC75EE0-91A8-4DF2-85DE-BBBEC6585960}" dt="2021-01-06T06:15:34.081" v="1162" actId="1036"/>
          <pc:sldLayoutMkLst>
            <pc:docMk/>
            <pc:sldMasterMk cId="3889532160" sldId="2147483648"/>
            <pc:sldLayoutMk cId="2698598402" sldId="2147483671"/>
          </pc:sldLayoutMkLst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8" creationId="{F444F596-16DC-0A40-ACB0-60B82AC70540}"/>
            </ac:spMkLst>
          </pc:spChg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9" creationId="{4947564A-AC6E-054D-8107-DF54D6966953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842381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133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867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333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436692"/>
            <a:ext cx="38608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3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0257" y="6436692"/>
            <a:ext cx="27432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1067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598402"/>
      </p:ext>
    </p:extLst>
  </p:cSld>
  <p:clrMapOvr>
    <a:masterClrMapping/>
  </p:clrMapOvr>
  <p:transition spd="slow" advClick="0" advTm="20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2227313"/>
            <a:ext cx="10484962" cy="2220869"/>
          </a:xfrm>
        </p:spPr>
        <p:txBody>
          <a:bodyPr>
            <a:normAutofit/>
          </a:bodyPr>
          <a:lstStyle/>
          <a:p>
            <a:r>
              <a:rPr lang="en-US" sz="4400" dirty="0"/>
              <a:t>JVET-V0089</a:t>
            </a:r>
            <a:br>
              <a:rPr lang="en-US" sz="6000" dirty="0"/>
            </a:br>
            <a:r>
              <a:rPr lang="en-US" sz="3600" dirty="0"/>
              <a:t>EE2-related: Inter coding modes modifications</a:t>
            </a:r>
            <a:endParaRPr lang="en-US" sz="4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8C4AE-D5B8-BE49-BADA-7F8B23121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5461051"/>
            <a:ext cx="9990924" cy="447675"/>
          </a:xfrm>
        </p:spPr>
        <p:txBody>
          <a:bodyPr>
            <a:noAutofit/>
          </a:bodyPr>
          <a:lstStyle/>
          <a:p>
            <a:r>
              <a:rPr lang="en-US" sz="1800" dirty="0"/>
              <a:t>A. Robert, F. Galpin, F. Le </a:t>
            </a:r>
            <a:r>
              <a:rPr lang="en-US" sz="1800" dirty="0" err="1"/>
              <a:t>Léannec</a:t>
            </a:r>
            <a:r>
              <a:rPr lang="en-US" sz="1800" dirty="0"/>
              <a:t>, T. Poirier</a:t>
            </a:r>
          </a:p>
          <a:p>
            <a:r>
              <a:rPr lang="en-US" sz="1800" dirty="0"/>
              <a:t>April 2021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0E325D7-A6D1-4225-ABD5-5B3D4DA9B3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5277C3-98AF-4F35-AA66-78E8B3209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ED9188-8B2D-49AD-B711-645AFDA1C1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810EBEF-7E5E-4143-A8DE-852B9863CF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6266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23843-B2AA-4806-AEFE-34670389C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01874-92AB-4080-B269-66D250A0AD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06780"/>
            <a:ext cx="10993437" cy="5414276"/>
          </a:xfrm>
        </p:spPr>
        <p:txBody>
          <a:bodyPr>
            <a:normAutofit/>
          </a:bodyPr>
          <a:lstStyle/>
          <a:p>
            <a:r>
              <a:rPr lang="en-US" dirty="0"/>
              <a:t>This contribution proposes:</a:t>
            </a:r>
          </a:p>
          <a:p>
            <a:pPr lvl="1"/>
            <a:r>
              <a:rPr lang="en-US" dirty="0"/>
              <a:t>Some pruning in all Inter modes</a:t>
            </a:r>
          </a:p>
          <a:p>
            <a:pPr lvl="1"/>
            <a:r>
              <a:rPr lang="en-US" dirty="0"/>
              <a:t>Modifications of the regular and affine merge list</a:t>
            </a:r>
          </a:p>
          <a:p>
            <a:pPr lvl="1"/>
            <a:r>
              <a:rPr lang="en-US" dirty="0"/>
              <a:t>SIF flag usage in GEO mode</a:t>
            </a:r>
          </a:p>
          <a:p>
            <a:endParaRPr lang="en-US" dirty="0"/>
          </a:p>
          <a:p>
            <a:r>
              <a:rPr lang="en-US" dirty="0"/>
              <a:t>Tool-on results:</a:t>
            </a:r>
          </a:p>
          <a:p>
            <a:pPr lvl="1"/>
            <a:r>
              <a:rPr lang="en-US" dirty="0"/>
              <a:t>RA: 	-0.24%/-0.26%/-0.19% </a:t>
            </a:r>
            <a:r>
              <a:rPr lang="es-ES" dirty="0"/>
              <a:t>(Y/</a:t>
            </a:r>
            <a:r>
              <a:rPr lang="es-ES" dirty="0" err="1"/>
              <a:t>Cb</a:t>
            </a:r>
            <a:r>
              <a:rPr lang="es-ES" dirty="0"/>
              <a:t>/Cr), </a:t>
            </a:r>
            <a:r>
              <a:rPr lang="es-ES" dirty="0" err="1"/>
              <a:t>enc.time</a:t>
            </a:r>
            <a:r>
              <a:rPr lang="es-ES" dirty="0"/>
              <a:t> 102%, </a:t>
            </a:r>
            <a:r>
              <a:rPr lang="es-ES" dirty="0" err="1"/>
              <a:t>dec.time</a:t>
            </a:r>
            <a:r>
              <a:rPr lang="es-ES" dirty="0"/>
              <a:t> 103%</a:t>
            </a:r>
            <a:endParaRPr lang="en-US" dirty="0"/>
          </a:p>
          <a:p>
            <a:pPr lvl="1"/>
            <a:r>
              <a:rPr lang="en-US" dirty="0"/>
              <a:t>LDB:	</a:t>
            </a:r>
            <a:r>
              <a:rPr lang="es-ES" dirty="0"/>
              <a:t>-0.36%/-0.39%/-0.22% (Y/</a:t>
            </a:r>
            <a:r>
              <a:rPr lang="es-ES" dirty="0" err="1"/>
              <a:t>Cb</a:t>
            </a:r>
            <a:r>
              <a:rPr lang="es-ES" dirty="0"/>
              <a:t>/Cr), </a:t>
            </a:r>
            <a:r>
              <a:rPr lang="es-ES" dirty="0" err="1"/>
              <a:t>enc.time</a:t>
            </a:r>
            <a:r>
              <a:rPr lang="es-ES" dirty="0"/>
              <a:t> 101%, </a:t>
            </a:r>
            <a:r>
              <a:rPr lang="es-ES" dirty="0" err="1"/>
              <a:t>dec.time</a:t>
            </a:r>
            <a:r>
              <a:rPr lang="es-ES" dirty="0"/>
              <a:t> 99%</a:t>
            </a:r>
          </a:p>
          <a:p>
            <a:r>
              <a:rPr lang="en-US" dirty="0"/>
              <a:t>Tool-off results:</a:t>
            </a:r>
          </a:p>
          <a:p>
            <a:pPr lvl="1"/>
            <a:r>
              <a:rPr lang="en-US" dirty="0"/>
              <a:t>RA: 	-0.09%/-0.03%/-0.07% </a:t>
            </a:r>
            <a:r>
              <a:rPr lang="es-ES" dirty="0"/>
              <a:t>(Y/</a:t>
            </a:r>
            <a:r>
              <a:rPr lang="es-ES" dirty="0" err="1"/>
              <a:t>Cb</a:t>
            </a:r>
            <a:r>
              <a:rPr lang="es-ES" dirty="0"/>
              <a:t>/Cr), </a:t>
            </a:r>
            <a:r>
              <a:rPr lang="es-ES" dirty="0" err="1"/>
              <a:t>enc.time</a:t>
            </a:r>
            <a:r>
              <a:rPr lang="es-ES" dirty="0"/>
              <a:t> 100%, </a:t>
            </a:r>
            <a:r>
              <a:rPr lang="es-ES" dirty="0" err="1"/>
              <a:t>dec.time</a:t>
            </a:r>
            <a:r>
              <a:rPr lang="es-ES" dirty="0"/>
              <a:t> 99%</a:t>
            </a:r>
            <a:endParaRPr lang="en-US" dirty="0"/>
          </a:p>
          <a:p>
            <a:pPr lvl="1"/>
            <a:r>
              <a:rPr lang="en-US" dirty="0"/>
              <a:t>LDB: 	</a:t>
            </a:r>
            <a:r>
              <a:rPr lang="es-ES" dirty="0"/>
              <a:t>-0.19%/-0.18%/-0.23% (Y/</a:t>
            </a:r>
            <a:r>
              <a:rPr lang="es-ES" dirty="0" err="1"/>
              <a:t>Cb</a:t>
            </a:r>
            <a:r>
              <a:rPr lang="es-ES" dirty="0"/>
              <a:t>/Cr), </a:t>
            </a:r>
            <a:r>
              <a:rPr lang="es-ES" dirty="0" err="1"/>
              <a:t>enc.time</a:t>
            </a:r>
            <a:r>
              <a:rPr lang="es-ES" dirty="0"/>
              <a:t> 102%, </a:t>
            </a:r>
            <a:r>
              <a:rPr lang="es-ES" dirty="0" err="1"/>
              <a:t>dec.time</a:t>
            </a:r>
            <a:r>
              <a:rPr lang="es-ES" dirty="0"/>
              <a:t> 100%</a:t>
            </a:r>
            <a:endParaRPr lang="en-US" dirty="0"/>
          </a:p>
          <a:p>
            <a:endParaRPr lang="en-US" dirty="0"/>
          </a:p>
          <a:p>
            <a:r>
              <a:rPr lang="en-US" dirty="0"/>
              <a:t>Further study in the scope of EE2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09AD2-D317-47D9-9365-1D6BA17C82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DF30A-22F9-4E00-B8D7-855FFCF76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05612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Pruning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JVET-U0100 performs pruning</a:t>
            </a:r>
          </a:p>
          <a:p>
            <a:pPr lvl="1"/>
            <a:r>
              <a:rPr lang="en-US" dirty="0"/>
              <a:t>For regular AMVP mode</a:t>
            </a:r>
          </a:p>
          <a:p>
            <a:pPr lvl="1"/>
            <a:r>
              <a:rPr lang="en-US" dirty="0"/>
              <a:t>For TM merge mode with distant mv</a:t>
            </a:r>
          </a:p>
          <a:p>
            <a:pPr lvl="1"/>
            <a:r>
              <a:rPr lang="en-US" dirty="0"/>
              <a:t>For other merge modes</a:t>
            </a:r>
          </a:p>
          <a:p>
            <a:endParaRPr lang="en-US" dirty="0"/>
          </a:p>
          <a:p>
            <a:r>
              <a:rPr lang="en-US" dirty="0"/>
              <a:t>Proposal:</a:t>
            </a:r>
          </a:p>
          <a:p>
            <a:pPr lvl="1"/>
            <a:r>
              <a:rPr lang="en-US" dirty="0"/>
              <a:t>Define pruning in all Inter modes</a:t>
            </a:r>
          </a:p>
          <a:p>
            <a:pPr lvl="2"/>
            <a:r>
              <a:rPr lang="en-US" dirty="0"/>
              <a:t>Consider BCW index, SIF and LIC flags into pruning</a:t>
            </a:r>
          </a:p>
          <a:p>
            <a:pPr lvl="1"/>
            <a:r>
              <a:rPr lang="en-US" dirty="0"/>
              <a:t>For regular, multi-hypothesis and IBC AMVP modes</a:t>
            </a:r>
          </a:p>
          <a:p>
            <a:pPr lvl="1"/>
            <a:r>
              <a:rPr lang="en-US" dirty="0"/>
              <a:t>For merge modes other than TM (with zero cand pruning)</a:t>
            </a:r>
          </a:p>
          <a:p>
            <a:pPr lvl="1"/>
            <a:r>
              <a:rPr lang="en-US" dirty="0"/>
              <a:t>Mimic AMVP and merge pruning into respective affine modes</a:t>
            </a:r>
          </a:p>
          <a:p>
            <a:pPr lvl="1"/>
            <a:r>
              <a:rPr lang="en-US" dirty="0"/>
              <a:t>For GEO mode, by selecting only different </a:t>
            </a:r>
            <a:r>
              <a:rPr lang="en-US" dirty="0" err="1"/>
              <a:t>uni</a:t>
            </a:r>
            <a:r>
              <a:rPr lang="en-US" dirty="0"/>
              <a:t>-directional predictors</a:t>
            </a:r>
          </a:p>
        </p:txBody>
      </p:sp>
    </p:spTree>
    <p:extLst>
      <p:ext uri="{BB962C8B-B14F-4D97-AF65-F5344CB8AC3E}">
        <p14:creationId xmlns:p14="http://schemas.microsoft.com/office/powerpoint/2010/main" val="1791923185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Merge </a:t>
            </a:r>
            <a:r>
              <a:rPr lang="fr-FR" dirty="0" err="1"/>
              <a:t>list</a:t>
            </a:r>
            <a:r>
              <a:rPr lang="fr-FR" dirty="0"/>
              <a:t> modifications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Add a STMVP candidate </a:t>
            </a:r>
            <a:r>
              <a:rPr lang="en-US" sz="2130" dirty="0"/>
              <a:t>(already proposed in JVET-N0285)</a:t>
            </a:r>
          </a:p>
          <a:p>
            <a:pPr lvl="1"/>
            <a:r>
              <a:rPr lang="en-US" dirty="0"/>
              <a:t>After bottom-left spatial candidate</a:t>
            </a:r>
          </a:p>
          <a:p>
            <a:pPr lvl="1"/>
            <a:r>
              <a:rPr lang="en-US" dirty="0"/>
              <a:t>Select up to 2 spatial candidates using first reference frame</a:t>
            </a:r>
          </a:p>
          <a:p>
            <a:pPr lvl="1"/>
            <a:r>
              <a:rPr lang="en-US" dirty="0"/>
              <a:t>Use temporal candidate scaled on first reference frame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For each reference frame, if temporal candidate is defined</a:t>
            </a:r>
          </a:p>
          <a:p>
            <a:pPr lvl="2"/>
            <a:r>
              <a:rPr lang="en-US" dirty="0"/>
              <a:t>When only one spatial cand is defined</a:t>
            </a:r>
          </a:p>
          <a:p>
            <a:pPr marL="0" indent="0" algn="ctr">
              <a:buNone/>
            </a:pPr>
            <a:r>
              <a:rPr lang="en-US" sz="1870" dirty="0" err="1">
                <a:solidFill>
                  <a:schemeClr val="tx1"/>
                </a:solidFill>
              </a:rPr>
              <a:t>mv</a:t>
            </a:r>
            <a:r>
              <a:rPr lang="en-US" sz="1870" baseline="-25000" dirty="0" err="1">
                <a:solidFill>
                  <a:schemeClr val="tx1"/>
                </a:solidFill>
              </a:rPr>
              <a:t>STMVP</a:t>
            </a:r>
            <a:r>
              <a:rPr lang="en-US" sz="1870" dirty="0">
                <a:solidFill>
                  <a:schemeClr val="tx1"/>
                </a:solidFill>
              </a:rPr>
              <a:t> = (</a:t>
            </a:r>
            <a:r>
              <a:rPr lang="en-US" sz="1870" dirty="0" err="1">
                <a:solidFill>
                  <a:schemeClr val="tx1"/>
                </a:solidFill>
              </a:rPr>
              <a:t>mv</a:t>
            </a:r>
            <a:r>
              <a:rPr lang="en-US" sz="1870" baseline="-25000" dirty="0" err="1">
                <a:solidFill>
                  <a:schemeClr val="tx1"/>
                </a:solidFill>
              </a:rPr>
              <a:t>spa</a:t>
            </a:r>
            <a:r>
              <a:rPr lang="en-US" sz="1870" dirty="0">
                <a:solidFill>
                  <a:schemeClr val="tx1"/>
                </a:solidFill>
              </a:rPr>
              <a:t> + </a:t>
            </a:r>
            <a:r>
              <a:rPr lang="en-US" sz="1870" dirty="0" err="1">
                <a:solidFill>
                  <a:schemeClr val="tx1"/>
                </a:solidFill>
              </a:rPr>
              <a:t>mv</a:t>
            </a:r>
            <a:r>
              <a:rPr lang="en-US" sz="1870" baseline="-25000" dirty="0" err="1">
                <a:solidFill>
                  <a:schemeClr val="tx1"/>
                </a:solidFill>
              </a:rPr>
              <a:t>temp</a:t>
            </a:r>
            <a:r>
              <a:rPr lang="en-US" sz="1870" dirty="0">
                <a:solidFill>
                  <a:schemeClr val="tx1"/>
                </a:solidFill>
              </a:rPr>
              <a:t>) / 2</a:t>
            </a:r>
          </a:p>
          <a:p>
            <a:pPr lvl="2"/>
            <a:r>
              <a:rPr lang="en-US" dirty="0"/>
              <a:t>When both spatial cand are defined</a:t>
            </a:r>
          </a:p>
          <a:p>
            <a:pPr marL="0" indent="0" algn="ctr">
              <a:buNone/>
            </a:pPr>
            <a:r>
              <a:rPr lang="en-US" sz="1870" dirty="0" err="1">
                <a:solidFill>
                  <a:schemeClr val="tx1"/>
                </a:solidFill>
              </a:rPr>
              <a:t>mv</a:t>
            </a:r>
            <a:r>
              <a:rPr lang="en-US" sz="1870" baseline="-25000" dirty="0" err="1">
                <a:solidFill>
                  <a:schemeClr val="tx1"/>
                </a:solidFill>
              </a:rPr>
              <a:t>STMVP</a:t>
            </a:r>
            <a:r>
              <a:rPr lang="en-US" sz="1870" dirty="0">
                <a:solidFill>
                  <a:schemeClr val="tx1"/>
                </a:solidFill>
              </a:rPr>
              <a:t> = (3*mv</a:t>
            </a:r>
            <a:r>
              <a:rPr lang="en-US" sz="1870" baseline="-25000" dirty="0">
                <a:solidFill>
                  <a:schemeClr val="tx1"/>
                </a:solidFill>
              </a:rPr>
              <a:t>spa1</a:t>
            </a:r>
            <a:r>
              <a:rPr lang="en-US" sz="1870" dirty="0">
                <a:solidFill>
                  <a:schemeClr val="tx1"/>
                </a:solidFill>
              </a:rPr>
              <a:t> + 3*mv</a:t>
            </a:r>
            <a:r>
              <a:rPr lang="en-US" sz="1870" baseline="-25000" dirty="0">
                <a:solidFill>
                  <a:schemeClr val="tx1"/>
                </a:solidFill>
              </a:rPr>
              <a:t>spa2</a:t>
            </a:r>
            <a:r>
              <a:rPr lang="en-US" sz="1870" dirty="0">
                <a:solidFill>
                  <a:schemeClr val="tx1"/>
                </a:solidFill>
              </a:rPr>
              <a:t> + 2*</a:t>
            </a:r>
            <a:r>
              <a:rPr lang="en-US" sz="1870" dirty="0" err="1">
                <a:solidFill>
                  <a:schemeClr val="tx1"/>
                </a:solidFill>
              </a:rPr>
              <a:t>mv</a:t>
            </a:r>
            <a:r>
              <a:rPr lang="en-US" sz="1870" baseline="-25000" dirty="0" err="1">
                <a:solidFill>
                  <a:schemeClr val="tx1"/>
                </a:solidFill>
              </a:rPr>
              <a:t>temp</a:t>
            </a:r>
            <a:r>
              <a:rPr lang="en-US" sz="1870" dirty="0">
                <a:solidFill>
                  <a:schemeClr val="tx1"/>
                </a:solidFill>
              </a:rPr>
              <a:t>) / 8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Use rounding when averaging</a:t>
            </a:r>
          </a:p>
        </p:txBody>
      </p:sp>
    </p:spTree>
    <p:extLst>
      <p:ext uri="{BB962C8B-B14F-4D97-AF65-F5344CB8AC3E}">
        <p14:creationId xmlns:p14="http://schemas.microsoft.com/office/powerpoint/2010/main" val="675239455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Merge </a:t>
            </a:r>
            <a:r>
              <a:rPr lang="fr-FR" dirty="0" err="1"/>
              <a:t>list</a:t>
            </a:r>
            <a:r>
              <a:rPr lang="fr-FR" dirty="0"/>
              <a:t> modifications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Pairwise candidate</a:t>
            </a:r>
          </a:p>
          <a:p>
            <a:pPr lvl="1"/>
            <a:r>
              <a:rPr lang="en-US" dirty="0"/>
              <a:t>Fix BCW index</a:t>
            </a:r>
          </a:p>
          <a:p>
            <a:pPr lvl="2"/>
            <a:r>
              <a:rPr lang="en-US" dirty="0"/>
              <a:t>Actually not set, can wrongly inherit BCW index of previously pruned candidate</a:t>
            </a:r>
          </a:p>
          <a:p>
            <a:pPr lvl="2"/>
            <a:r>
              <a:rPr lang="en-US" dirty="0"/>
              <a:t>Define BCW index as:</a:t>
            </a:r>
          </a:p>
          <a:p>
            <a:pPr lvl="3"/>
            <a:r>
              <a:rPr lang="en-US" dirty="0"/>
              <a:t>If first input candidate is bi-directional, pairwise inherits its BCW index</a:t>
            </a:r>
          </a:p>
          <a:p>
            <a:pPr lvl="3"/>
            <a:r>
              <a:rPr lang="en-US" dirty="0"/>
              <a:t>Otherwise</a:t>
            </a:r>
          </a:p>
          <a:p>
            <a:pPr lvl="4"/>
            <a:r>
              <a:rPr lang="en-US" sz="1600" dirty="0"/>
              <a:t>If second input candidate is bi-directional and shares same reference frame as first input one, pairwise inherits its BCW index</a:t>
            </a:r>
          </a:p>
          <a:p>
            <a:pPr lvl="4"/>
            <a:r>
              <a:rPr lang="en-US" sz="1600" dirty="0"/>
              <a:t>Otherwise pairwise BCW index is set to default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Use an “or” operation for SIF and LIC flags derivation instead of an “and”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Allow up to 3 pairwise candidates</a:t>
            </a:r>
          </a:p>
          <a:p>
            <a:pPr lvl="2"/>
            <a:r>
              <a:rPr lang="en-US" dirty="0"/>
              <a:t>Combined from merge indexes (0, 1), (0, 2) or (1, 2)</a:t>
            </a:r>
          </a:p>
        </p:txBody>
      </p:sp>
    </p:spTree>
    <p:extLst>
      <p:ext uri="{BB962C8B-B14F-4D97-AF65-F5344CB8AC3E}">
        <p14:creationId xmlns:p14="http://schemas.microsoft.com/office/powerpoint/2010/main" val="1210987949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Affine merge </a:t>
            </a:r>
            <a:r>
              <a:rPr lang="fr-FR" dirty="0" err="1"/>
              <a:t>list</a:t>
            </a:r>
            <a:r>
              <a:rPr lang="fr-FR" dirty="0"/>
              <a:t> modifications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Affine pairwise candidate</a:t>
            </a:r>
          </a:p>
          <a:p>
            <a:pPr lvl="1"/>
            <a:r>
              <a:rPr lang="en-US" dirty="0"/>
              <a:t>As in merge mode, add some pairwise candidates</a:t>
            </a:r>
          </a:p>
          <a:p>
            <a:pPr lvl="2"/>
            <a:r>
              <a:rPr lang="en-US" dirty="0"/>
              <a:t>Use same BCW index and LIC flag derivation as in merge</a:t>
            </a:r>
          </a:p>
          <a:p>
            <a:pPr lvl="2"/>
            <a:r>
              <a:rPr lang="en-US" dirty="0"/>
              <a:t>Up to 3 affine pairwise candidates added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Avoid using </a:t>
            </a:r>
            <a:r>
              <a:rPr lang="en-US" dirty="0" err="1"/>
              <a:t>SbTMVP</a:t>
            </a:r>
            <a:r>
              <a:rPr lang="en-US" dirty="0"/>
              <a:t> candidate in affine pairwise</a:t>
            </a:r>
          </a:p>
          <a:p>
            <a:pPr lvl="1"/>
            <a:r>
              <a:rPr lang="en-US" dirty="0"/>
              <a:t>Increase number of affine merge candidates from 5 to 8</a:t>
            </a:r>
          </a:p>
          <a:p>
            <a:pPr lvl="1"/>
            <a:r>
              <a:rPr lang="en-US" dirty="0"/>
              <a:t>Average all CPMVs</a:t>
            </a:r>
          </a:p>
          <a:p>
            <a:pPr lvl="1"/>
            <a:r>
              <a:rPr lang="en-US" dirty="0"/>
              <a:t>Manage affine type:</a:t>
            </a:r>
          </a:p>
          <a:p>
            <a:pPr lvl="2"/>
            <a:r>
              <a:rPr lang="en-US" dirty="0"/>
              <a:t>When both input candidates have same number of parameters, pairwise inherits this number</a:t>
            </a:r>
          </a:p>
          <a:p>
            <a:pPr lvl="2"/>
            <a:r>
              <a:rPr lang="en-US" dirty="0"/>
              <a:t>When input candidates don’t have same number of parameters, pairwise model is forced to be a 4-parameter one</a:t>
            </a:r>
          </a:p>
        </p:txBody>
      </p:sp>
    </p:spTree>
    <p:extLst>
      <p:ext uri="{BB962C8B-B14F-4D97-AF65-F5344CB8AC3E}">
        <p14:creationId xmlns:p14="http://schemas.microsoft.com/office/powerpoint/2010/main" val="1147271660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SIF in GEO mode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GEO </a:t>
            </a:r>
            <a:r>
              <a:rPr lang="en-US" dirty="0" err="1"/>
              <a:t>uni</a:t>
            </a:r>
            <a:r>
              <a:rPr lang="en-US" dirty="0"/>
              <a:t>-directional predictor list</a:t>
            </a:r>
          </a:p>
          <a:p>
            <a:pPr lvl="1"/>
            <a:r>
              <a:rPr lang="en-US" dirty="0"/>
              <a:t>Inherit SIF flag from corresponding merge candidate</a:t>
            </a:r>
          </a:p>
          <a:p>
            <a:pPr lvl="1"/>
            <a:endParaRPr lang="en-US" dirty="0"/>
          </a:p>
          <a:p>
            <a:r>
              <a:rPr lang="en-US" dirty="0"/>
              <a:t>GEO motion compensation</a:t>
            </a:r>
          </a:p>
          <a:p>
            <a:pPr lvl="1"/>
            <a:r>
              <a:rPr lang="en-US" dirty="0"/>
              <a:t>Set AMVR index of CU according to predictor’s SIF flag prior to MC</a:t>
            </a:r>
          </a:p>
          <a:p>
            <a:pPr lvl="1"/>
            <a:r>
              <a:rPr lang="en-US" dirty="0"/>
              <a:t>Reset AMVR index to default after each MC</a:t>
            </a:r>
          </a:p>
          <a:p>
            <a:pPr lvl="1"/>
            <a:r>
              <a:rPr lang="en-US" dirty="0"/>
              <a:t>Independent MC of each GEO part with its own AMVR index</a:t>
            </a:r>
          </a:p>
          <a:p>
            <a:pPr lvl="1"/>
            <a:endParaRPr lang="en-US" dirty="0"/>
          </a:p>
          <a:p>
            <a:r>
              <a:rPr lang="en-US" dirty="0"/>
              <a:t>Storage</a:t>
            </a:r>
          </a:p>
          <a:p>
            <a:pPr lvl="1"/>
            <a:r>
              <a:rPr lang="en-US" dirty="0"/>
              <a:t>Store independently each SIF flag in motion field of each GEO part</a:t>
            </a:r>
          </a:p>
          <a:p>
            <a:pPr lvl="1"/>
            <a:r>
              <a:rPr lang="en-US" dirty="0"/>
              <a:t>For blended part:</a:t>
            </a:r>
          </a:p>
          <a:p>
            <a:pPr lvl="2"/>
            <a:r>
              <a:rPr lang="en-US" dirty="0"/>
              <a:t>If each part uses different reference list, use an “or” between each SIF flags</a:t>
            </a:r>
          </a:p>
          <a:p>
            <a:pPr lvl="2"/>
            <a:r>
              <a:rPr lang="en-US" dirty="0"/>
              <a:t>Otherwise, store only the SIF flag of the second part (as mv)</a:t>
            </a:r>
          </a:p>
          <a:p>
            <a:pPr lvl="1"/>
            <a:r>
              <a:rPr lang="en-US" dirty="0"/>
              <a:t>Set the AMVR index according to the “or” operation between each SIF flags</a:t>
            </a:r>
          </a:p>
        </p:txBody>
      </p:sp>
    </p:spTree>
    <p:extLst>
      <p:ext uri="{BB962C8B-B14F-4D97-AF65-F5344CB8AC3E}">
        <p14:creationId xmlns:p14="http://schemas.microsoft.com/office/powerpoint/2010/main" val="1999096509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2757"/>
            <a:ext cx="10972800" cy="842381"/>
          </a:xfrm>
        </p:spPr>
        <p:txBody>
          <a:bodyPr/>
          <a:lstStyle/>
          <a:p>
            <a:r>
              <a:rPr lang="fr-FR"/>
              <a:t>Test results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1B159-55A6-4BBA-AC76-C1CD7D4A09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51135" y="991738"/>
            <a:ext cx="2244543" cy="384337"/>
          </a:xfrm>
        </p:spPr>
        <p:txBody>
          <a:bodyPr wrap="square">
            <a:spAutoFit/>
          </a:bodyPr>
          <a:lstStyle/>
          <a:p>
            <a:r>
              <a:rPr lang="fr-FR" dirty="0"/>
              <a:t>Tool-on tests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8DCB3F-D482-4C18-A692-E26BF6691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85186967-4808-4B7D-8B32-3299CC05DBD3}"/>
              </a:ext>
            </a:extLst>
          </p:cNvPr>
          <p:cNvSpPr txBox="1">
            <a:spLocks/>
          </p:cNvSpPr>
          <p:nvPr/>
        </p:nvSpPr>
        <p:spPr>
          <a:xfrm>
            <a:off x="7936780" y="985138"/>
            <a:ext cx="2244543" cy="384337"/>
          </a:xfrm>
          <a:prstGeom prst="rect">
            <a:avLst/>
          </a:prstGeom>
        </p:spPr>
        <p:txBody>
          <a:bodyPr vert="horz" wrap="square" lIns="51435" tIns="25718" rIns="51435" bIns="25718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Tool-off tests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89D025-D681-4D35-82AE-777F658E8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73" y="1585046"/>
            <a:ext cx="5571068" cy="40854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37F0EA-B6E4-4A24-BBA9-AB1F0BDFB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518" y="1585046"/>
            <a:ext cx="5571068" cy="408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972283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D0EB-359F-4DC8-8142-ADF108FB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280B9-24C8-41D6-856F-1A1FBC751FA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66878"/>
            <a:ext cx="10993437" cy="5346465"/>
          </a:xfrm>
        </p:spPr>
        <p:txBody>
          <a:bodyPr wrap="square">
            <a:spAutoFit/>
          </a:bodyPr>
          <a:lstStyle/>
          <a:p>
            <a:r>
              <a:rPr lang="en-US" sz="2280" dirty="0"/>
              <a:t>Inter modifications</a:t>
            </a:r>
          </a:p>
          <a:p>
            <a:pPr lvl="1"/>
            <a:r>
              <a:rPr lang="en-US" sz="1900" dirty="0"/>
              <a:t>Perform</a:t>
            </a:r>
            <a:r>
              <a:rPr lang="en-US" sz="1800" dirty="0"/>
              <a:t> pruning in all Inter modes,</a:t>
            </a:r>
          </a:p>
          <a:p>
            <a:pPr lvl="1"/>
            <a:r>
              <a:rPr lang="en-US" sz="1900" dirty="0"/>
              <a:t>Modify merge list by</a:t>
            </a:r>
          </a:p>
          <a:p>
            <a:pPr lvl="2"/>
            <a:r>
              <a:rPr lang="en-US" sz="1700" dirty="0"/>
              <a:t>Adding a STMVP candidate,</a:t>
            </a:r>
          </a:p>
          <a:p>
            <a:pPr lvl="2"/>
            <a:r>
              <a:rPr lang="en-US" sz="1700" dirty="0"/>
              <a:t>Fixing BCW index in pairwise,</a:t>
            </a:r>
          </a:p>
          <a:p>
            <a:pPr lvl="2"/>
            <a:r>
              <a:rPr lang="en-US" sz="1700" dirty="0"/>
              <a:t>Increasing the number of pairwise candidates to 3</a:t>
            </a:r>
          </a:p>
          <a:p>
            <a:pPr lvl="1"/>
            <a:r>
              <a:rPr lang="en-US" sz="1900" dirty="0"/>
              <a:t>Add affine pairwise candidates as in merge</a:t>
            </a:r>
          </a:p>
          <a:p>
            <a:pPr lvl="1"/>
            <a:r>
              <a:rPr lang="en-US" sz="1900" dirty="0"/>
              <a:t>Use and store SIF flags in GEO mode</a:t>
            </a:r>
          </a:p>
          <a:p>
            <a:pPr lvl="1"/>
            <a:endParaRPr lang="en-US" sz="1800" dirty="0"/>
          </a:p>
          <a:p>
            <a:r>
              <a:rPr lang="en-US" sz="2280" dirty="0"/>
              <a:t>Coding gains are reported in tool-on and tool-off tests</a:t>
            </a:r>
          </a:p>
          <a:p>
            <a:pPr lvl="1"/>
            <a:r>
              <a:rPr lang="en-US" sz="1900" dirty="0"/>
              <a:t>-0.24% / -0.36% gain in RA and LDB for tool-on tests</a:t>
            </a:r>
          </a:p>
          <a:p>
            <a:pPr lvl="1"/>
            <a:r>
              <a:rPr lang="en-US" sz="1900" dirty="0"/>
              <a:t>-0.09% / -0.19% gain in RA and LDB for tool-off tests</a:t>
            </a:r>
          </a:p>
          <a:p>
            <a:pPr lvl="1"/>
            <a:r>
              <a:rPr lang="en-US" sz="1900" dirty="0"/>
              <a:t>Limited complexity increase of around 2% for tool-on and 0% for tool-off tests</a:t>
            </a:r>
          </a:p>
          <a:p>
            <a:pPr lvl="1"/>
            <a:endParaRPr lang="en-US" sz="1800" dirty="0"/>
          </a:p>
          <a:p>
            <a:r>
              <a:rPr lang="en-US" sz="2280" dirty="0"/>
              <a:t>Integrate at least pairwise BCW fix into EE2 software and investigate other proposed Inter modifications in EE2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D46CB1-CFBB-419B-B98F-A01634AEA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7E438-1122-435A-9178-0758B080F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43058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47F7E64563340BE45DE9251A71051" ma:contentTypeVersion="1" ma:contentTypeDescription="Create a new document." ma:contentTypeScope="" ma:versionID="4136a99aeafef25976882aacc3b60b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008e99c592c1fd9b5a2c09ff07b29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FBCBA62-E8E4-4A02-8C61-2977D1F0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040242-99E9-495A-9315-53EDA6F9D02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3704</TotalTime>
  <Words>850</Words>
  <Application>Microsoft Office PowerPoint</Application>
  <PresentationFormat>Widescreen</PresentationFormat>
  <Paragraphs>124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Office Theme</vt:lpstr>
      <vt:lpstr>JVET-V0089 EE2-related: Inter coding modes modifications</vt:lpstr>
      <vt:lpstr>Summary</vt:lpstr>
      <vt:lpstr>Pruning</vt:lpstr>
      <vt:lpstr>Merge list modifications</vt:lpstr>
      <vt:lpstr>Merge list modifications</vt:lpstr>
      <vt:lpstr>Affine merge list modifications</vt:lpstr>
      <vt:lpstr>SIF in GEO mode</vt:lpstr>
      <vt:lpstr>Test results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Johnston</dc:creator>
  <cp:lastModifiedBy>Antoine Robert</cp:lastModifiedBy>
  <cp:revision>111</cp:revision>
  <dcterms:created xsi:type="dcterms:W3CDTF">2020-02-05T14:07:42Z</dcterms:created>
  <dcterms:modified xsi:type="dcterms:W3CDTF">2021-04-26T11:43:56Z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0x0101006F347F7E64563340BE45DE9251A71051</vt:lpwstr>
  </property>
  <property fmtid="{D5CDD505-2E9C-101B-9397-08002B2CF9AE}" pid="3" name="Order">
    <vt:r8>2400</vt:r8>
  </property>
</Properties>
</file>