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259" r:id="rId5"/>
    <p:sldId id="1208" r:id="rId6"/>
    <p:sldId id="1207" r:id="rId7"/>
    <p:sldId id="1215" r:id="rId8"/>
    <p:sldId id="1216" r:id="rId9"/>
    <p:sldId id="1217" r:id="rId10"/>
    <p:sldId id="1218" r:id="rId11"/>
    <p:sldId id="1212" r:id="rId12"/>
    <p:sldId id="1214" r:id="rId13"/>
    <p:sldId id="121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DCD"/>
    <a:srgbClr val="008ED3"/>
    <a:srgbClr val="00A652"/>
    <a:srgbClr val="0054A6"/>
    <a:srgbClr val="0055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C75EE0-91A8-4DF2-85DE-BBBEC6585960}" v="155" dt="2021-01-06T07:23:55.71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27" autoAdjust="0"/>
    <p:restoredTop sz="96327"/>
  </p:normalViewPr>
  <p:slideViewPr>
    <p:cSldViewPr snapToGrid="0" snapToObjects="1">
      <p:cViewPr varScale="1">
        <p:scale>
          <a:sx n="99" d="100"/>
          <a:sy n="99" d="100"/>
        </p:scale>
        <p:origin x="408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douard Francois" userId="df04f631-6174-42c8-bfaa-959cef19a80a" providerId="ADAL" clId="{3BC75EE0-91A8-4DF2-85DE-BBBEC6585960}"/>
    <pc:docChg chg="undo custSel addSld delSld modSld modMainMaster">
      <pc:chgData name="Edouard Francois" userId="df04f631-6174-42c8-bfaa-959cef19a80a" providerId="ADAL" clId="{3BC75EE0-91A8-4DF2-85DE-BBBEC6585960}" dt="2021-01-06T07:42:32.407" v="5206" actId="2696"/>
      <pc:docMkLst>
        <pc:docMk/>
      </pc:docMkLst>
      <pc:sldChg chg="modSp mod">
        <pc:chgData name="Edouard Francois" userId="df04f631-6174-42c8-bfaa-959cef19a80a" providerId="ADAL" clId="{3BC75EE0-91A8-4DF2-85DE-BBBEC6585960}" dt="2021-01-06T06:05:05.536" v="217" actId="6549"/>
        <pc:sldMkLst>
          <pc:docMk/>
          <pc:sldMk cId="898564496" sldId="259"/>
        </pc:sldMkLst>
        <pc:spChg chg="mod">
          <ac:chgData name="Edouard Francois" userId="df04f631-6174-42c8-bfaa-959cef19a80a" providerId="ADAL" clId="{3BC75EE0-91A8-4DF2-85DE-BBBEC6585960}" dt="2021-01-06T06:05:05.536" v="217" actId="6549"/>
          <ac:spMkLst>
            <pc:docMk/>
            <pc:sldMk cId="898564496" sldId="259"/>
            <ac:spMk id="2" creationId="{181EB4A2-0FCC-B04D-889F-5BBF45678827}"/>
          </ac:spMkLst>
        </pc:spChg>
        <pc:spChg chg="mod">
          <ac:chgData name="Edouard Francois" userId="df04f631-6174-42c8-bfaa-959cef19a80a" providerId="ADAL" clId="{3BC75EE0-91A8-4DF2-85DE-BBBEC6585960}" dt="2021-01-06T05:53:41.122" v="1" actId="20577"/>
          <ac:spMkLst>
            <pc:docMk/>
            <pc:sldMk cId="898564496" sldId="259"/>
            <ac:spMk id="3" creationId="{1248C4AE-D5B8-BE49-BADA-7F8B23121730}"/>
          </ac:spMkLst>
        </pc:spChg>
        <pc:spChg chg="mod">
          <ac:chgData name="Edouard Francois" userId="df04f631-6174-42c8-bfaa-959cef19a80a" providerId="ADAL" clId="{3BC75EE0-91A8-4DF2-85DE-BBBEC6585960}" dt="2021-01-06T06:04:38.196" v="165" actId="1036"/>
          <ac:spMkLst>
            <pc:docMk/>
            <pc:sldMk cId="898564496" sldId="259"/>
            <ac:spMk id="5" creationId="{992A2368-7A07-3F49-9F99-8EF818AC83BD}"/>
          </ac:spMkLst>
        </pc:spChg>
      </pc:sldChg>
      <pc:sldChg chg="modSp del mod">
        <pc:chgData name="Edouard Francois" userId="df04f631-6174-42c8-bfaa-959cef19a80a" providerId="ADAL" clId="{3BC75EE0-91A8-4DF2-85DE-BBBEC6585960}" dt="2021-01-06T05:57:53.487" v="8" actId="47"/>
        <pc:sldMkLst>
          <pc:docMk/>
          <pc:sldMk cId="2043797989" sldId="267"/>
        </pc:sldMkLst>
        <pc:spChg chg="mod">
          <ac:chgData name="Edouard Francois" userId="df04f631-6174-42c8-bfaa-959cef19a80a" providerId="ADAL" clId="{3BC75EE0-91A8-4DF2-85DE-BBBEC6585960}" dt="2021-01-06T05:57:20.211" v="6" actId="108"/>
          <ac:spMkLst>
            <pc:docMk/>
            <pc:sldMk cId="2043797989" sldId="267"/>
            <ac:spMk id="3" creationId="{88031629-F9B7-D445-AC7A-8E49F730575C}"/>
          </ac:spMkLst>
        </pc:spChg>
        <pc:spChg chg="mod">
          <ac:chgData name="Edouard Francois" userId="df04f631-6174-42c8-bfaa-959cef19a80a" providerId="ADAL" clId="{3BC75EE0-91A8-4DF2-85DE-BBBEC6585960}" dt="2021-01-06T05:53:47.586" v="3" actId="6549"/>
          <ac:spMkLst>
            <pc:docMk/>
            <pc:sldMk cId="2043797989" sldId="267"/>
            <ac:spMk id="4" creationId="{B2ACA491-EBA5-DD41-B1EB-22DB2E1CB85E}"/>
          </ac:spMkLst>
        </pc:spChg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12992286" sldId="268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2934156874" sldId="269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2409491869" sldId="270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2915948989" sldId="271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4151867411" sldId="272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3461341260" sldId="273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3003801483" sldId="274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1764776132" sldId="275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273116384" sldId="276"/>
        </pc:sldMkLst>
      </pc:sldChg>
      <pc:sldChg chg="add del">
        <pc:chgData name="Edouard Francois" userId="df04f631-6174-42c8-bfaa-959cef19a80a" providerId="ADAL" clId="{3BC75EE0-91A8-4DF2-85DE-BBBEC6585960}" dt="2021-01-06T05:57:53.487" v="8" actId="47"/>
        <pc:sldMkLst>
          <pc:docMk/>
          <pc:sldMk cId="882716666" sldId="277"/>
        </pc:sldMkLst>
      </pc:sldChg>
      <pc:sldChg chg="modSp add del mod">
        <pc:chgData name="Edouard Francois" userId="df04f631-6174-42c8-bfaa-959cef19a80a" providerId="ADAL" clId="{3BC75EE0-91A8-4DF2-85DE-BBBEC6585960}" dt="2021-01-06T06:16:37.501" v="1176" actId="47"/>
        <pc:sldMkLst>
          <pc:docMk/>
          <pc:sldMk cId="4249810788" sldId="1206"/>
        </pc:sldMkLst>
        <pc:spChg chg="mod">
          <ac:chgData name="Edouard Francois" userId="df04f631-6174-42c8-bfaa-959cef19a80a" providerId="ADAL" clId="{3BC75EE0-91A8-4DF2-85DE-BBBEC6585960}" dt="2021-01-06T06:14:54.356" v="1137" actId="20577"/>
          <ac:spMkLst>
            <pc:docMk/>
            <pc:sldMk cId="4249810788" sldId="1206"/>
            <ac:spMk id="2" creationId="{82BD70A7-8FA8-40A6-BBED-C4F2F368517D}"/>
          </ac:spMkLst>
        </pc:spChg>
        <pc:spChg chg="mod">
          <ac:chgData name="Edouard Francois" userId="df04f631-6174-42c8-bfaa-959cef19a80a" providerId="ADAL" clId="{3BC75EE0-91A8-4DF2-85DE-BBBEC6585960}" dt="2021-01-06T06:15:07.446" v="1153"/>
          <ac:spMkLst>
            <pc:docMk/>
            <pc:sldMk cId="4249810788" sldId="1206"/>
            <ac:spMk id="3" creationId="{33143916-6094-4151-861A-D46379CEFB19}"/>
          </ac:spMkLst>
        </pc:spChg>
        <pc:spChg chg="mod">
          <ac:chgData name="Edouard Francois" userId="df04f631-6174-42c8-bfaa-959cef19a80a" providerId="ADAL" clId="{3BC75EE0-91A8-4DF2-85DE-BBBEC6585960}" dt="2021-01-06T05:58:06.821" v="16" actId="1036"/>
          <ac:spMkLst>
            <pc:docMk/>
            <pc:sldMk cId="4249810788" sldId="1206"/>
            <ac:spMk id="4" creationId="{3BDCE0ED-900D-40F9-B5B0-5B690BBE4203}"/>
          </ac:spMkLst>
        </pc:spChg>
      </pc:sldChg>
      <pc:sldChg chg="delSp modSp new mod">
        <pc:chgData name="Edouard Francois" userId="df04f631-6174-42c8-bfaa-959cef19a80a" providerId="ADAL" clId="{3BC75EE0-91A8-4DF2-85DE-BBBEC6585960}" dt="2021-01-06T07:18:32.491" v="4997" actId="113"/>
        <pc:sldMkLst>
          <pc:docMk/>
          <pc:sldMk cId="1791923185" sldId="1207"/>
        </pc:sldMkLst>
        <pc:spChg chg="mod">
          <ac:chgData name="Edouard Francois" userId="df04f631-6174-42c8-bfaa-959cef19a80a" providerId="ADAL" clId="{3BC75EE0-91A8-4DF2-85DE-BBBEC6585960}" dt="2021-01-06T06:16:42.902" v="1186" actId="5793"/>
          <ac:spMkLst>
            <pc:docMk/>
            <pc:sldMk cId="1791923185" sldId="1207"/>
            <ac:spMk id="2" creationId="{DF0DA53A-CFC6-4D5F-842F-F5568B785D71}"/>
          </ac:spMkLst>
        </pc:spChg>
        <pc:spChg chg="mod">
          <ac:chgData name="Edouard Francois" userId="df04f631-6174-42c8-bfaa-959cef19a80a" providerId="ADAL" clId="{3BC75EE0-91A8-4DF2-85DE-BBBEC6585960}" dt="2021-01-06T07:18:32.491" v="4997" actId="113"/>
          <ac:spMkLst>
            <pc:docMk/>
            <pc:sldMk cId="1791923185" sldId="1207"/>
            <ac:spMk id="3" creationId="{1DA852C1-4DA1-4E1E-ACE6-43D883947325}"/>
          </ac:spMkLst>
        </pc:spChg>
        <pc:graphicFrameChg chg="del mod">
          <ac:chgData name="Edouard Francois" userId="df04f631-6174-42c8-bfaa-959cef19a80a" providerId="ADAL" clId="{3BC75EE0-91A8-4DF2-85DE-BBBEC6585960}" dt="2021-01-06T06:21:50.057" v="1530"/>
          <ac:graphicFrameMkLst>
            <pc:docMk/>
            <pc:sldMk cId="1791923185" sldId="1207"/>
            <ac:graphicFrameMk id="6" creationId="{D64C0BA8-A1D1-4AFB-834D-6854FB303C4F}"/>
          </ac:graphicFrameMkLst>
        </pc:graphicFrameChg>
        <pc:graphicFrameChg chg="mod">
          <ac:chgData name="Edouard Francois" userId="df04f631-6174-42c8-bfaa-959cef19a80a" providerId="ADAL" clId="{3BC75EE0-91A8-4DF2-85DE-BBBEC6585960}" dt="2021-01-06T06:22:40.499" v="1537" actId="1036"/>
          <ac:graphicFrameMkLst>
            <pc:docMk/>
            <pc:sldMk cId="1791923185" sldId="1207"/>
            <ac:graphicFrameMk id="7" creationId="{618374E0-DE52-419C-BB3B-6AFC49F448BA}"/>
          </ac:graphicFrameMkLst>
        </pc:graphicFrameChg>
      </pc:sldChg>
      <pc:sldChg chg="modSp new mod">
        <pc:chgData name="Edouard Francois" userId="df04f631-6174-42c8-bfaa-959cef19a80a" providerId="ADAL" clId="{3BC75EE0-91A8-4DF2-85DE-BBBEC6585960}" dt="2021-01-06T07:17:27.610" v="4992"/>
        <pc:sldMkLst>
          <pc:docMk/>
          <pc:sldMk cId="1110056129" sldId="1208"/>
        </pc:sldMkLst>
        <pc:spChg chg="mod">
          <ac:chgData name="Edouard Francois" userId="df04f631-6174-42c8-bfaa-959cef19a80a" providerId="ADAL" clId="{3BC75EE0-91A8-4DF2-85DE-BBBEC6585960}" dt="2021-01-06T06:15:59.884" v="1164"/>
          <ac:spMkLst>
            <pc:docMk/>
            <pc:sldMk cId="1110056129" sldId="1208"/>
            <ac:spMk id="2" creationId="{05523843-B2AA-4806-AEFE-34670389C984}"/>
          </ac:spMkLst>
        </pc:spChg>
        <pc:spChg chg="mod">
          <ac:chgData name="Edouard Francois" userId="df04f631-6174-42c8-bfaa-959cef19a80a" providerId="ADAL" clId="{3BC75EE0-91A8-4DF2-85DE-BBBEC6585960}" dt="2021-01-06T07:17:27.610" v="4992"/>
          <ac:spMkLst>
            <pc:docMk/>
            <pc:sldMk cId="1110056129" sldId="1208"/>
            <ac:spMk id="3" creationId="{A0301874-92AB-4080-B269-66D250A0AD84}"/>
          </ac:spMkLst>
        </pc:spChg>
      </pc:sldChg>
      <pc:sldChg chg="addSp modSp new mod">
        <pc:chgData name="Edouard Francois" userId="df04f631-6174-42c8-bfaa-959cef19a80a" providerId="ADAL" clId="{3BC75EE0-91A8-4DF2-85DE-BBBEC6585960}" dt="2021-01-06T07:20:14.897" v="5024" actId="20577"/>
        <pc:sldMkLst>
          <pc:docMk/>
          <pc:sldMk cId="3158273184" sldId="1209"/>
        </pc:sldMkLst>
        <pc:spChg chg="mod">
          <ac:chgData name="Edouard Francois" userId="df04f631-6174-42c8-bfaa-959cef19a80a" providerId="ADAL" clId="{3BC75EE0-91A8-4DF2-85DE-BBBEC6585960}" dt="2021-01-06T06:23:09.711" v="1563" actId="20577"/>
          <ac:spMkLst>
            <pc:docMk/>
            <pc:sldMk cId="3158273184" sldId="1209"/>
            <ac:spMk id="2" creationId="{9EE0FE48-B530-48D1-80DB-C425D4A7BB71}"/>
          </ac:spMkLst>
        </pc:spChg>
        <pc:spChg chg="mod">
          <ac:chgData name="Edouard Francois" userId="df04f631-6174-42c8-bfaa-959cef19a80a" providerId="ADAL" clId="{3BC75EE0-91A8-4DF2-85DE-BBBEC6585960}" dt="2021-01-06T07:19:08.478" v="4998" actId="20577"/>
          <ac:spMkLst>
            <pc:docMk/>
            <pc:sldMk cId="3158273184" sldId="1209"/>
            <ac:spMk id="3" creationId="{343024FE-2D86-424D-BDFE-12A622002AE3}"/>
          </ac:spMkLst>
        </pc:spChg>
        <pc:graphicFrameChg chg="add mod modGraphic">
          <ac:chgData name="Edouard Francois" userId="df04f631-6174-42c8-bfaa-959cef19a80a" providerId="ADAL" clId="{3BC75EE0-91A8-4DF2-85DE-BBBEC6585960}" dt="2021-01-06T07:20:14.897" v="5024" actId="20577"/>
          <ac:graphicFrameMkLst>
            <pc:docMk/>
            <pc:sldMk cId="3158273184" sldId="1209"/>
            <ac:graphicFrameMk id="6" creationId="{72F1C680-7351-428A-ABD4-EAA47F92F096}"/>
          </ac:graphicFrameMkLst>
        </pc:graphicFrameChg>
        <pc:picChg chg="add mod">
          <ac:chgData name="Edouard Francois" userId="df04f631-6174-42c8-bfaa-959cef19a80a" providerId="ADAL" clId="{3BC75EE0-91A8-4DF2-85DE-BBBEC6585960}" dt="2021-01-06T07:19:15.556" v="5000" actId="1076"/>
          <ac:picMkLst>
            <pc:docMk/>
            <pc:sldMk cId="3158273184" sldId="1209"/>
            <ac:picMk id="7" creationId="{F0CD5F42-4DF6-4C0B-B324-A59E3B6235BC}"/>
          </ac:picMkLst>
        </pc:picChg>
      </pc:sldChg>
      <pc:sldChg chg="addSp modSp new mod">
        <pc:chgData name="Edouard Francois" userId="df04f631-6174-42c8-bfaa-959cef19a80a" providerId="ADAL" clId="{3BC75EE0-91A8-4DF2-85DE-BBBEC6585960}" dt="2021-01-06T06:33:13.722" v="2235" actId="20577"/>
        <pc:sldMkLst>
          <pc:docMk/>
          <pc:sldMk cId="310264092" sldId="1210"/>
        </pc:sldMkLst>
        <pc:spChg chg="mod">
          <ac:chgData name="Edouard Francois" userId="df04f631-6174-42c8-bfaa-959cef19a80a" providerId="ADAL" clId="{3BC75EE0-91A8-4DF2-85DE-BBBEC6585960}" dt="2021-01-06T06:33:13.722" v="2235" actId="20577"/>
          <ac:spMkLst>
            <pc:docMk/>
            <pc:sldMk cId="310264092" sldId="1210"/>
            <ac:spMk id="2" creationId="{3E668F36-C266-4BF3-BEEB-77DDB7E27EE6}"/>
          </ac:spMkLst>
        </pc:spChg>
        <pc:spChg chg="mod">
          <ac:chgData name="Edouard Francois" userId="df04f631-6174-42c8-bfaa-959cef19a80a" providerId="ADAL" clId="{3BC75EE0-91A8-4DF2-85DE-BBBEC6585960}" dt="2021-01-06T06:32:46.592" v="2224" actId="20577"/>
          <ac:spMkLst>
            <pc:docMk/>
            <pc:sldMk cId="310264092" sldId="1210"/>
            <ac:spMk id="3" creationId="{63D25838-76F3-4F33-8996-CF5203FBF6EF}"/>
          </ac:spMkLst>
        </pc:spChg>
        <pc:picChg chg="add mod">
          <ac:chgData name="Edouard Francois" userId="df04f631-6174-42c8-bfaa-959cef19a80a" providerId="ADAL" clId="{3BC75EE0-91A8-4DF2-85DE-BBBEC6585960}" dt="2021-01-06T06:33:04.623" v="2226" actId="1076"/>
          <ac:picMkLst>
            <pc:docMk/>
            <pc:sldMk cId="310264092" sldId="1210"/>
            <ac:picMk id="6" creationId="{29E71A31-0D33-4690-8F98-A6149BA166C5}"/>
          </ac:picMkLst>
        </pc:picChg>
      </pc:sldChg>
      <pc:sldChg chg="addSp delSp modSp new mod">
        <pc:chgData name="Edouard Francois" userId="df04f631-6174-42c8-bfaa-959cef19a80a" providerId="ADAL" clId="{3BC75EE0-91A8-4DF2-85DE-BBBEC6585960}" dt="2021-01-06T06:46:10.669" v="3073" actId="113"/>
        <pc:sldMkLst>
          <pc:docMk/>
          <pc:sldMk cId="2231333175" sldId="1211"/>
        </pc:sldMkLst>
        <pc:spChg chg="mod">
          <ac:chgData name="Edouard Francois" userId="df04f631-6174-42c8-bfaa-959cef19a80a" providerId="ADAL" clId="{3BC75EE0-91A8-4DF2-85DE-BBBEC6585960}" dt="2021-01-06T06:33:38.526" v="2265" actId="20577"/>
          <ac:spMkLst>
            <pc:docMk/>
            <pc:sldMk cId="2231333175" sldId="1211"/>
            <ac:spMk id="2" creationId="{42699D24-F3CC-4123-933C-F615D2803E33}"/>
          </ac:spMkLst>
        </pc:spChg>
        <pc:spChg chg="mod">
          <ac:chgData name="Edouard Francois" userId="df04f631-6174-42c8-bfaa-959cef19a80a" providerId="ADAL" clId="{3BC75EE0-91A8-4DF2-85DE-BBBEC6585960}" dt="2021-01-06T06:46:10.669" v="3073" actId="113"/>
          <ac:spMkLst>
            <pc:docMk/>
            <pc:sldMk cId="2231333175" sldId="1211"/>
            <ac:spMk id="3" creationId="{946933A4-D514-4162-82D7-AF0E892A891F}"/>
          </ac:spMkLst>
        </pc:spChg>
        <pc:graphicFrameChg chg="add del mod">
          <ac:chgData name="Edouard Francois" userId="df04f631-6174-42c8-bfaa-959cef19a80a" providerId="ADAL" clId="{3BC75EE0-91A8-4DF2-85DE-BBBEC6585960}" dt="2021-01-06T06:34:39.617" v="2369"/>
          <ac:graphicFrameMkLst>
            <pc:docMk/>
            <pc:sldMk cId="2231333175" sldId="1211"/>
            <ac:graphicFrameMk id="6" creationId="{34AF0AE6-CD00-4D62-86BA-175A0AEA6EC8}"/>
          </ac:graphicFrameMkLst>
        </pc:graphicFrameChg>
        <pc:graphicFrameChg chg="add del mod modGraphic">
          <ac:chgData name="Edouard Francois" userId="df04f631-6174-42c8-bfaa-959cef19a80a" providerId="ADAL" clId="{3BC75EE0-91A8-4DF2-85DE-BBBEC6585960}" dt="2021-01-06T06:35:29.602" v="2384" actId="478"/>
          <ac:graphicFrameMkLst>
            <pc:docMk/>
            <pc:sldMk cId="2231333175" sldId="1211"/>
            <ac:graphicFrameMk id="7" creationId="{AB6D6B73-B52D-40E5-8A6D-32E4E6A480C7}"/>
          </ac:graphicFrameMkLst>
        </pc:graphicFrameChg>
        <pc:graphicFrameChg chg="add del mod">
          <ac:chgData name="Edouard Francois" userId="df04f631-6174-42c8-bfaa-959cef19a80a" providerId="ADAL" clId="{3BC75EE0-91A8-4DF2-85DE-BBBEC6585960}" dt="2021-01-06T06:35:26.480" v="2379"/>
          <ac:graphicFrameMkLst>
            <pc:docMk/>
            <pc:sldMk cId="2231333175" sldId="1211"/>
            <ac:graphicFrameMk id="8" creationId="{38D7EB18-69E1-41C9-A9E8-78B60D15D547}"/>
          </ac:graphicFrameMkLst>
        </pc:graphicFrameChg>
        <pc:graphicFrameChg chg="add del mod modGraphic">
          <ac:chgData name="Edouard Francois" userId="df04f631-6174-42c8-bfaa-959cef19a80a" providerId="ADAL" clId="{3BC75EE0-91A8-4DF2-85DE-BBBEC6585960}" dt="2021-01-06T06:38:43.571" v="2538" actId="478"/>
          <ac:graphicFrameMkLst>
            <pc:docMk/>
            <pc:sldMk cId="2231333175" sldId="1211"/>
            <ac:graphicFrameMk id="9" creationId="{A0CB3884-66F8-47AD-BBF7-835E3C171F2D}"/>
          </ac:graphicFrameMkLst>
        </pc:graphicFrameChg>
        <pc:graphicFrameChg chg="add del mod">
          <ac:chgData name="Edouard Francois" userId="df04f631-6174-42c8-bfaa-959cef19a80a" providerId="ADAL" clId="{3BC75EE0-91A8-4DF2-85DE-BBBEC6585960}" dt="2021-01-06T06:38:46.414" v="2539" actId="478"/>
          <ac:graphicFrameMkLst>
            <pc:docMk/>
            <pc:sldMk cId="2231333175" sldId="1211"/>
            <ac:graphicFrameMk id="10" creationId="{40DDE74F-D6A8-4582-8488-7730B5E67161}"/>
          </ac:graphicFrameMkLst>
        </pc:graphicFrameChg>
        <pc:graphicFrameChg chg="add mod modGraphic">
          <ac:chgData name="Edouard Francois" userId="df04f631-6174-42c8-bfaa-959cef19a80a" providerId="ADAL" clId="{3BC75EE0-91A8-4DF2-85DE-BBBEC6585960}" dt="2021-01-06T06:40:01.616" v="2563" actId="1038"/>
          <ac:graphicFrameMkLst>
            <pc:docMk/>
            <pc:sldMk cId="2231333175" sldId="1211"/>
            <ac:graphicFrameMk id="11" creationId="{00809FC7-E090-4691-A020-C607071D791B}"/>
          </ac:graphicFrameMkLst>
        </pc:graphicFrameChg>
      </pc:sldChg>
      <pc:sldChg chg="addSp modSp new mod">
        <pc:chgData name="Edouard Francois" userId="df04f631-6174-42c8-bfaa-959cef19a80a" providerId="ADAL" clId="{3BC75EE0-91A8-4DF2-85DE-BBBEC6585960}" dt="2021-01-06T07:22:21.539" v="5117" actId="6549"/>
        <pc:sldMkLst>
          <pc:docMk/>
          <pc:sldMk cId="3450972283" sldId="1212"/>
        </pc:sldMkLst>
        <pc:spChg chg="mod">
          <ac:chgData name="Edouard Francois" userId="df04f631-6174-42c8-bfaa-959cef19a80a" providerId="ADAL" clId="{3BC75EE0-91A8-4DF2-85DE-BBBEC6585960}" dt="2021-01-06T06:47:17.708" v="3090" actId="20577"/>
          <ac:spMkLst>
            <pc:docMk/>
            <pc:sldMk cId="3450972283" sldId="1212"/>
            <ac:spMk id="2" creationId="{05CF09E7-67A7-41E8-AF0B-51E4F12EB209}"/>
          </ac:spMkLst>
        </pc:spChg>
        <pc:spChg chg="mod">
          <ac:chgData name="Edouard Francois" userId="df04f631-6174-42c8-bfaa-959cef19a80a" providerId="ADAL" clId="{3BC75EE0-91A8-4DF2-85DE-BBBEC6585960}" dt="2021-01-06T07:22:21.539" v="5117" actId="6549"/>
          <ac:spMkLst>
            <pc:docMk/>
            <pc:sldMk cId="3450972283" sldId="1212"/>
            <ac:spMk id="3" creationId="{6D61B159-55A6-4BBA-AC76-C1CD7D4A0939}"/>
          </ac:spMkLst>
        </pc:spChg>
        <pc:graphicFrameChg chg="add mod modGraphic">
          <ac:chgData name="Edouard Francois" userId="df04f631-6174-42c8-bfaa-959cef19a80a" providerId="ADAL" clId="{3BC75EE0-91A8-4DF2-85DE-BBBEC6585960}" dt="2021-01-06T07:21:58.427" v="5076" actId="1036"/>
          <ac:graphicFrameMkLst>
            <pc:docMk/>
            <pc:sldMk cId="3450972283" sldId="1212"/>
            <ac:graphicFrameMk id="6" creationId="{11685147-4B20-4DC6-80FA-D21EC4A5635F}"/>
          </ac:graphicFrameMkLst>
        </pc:graphicFrameChg>
      </pc:sldChg>
      <pc:sldChg chg="addSp delSp modSp new del mod">
        <pc:chgData name="Edouard Francois" userId="df04f631-6174-42c8-bfaa-959cef19a80a" providerId="ADAL" clId="{3BC75EE0-91A8-4DF2-85DE-BBBEC6585960}" dt="2021-01-06T07:22:42.126" v="5118" actId="47"/>
        <pc:sldMkLst>
          <pc:docMk/>
          <pc:sldMk cId="2051999865" sldId="1213"/>
        </pc:sldMkLst>
        <pc:spChg chg="mod">
          <ac:chgData name="Edouard Francois" userId="df04f631-6174-42c8-bfaa-959cef19a80a" providerId="ADAL" clId="{3BC75EE0-91A8-4DF2-85DE-BBBEC6585960}" dt="2021-01-06T06:53:41.110" v="3709" actId="20577"/>
          <ac:spMkLst>
            <pc:docMk/>
            <pc:sldMk cId="2051999865" sldId="1213"/>
            <ac:spMk id="2" creationId="{D802DC6E-BC4C-48FC-9366-548688F662A5}"/>
          </ac:spMkLst>
        </pc:spChg>
        <pc:spChg chg="del">
          <ac:chgData name="Edouard Francois" userId="df04f631-6174-42c8-bfaa-959cef19a80a" providerId="ADAL" clId="{3BC75EE0-91A8-4DF2-85DE-BBBEC6585960}" dt="2021-01-06T06:55:07.497" v="3710"/>
          <ac:spMkLst>
            <pc:docMk/>
            <pc:sldMk cId="2051999865" sldId="1213"/>
            <ac:spMk id="3" creationId="{6AFB8224-5B73-49CC-B07E-1EAF5588D3FC}"/>
          </ac:spMkLst>
        </pc:spChg>
        <pc:graphicFrameChg chg="add mod modGraphic">
          <ac:chgData name="Edouard Francois" userId="df04f631-6174-42c8-bfaa-959cef19a80a" providerId="ADAL" clId="{3BC75EE0-91A8-4DF2-85DE-BBBEC6585960}" dt="2021-01-06T06:55:20.153" v="3716" actId="20577"/>
          <ac:graphicFrameMkLst>
            <pc:docMk/>
            <pc:sldMk cId="2051999865" sldId="1213"/>
            <ac:graphicFrameMk id="6" creationId="{DDE15C89-A923-4DB5-AC7E-67D1638CCF5E}"/>
          </ac:graphicFrameMkLst>
        </pc:graphicFrameChg>
      </pc:sldChg>
      <pc:sldChg chg="addSp delSp modSp new mod">
        <pc:chgData name="Edouard Francois" userId="df04f631-6174-42c8-bfaa-959cef19a80a" providerId="ADAL" clId="{3BC75EE0-91A8-4DF2-85DE-BBBEC6585960}" dt="2021-01-06T07:14:52.295" v="4963" actId="14100"/>
        <pc:sldMkLst>
          <pc:docMk/>
          <pc:sldMk cId="4283430583" sldId="1214"/>
        </pc:sldMkLst>
        <pc:spChg chg="mod">
          <ac:chgData name="Edouard Francois" userId="df04f631-6174-42c8-bfaa-959cef19a80a" providerId="ADAL" clId="{3BC75EE0-91A8-4DF2-85DE-BBBEC6585960}" dt="2021-01-06T07:07:43.218" v="4367" actId="20577"/>
          <ac:spMkLst>
            <pc:docMk/>
            <pc:sldMk cId="4283430583" sldId="1214"/>
            <ac:spMk id="2" creationId="{1011D0EB-359F-4DC8-8142-ADF108FB2B15}"/>
          </ac:spMkLst>
        </pc:spChg>
        <pc:spChg chg="mod">
          <ac:chgData name="Edouard Francois" userId="df04f631-6174-42c8-bfaa-959cef19a80a" providerId="ADAL" clId="{3BC75EE0-91A8-4DF2-85DE-BBBEC6585960}" dt="2021-01-06T07:13:19.381" v="4943" actId="20577"/>
          <ac:spMkLst>
            <pc:docMk/>
            <pc:sldMk cId="4283430583" sldId="1214"/>
            <ac:spMk id="3" creationId="{BF0280B9-24C8-41D6-856F-1A1FBC751FA0}"/>
          </ac:spMkLst>
        </pc:spChg>
        <pc:spChg chg="add mod">
          <ac:chgData name="Edouard Francois" userId="df04f631-6174-42c8-bfaa-959cef19a80a" providerId="ADAL" clId="{3BC75EE0-91A8-4DF2-85DE-BBBEC6585960}" dt="2021-01-06T07:14:52.295" v="4963" actId="14100"/>
          <ac:spMkLst>
            <pc:docMk/>
            <pc:sldMk cId="4283430583" sldId="1214"/>
            <ac:spMk id="8" creationId="{4AB32318-AB42-4D92-BCBF-54F14AE57C9B}"/>
          </ac:spMkLst>
        </pc:spChg>
        <pc:graphicFrameChg chg="add del mod">
          <ac:chgData name="Edouard Francois" userId="df04f631-6174-42c8-bfaa-959cef19a80a" providerId="ADAL" clId="{3BC75EE0-91A8-4DF2-85DE-BBBEC6585960}" dt="2021-01-06T07:08:50.300" v="4585" actId="478"/>
          <ac:graphicFrameMkLst>
            <pc:docMk/>
            <pc:sldMk cId="4283430583" sldId="1214"/>
            <ac:graphicFrameMk id="6" creationId="{E87E89D1-FB9C-48E1-AC2F-578E3AD3582C}"/>
          </ac:graphicFrameMkLst>
        </pc:graphicFrameChg>
        <pc:graphicFrameChg chg="add del mod modGraphic">
          <ac:chgData name="Edouard Francois" userId="df04f631-6174-42c8-bfaa-959cef19a80a" providerId="ADAL" clId="{3BC75EE0-91A8-4DF2-85DE-BBBEC6585960}" dt="2021-01-06T07:08:53.153" v="4586" actId="478"/>
          <ac:graphicFrameMkLst>
            <pc:docMk/>
            <pc:sldMk cId="4283430583" sldId="1214"/>
            <ac:graphicFrameMk id="7" creationId="{FD4F649C-9AE0-48DD-A465-3ECCFB752A5D}"/>
          </ac:graphicFrameMkLst>
        </pc:graphicFrameChg>
      </pc:sldChg>
      <pc:sldChg chg="addSp modSp new mod">
        <pc:chgData name="Edouard Francois" userId="df04f631-6174-42c8-bfaa-959cef19a80a" providerId="ADAL" clId="{3BC75EE0-91A8-4DF2-85DE-BBBEC6585960}" dt="2021-01-06T07:23:46.977" v="5199" actId="20577"/>
        <pc:sldMkLst>
          <pc:docMk/>
          <pc:sldMk cId="3891504119" sldId="1215"/>
        </pc:sldMkLst>
        <pc:spChg chg="mod">
          <ac:chgData name="Edouard Francois" userId="df04f631-6174-42c8-bfaa-959cef19a80a" providerId="ADAL" clId="{3BC75EE0-91A8-4DF2-85DE-BBBEC6585960}" dt="2021-01-06T07:04:20.595" v="4178" actId="20577"/>
          <ac:spMkLst>
            <pc:docMk/>
            <pc:sldMk cId="3891504119" sldId="1215"/>
            <ac:spMk id="2" creationId="{B58BC1D6-0E02-4FA3-8F02-51D231607F6D}"/>
          </ac:spMkLst>
        </pc:spChg>
        <pc:spChg chg="mod">
          <ac:chgData name="Edouard Francois" userId="df04f631-6174-42c8-bfaa-959cef19a80a" providerId="ADAL" clId="{3BC75EE0-91A8-4DF2-85DE-BBBEC6585960}" dt="2021-01-06T07:23:46.977" v="5199" actId="20577"/>
          <ac:spMkLst>
            <pc:docMk/>
            <pc:sldMk cId="3891504119" sldId="1215"/>
            <ac:spMk id="3" creationId="{198FCF54-D61F-4DA6-898A-6F1B4B872D8D}"/>
          </ac:spMkLst>
        </pc:spChg>
        <pc:graphicFrameChg chg="add mod">
          <ac:chgData name="Edouard Francois" userId="df04f631-6174-42c8-bfaa-959cef19a80a" providerId="ADAL" clId="{3BC75EE0-91A8-4DF2-85DE-BBBEC6585960}" dt="2021-01-06T07:23:41.978" v="5189" actId="1036"/>
          <ac:graphicFrameMkLst>
            <pc:docMk/>
            <pc:sldMk cId="3891504119" sldId="1215"/>
            <ac:graphicFrameMk id="6" creationId="{6605B65C-1D4A-4308-B2F0-9CD883B4EB2F}"/>
          </ac:graphicFrameMkLst>
        </pc:graphicFrameChg>
        <pc:graphicFrameChg chg="add mod modGraphic">
          <ac:chgData name="Edouard Francois" userId="df04f631-6174-42c8-bfaa-959cef19a80a" providerId="ADAL" clId="{3BC75EE0-91A8-4DF2-85DE-BBBEC6585960}" dt="2021-01-06T07:07:27.272" v="4347" actId="1076"/>
          <ac:graphicFrameMkLst>
            <pc:docMk/>
            <pc:sldMk cId="3891504119" sldId="1215"/>
            <ac:graphicFrameMk id="7" creationId="{6E5F72AD-701F-490F-B751-21C891E00AAE}"/>
          </ac:graphicFrameMkLst>
        </pc:graphicFrameChg>
      </pc:sldChg>
      <pc:sldMasterChg chg="delSldLayout modSldLayout">
        <pc:chgData name="Edouard Francois" userId="df04f631-6174-42c8-bfaa-959cef19a80a" providerId="ADAL" clId="{3BC75EE0-91A8-4DF2-85DE-BBBEC6585960}" dt="2021-01-06T07:42:32.407" v="5206" actId="2696"/>
        <pc:sldMasterMkLst>
          <pc:docMk/>
          <pc:sldMasterMk cId="3889532160" sldId="2147483648"/>
        </pc:sldMasterMkLst>
        <pc:sldLayoutChg chg="del">
          <pc:chgData name="Edouard Francois" userId="df04f631-6174-42c8-bfaa-959cef19a80a" providerId="ADAL" clId="{3BC75EE0-91A8-4DF2-85DE-BBBEC6585960}" dt="2021-01-06T07:42:31.846" v="5200" actId="2696"/>
          <pc:sldLayoutMkLst>
            <pc:docMk/>
            <pc:sldMasterMk cId="3889532160" sldId="2147483648"/>
            <pc:sldLayoutMk cId="1485803104" sldId="2147483651"/>
          </pc:sldLayoutMkLst>
        </pc:sldLayoutChg>
        <pc:sldLayoutChg chg="del">
          <pc:chgData name="Edouard Francois" userId="df04f631-6174-42c8-bfaa-959cef19a80a" providerId="ADAL" clId="{3BC75EE0-91A8-4DF2-85DE-BBBEC6585960}" dt="2021-01-06T07:42:32.125" v="5203" actId="2696"/>
          <pc:sldLayoutMkLst>
            <pc:docMk/>
            <pc:sldMasterMk cId="3889532160" sldId="2147483648"/>
            <pc:sldLayoutMk cId="2216458278" sldId="2147483660"/>
          </pc:sldLayoutMkLst>
        </pc:sldLayoutChg>
        <pc:sldLayoutChg chg="del">
          <pc:chgData name="Edouard Francois" userId="df04f631-6174-42c8-bfaa-959cef19a80a" providerId="ADAL" clId="{3BC75EE0-91A8-4DF2-85DE-BBBEC6585960}" dt="2021-01-06T07:42:32.226" v="5204" actId="2696"/>
          <pc:sldLayoutMkLst>
            <pc:docMk/>
            <pc:sldMasterMk cId="3889532160" sldId="2147483648"/>
            <pc:sldLayoutMk cId="2264810022" sldId="2147483661"/>
          </pc:sldLayoutMkLst>
        </pc:sldLayoutChg>
        <pc:sldLayoutChg chg="del">
          <pc:chgData name="Edouard Francois" userId="df04f631-6174-42c8-bfaa-959cef19a80a" providerId="ADAL" clId="{3BC75EE0-91A8-4DF2-85DE-BBBEC6585960}" dt="2021-01-06T07:42:32.407" v="5206" actId="2696"/>
          <pc:sldLayoutMkLst>
            <pc:docMk/>
            <pc:sldMasterMk cId="3889532160" sldId="2147483648"/>
            <pc:sldLayoutMk cId="375924074" sldId="2147483662"/>
          </pc:sldLayoutMkLst>
        </pc:sldLayoutChg>
        <pc:sldLayoutChg chg="del">
          <pc:chgData name="Edouard Francois" userId="df04f631-6174-42c8-bfaa-959cef19a80a" providerId="ADAL" clId="{3BC75EE0-91A8-4DF2-85DE-BBBEC6585960}" dt="2021-01-06T07:42:32.041" v="5202" actId="2696"/>
          <pc:sldLayoutMkLst>
            <pc:docMk/>
            <pc:sldMasterMk cId="3889532160" sldId="2147483648"/>
            <pc:sldLayoutMk cId="1216304014" sldId="2147483663"/>
          </pc:sldLayoutMkLst>
        </pc:sldLayoutChg>
        <pc:sldLayoutChg chg="del">
          <pc:chgData name="Edouard Francois" userId="df04f631-6174-42c8-bfaa-959cef19a80a" providerId="ADAL" clId="{3BC75EE0-91A8-4DF2-85DE-BBBEC6585960}" dt="2021-01-06T07:42:32.320" v="5205" actId="2696"/>
          <pc:sldLayoutMkLst>
            <pc:docMk/>
            <pc:sldMasterMk cId="3889532160" sldId="2147483648"/>
            <pc:sldLayoutMk cId="379295861" sldId="2147483668"/>
          </pc:sldLayoutMkLst>
        </pc:sldLayoutChg>
        <pc:sldLayoutChg chg="del">
          <pc:chgData name="Edouard Francois" userId="df04f631-6174-42c8-bfaa-959cef19a80a" providerId="ADAL" clId="{3BC75EE0-91A8-4DF2-85DE-BBBEC6585960}" dt="2021-01-06T07:42:31.926" v="5201" actId="2696"/>
          <pc:sldLayoutMkLst>
            <pc:docMk/>
            <pc:sldMasterMk cId="3889532160" sldId="2147483648"/>
            <pc:sldLayoutMk cId="329367502" sldId="2147483669"/>
          </pc:sldLayoutMkLst>
        </pc:sldLayoutChg>
        <pc:sldLayoutChg chg="modSp mod">
          <pc:chgData name="Edouard Francois" userId="df04f631-6174-42c8-bfaa-959cef19a80a" providerId="ADAL" clId="{3BC75EE0-91A8-4DF2-85DE-BBBEC6585960}" dt="2021-01-06T06:15:34.081" v="1162" actId="1036"/>
          <pc:sldLayoutMkLst>
            <pc:docMk/>
            <pc:sldMasterMk cId="3889532160" sldId="2147483648"/>
            <pc:sldLayoutMk cId="2698598402" sldId="2147483671"/>
          </pc:sldLayoutMkLst>
          <pc:spChg chg="mod">
            <ac:chgData name="Edouard Francois" userId="df04f631-6174-42c8-bfaa-959cef19a80a" providerId="ADAL" clId="{3BC75EE0-91A8-4DF2-85DE-BBBEC6585960}" dt="2021-01-06T06:15:34.081" v="1162" actId="1036"/>
            <ac:spMkLst>
              <pc:docMk/>
              <pc:sldMasterMk cId="3889532160" sldId="2147483648"/>
              <pc:sldLayoutMk cId="2698598402" sldId="2147483671"/>
              <ac:spMk id="8" creationId="{F444F596-16DC-0A40-ACB0-60B82AC70540}"/>
            </ac:spMkLst>
          </pc:spChg>
          <pc:spChg chg="mod">
            <ac:chgData name="Edouard Francois" userId="df04f631-6174-42c8-bfaa-959cef19a80a" providerId="ADAL" clId="{3BC75EE0-91A8-4DF2-85DE-BBBEC6585960}" dt="2021-01-06T06:15:34.081" v="1162" actId="1036"/>
            <ac:spMkLst>
              <pc:docMk/>
              <pc:sldMasterMk cId="3889532160" sldId="2147483648"/>
              <pc:sldLayoutMk cId="2698598402" sldId="2147483671"/>
              <ac:spMk id="9" creationId="{4947564A-AC6E-054D-8107-DF54D6966953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D3756E6-F2EA-9948-BF28-BC0E323E8B2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C9C2E5-9CA1-7A49-906E-E9A1E45A09A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4B7B1A-C332-254B-8453-B3BC7C448755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594252-8FC8-BB4B-ACA0-61C5471E5AE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2020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10A5D1-23B7-E346-A022-258BF45F21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3DBDD6-4C18-A04F-B865-42F41AF6BB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92123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AD63E-0F37-214B-8CBD-73F79DA28DF6}" type="datetimeFigureOut">
              <a:rPr lang="en-US" smtClean="0"/>
              <a:t>4/22/2021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2020 InterDigital, Inc.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53E616-3B3B-6546-AE13-BC763B1BC8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0900755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2BECBF6-6E48-AD41-B594-67967F7BE73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41A0810-8594-E64B-B263-C5922A2D8BC7}"/>
              </a:ext>
            </a:extLst>
          </p:cNvPr>
          <p:cNvSpPr/>
          <p:nvPr userDrawn="1"/>
        </p:nvSpPr>
        <p:spPr>
          <a:xfrm rot="5400000">
            <a:off x="201629" y="-190839"/>
            <a:ext cx="6847211" cy="7250468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89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E2E63F-61E3-3143-9A61-E1A22B051E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676" y="1964267"/>
            <a:ext cx="9990924" cy="2220869"/>
          </a:xfrm>
        </p:spPr>
        <p:txBody>
          <a:bodyPr anchor="b">
            <a:normAutofit/>
          </a:bodyPr>
          <a:lstStyle>
            <a:lvl1pPr algn="l">
              <a:defRPr sz="55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57F538-BFD2-D54A-A0C6-3A4A4B3C4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572FBD9-43E5-FF4F-9E10-0246F7C726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50675" y="410885"/>
            <a:ext cx="1485367" cy="18484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26469A8-05C7-9143-A929-50BD10F53E5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433932" y="5091275"/>
            <a:ext cx="2233784" cy="1369686"/>
          </a:xfrm>
          <a:prstGeom prst="rect">
            <a:avLst/>
          </a:prstGeom>
        </p:spPr>
      </p:pic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553FED33-4D49-4540-8D9F-3216166CC8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3D884C2B-0107-4E45-933E-9D65E3FA75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0676" y="4195925"/>
            <a:ext cx="9990924" cy="447675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45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66ED13-D569-F94E-830C-ACC8391431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8077200" y="0"/>
            <a:ext cx="4114800" cy="64222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BB1420-023C-4545-BFCD-3F05C4064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9A61BEC-35D4-2642-85ED-9B0C1C075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7487" y="274639"/>
            <a:ext cx="6734628" cy="842381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3733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0AC8503D-1E07-5D4B-B549-595AA25F4C0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47486" y="1239433"/>
            <a:ext cx="6734627" cy="470575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800" b="1" i="0">
                <a:solidFill>
                  <a:schemeClr val="accent2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24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20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Slide Number Placeholder 14">
            <a:extLst>
              <a:ext uri="{FF2B5EF4-FFF2-40B4-BE49-F238E27FC236}">
                <a16:creationId xmlns:a16="http://schemas.microsoft.com/office/drawing/2014/main" id="{42FF2272-021F-574F-8097-4E0F1EB0AF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9890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40"/>
            <a:ext cx="10972800" cy="842381"/>
          </a:xfrm>
          <a:prstGeom prst="rect">
            <a:avLst/>
          </a:prstGeom>
        </p:spPr>
        <p:txBody>
          <a:bodyPr vert="horz" lIns="51435" tIns="25718" rIns="51435" bIns="25718"/>
          <a:lstStyle>
            <a:lvl1pPr algn="ctr">
              <a:defRPr sz="3733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604840" y="1239434"/>
            <a:ext cx="10993437" cy="4705756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buClr>
                <a:srgbClr val="00ADEE"/>
              </a:buClr>
              <a:defRPr sz="24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2133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867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333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436692"/>
            <a:ext cx="3860800" cy="365125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3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50257" y="6436692"/>
            <a:ext cx="2743200" cy="365125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1067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8598402"/>
      </p:ext>
    </p:extLst>
  </p:cSld>
  <p:clrMapOvr>
    <a:masterClrMapping/>
  </p:clrMapOvr>
  <p:transition spd="slow" advClick="0" advTm="20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efaul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43141-D4D9-9A4E-8835-8FF04FFFC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30B59-3C25-304E-B12C-215A2C0E0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accent1"/>
              </a:buClr>
              <a:defRPr>
                <a:solidFill>
                  <a:schemeClr val="accent2"/>
                </a:solidFill>
              </a:defRPr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CE126-EF40-F24A-A058-22C0D7356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AF3992-94C6-384B-8BD9-D7242AC691CF}"/>
              </a:ext>
            </a:extLst>
          </p:cNvPr>
          <p:cNvSpPr/>
          <p:nvPr userDrawn="1"/>
        </p:nvSpPr>
        <p:spPr>
          <a:xfrm>
            <a:off x="566928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1"/>
              </a:solidFill>
            </a:endParaRPr>
          </a:p>
        </p:txBody>
      </p:sp>
      <p:sp>
        <p:nvSpPr>
          <p:cNvPr id="9" name="Slide Number Placeholder 14">
            <a:extLst>
              <a:ext uri="{FF2B5EF4-FFF2-40B4-BE49-F238E27FC236}">
                <a16:creationId xmlns:a16="http://schemas.microsoft.com/office/drawing/2014/main" id="{0C31DB86-9357-B347-9AFF-4185C109B7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26AEAE3C-4A0E-C74D-B9BC-AE9F19F1FE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679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43141-D4D9-9A4E-8835-8FF04FFFC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30B59-3C25-304E-B12C-215A2C0E0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9CE126-EF40-F24A-A058-22C0D7356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F6732699-4526-F141-A337-0217EEED64C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599" y="812205"/>
            <a:ext cx="10972800" cy="4476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Slide Number Placeholder 14">
            <a:extLst>
              <a:ext uri="{FF2B5EF4-FFF2-40B4-BE49-F238E27FC236}">
                <a16:creationId xmlns:a16="http://schemas.microsoft.com/office/drawing/2014/main" id="{567EA33C-8C26-DE44-9A2A-C059F6DE50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 descr="A close up of a logo&#10;&#10;Description automatically generated">
            <a:extLst>
              <a:ext uri="{FF2B5EF4-FFF2-40B4-BE49-F238E27FC236}">
                <a16:creationId xmlns:a16="http://schemas.microsoft.com/office/drawing/2014/main" id="{83C056EC-9FFA-5F48-852B-D8A827C4EFA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91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64584C-2FE1-F44A-8E0D-D63226BC0C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331204"/>
            <a:ext cx="5157787" cy="823912"/>
          </a:xfrm>
        </p:spPr>
        <p:txBody>
          <a:bodyPr anchor="ctr">
            <a:noAutofit/>
          </a:bodyPr>
          <a:lstStyle>
            <a:lvl1pPr marL="0" indent="0">
              <a:buNone/>
              <a:defRPr sz="28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129F4A-C81E-A443-A362-5190677F98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369300"/>
            <a:ext cx="5157787" cy="3820363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0169E5-90FA-B84B-9626-FECC7CD2A3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331204"/>
            <a:ext cx="5183188" cy="823912"/>
          </a:xfrm>
        </p:spPr>
        <p:txBody>
          <a:bodyPr anchor="ctr">
            <a:noAutofit/>
          </a:bodyPr>
          <a:lstStyle>
            <a:lvl1pPr marL="0" indent="0">
              <a:buNone/>
              <a:defRPr sz="28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A78DB3F-BA6D-7444-8725-F2021837F0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369300"/>
            <a:ext cx="5183188" cy="3820363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E485BB-A2D7-1949-80A5-1417E9757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9148669-BBD0-7E44-86B7-A5FF69AE8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14">
            <a:extLst>
              <a:ext uri="{FF2B5EF4-FFF2-40B4-BE49-F238E27FC236}">
                <a16:creationId xmlns:a16="http://schemas.microsoft.com/office/drawing/2014/main" id="{10BA43A2-44E9-7244-8989-860EA7ED8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23C77C6-F5C8-5340-A520-DE0D0CD8393F}"/>
              </a:ext>
            </a:extLst>
          </p:cNvPr>
          <p:cNvSpPr/>
          <p:nvPr userDrawn="1"/>
        </p:nvSpPr>
        <p:spPr>
          <a:xfrm>
            <a:off x="566928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1"/>
              </a:solidFill>
            </a:endParaRPr>
          </a:p>
        </p:txBody>
      </p:sp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99CE825B-7F5D-8D4E-983F-4C8BBE7D5A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922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93AF68-570A-D244-B99C-933578F50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E805CA4-AA26-B640-82C6-2A96BDD2C37A}"/>
              </a:ext>
            </a:extLst>
          </p:cNvPr>
          <p:cNvSpPr/>
          <p:nvPr userDrawn="1"/>
        </p:nvSpPr>
        <p:spPr>
          <a:xfrm>
            <a:off x="566928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accent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F109D9-B1A0-C643-BBF6-4D295304E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Slide Number Placeholder 14">
            <a:extLst>
              <a:ext uri="{FF2B5EF4-FFF2-40B4-BE49-F238E27FC236}">
                <a16:creationId xmlns:a16="http://schemas.microsoft.com/office/drawing/2014/main" id="{B575B8CC-0ED2-A441-B7D9-999B665EF1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C60551C5-D96C-F347-A92F-622F32D1D9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098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93AF68-570A-D244-B99C-933578F50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BF109D9-B1A0-C643-BBF6-4D295304E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5708C0B-EF64-C147-9041-F52B53A13BC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599" y="812205"/>
            <a:ext cx="10972800" cy="4476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Slide Number Placeholder 14">
            <a:extLst>
              <a:ext uri="{FF2B5EF4-FFF2-40B4-BE49-F238E27FC236}">
                <a16:creationId xmlns:a16="http://schemas.microsoft.com/office/drawing/2014/main" id="{C7AEB771-D004-1049-9DB7-49A7FB2D50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A6648237-1539-DF4C-A10A-B7F818C7C4C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832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 bra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C092FA-716D-A741-9B7E-8CFF59D12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6" name="Slide Number Placeholder 14">
            <a:extLst>
              <a:ext uri="{FF2B5EF4-FFF2-40B4-BE49-F238E27FC236}">
                <a16:creationId xmlns:a16="http://schemas.microsoft.com/office/drawing/2014/main" id="{ED84047A-858F-E649-9ECA-A5E061EC6B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DD9B9619-55DA-8348-9284-9FCAD089A2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103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C092FA-716D-A741-9B7E-8CFF59D12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6" name="Slide Number Placeholder 14">
            <a:extLst>
              <a:ext uri="{FF2B5EF4-FFF2-40B4-BE49-F238E27FC236}">
                <a16:creationId xmlns:a16="http://schemas.microsoft.com/office/drawing/2014/main" id="{0995E5B4-4689-444B-A944-893B1F167B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803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66ED13-D569-F94E-830C-ACC8391431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" y="0"/>
            <a:ext cx="4114800" cy="64222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BB1420-023C-4545-BFCD-3F05C4064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9A61BEC-35D4-2642-85ED-9B0C1C075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5258" y="274639"/>
            <a:ext cx="6734628" cy="842381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3733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0AC8503D-1E07-5D4B-B549-595AA25F4C0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325257" y="1239433"/>
            <a:ext cx="6734627" cy="4705756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800" b="1" i="0">
                <a:solidFill>
                  <a:schemeClr val="accent2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24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20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Slide Number Placeholder 14">
            <a:extLst>
              <a:ext uri="{FF2B5EF4-FFF2-40B4-BE49-F238E27FC236}">
                <a16:creationId xmlns:a16="http://schemas.microsoft.com/office/drawing/2014/main" id="{42FF2272-021F-574F-8097-4E0F1EB0AF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AF42097-2B69-804A-AA8C-31A793ACE496}"/>
              </a:ext>
            </a:extLst>
          </p:cNvPr>
          <p:cNvSpPr/>
          <p:nvPr userDrawn="1"/>
        </p:nvSpPr>
        <p:spPr>
          <a:xfrm>
            <a:off x="7265850" y="1117021"/>
            <a:ext cx="853440" cy="688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rgbClr val="53ABDD"/>
              </a:solidFill>
            </a:endParaRPr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08FDACF3-0AA3-5F44-ABDB-E21957DE3DE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66122" y="315122"/>
            <a:ext cx="448078" cy="44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805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4B9B6E4-F1F9-1A41-94E0-775346FE1EB7}"/>
              </a:ext>
            </a:extLst>
          </p:cNvPr>
          <p:cNvSpPr/>
          <p:nvPr userDrawn="1"/>
        </p:nvSpPr>
        <p:spPr>
          <a:xfrm>
            <a:off x="0" y="6422246"/>
            <a:ext cx="12192000" cy="435754"/>
          </a:xfrm>
          <a:prstGeom prst="rect">
            <a:avLst/>
          </a:prstGeom>
          <a:gradFill>
            <a:gsLst>
              <a:gs pos="0">
                <a:srgbClr val="008ED3"/>
              </a:gs>
              <a:gs pos="100000">
                <a:srgbClr val="0055A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D610A44-FD55-7E45-A9D2-8A5038316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274639"/>
            <a:ext cx="10972799" cy="84238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DE33DA-E844-3D4F-972D-4D5295D423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599" y="1259910"/>
            <a:ext cx="10972799" cy="4917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9643D7-D54B-204A-BAE7-584AACD63A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579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CCDF397-5953-F646-B784-51CB600CA5F1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6812" y="6565136"/>
            <a:ext cx="1281717" cy="204476"/>
          </a:xfrm>
          <a:prstGeom prst="rect">
            <a:avLst/>
          </a:prstGeom>
        </p:spPr>
      </p:pic>
      <p:sp>
        <p:nvSpPr>
          <p:cNvPr id="17" name="Slide Number Placeholder 14">
            <a:extLst>
              <a:ext uri="{FF2B5EF4-FFF2-40B4-BE49-F238E27FC236}">
                <a16:creationId xmlns:a16="http://schemas.microsoft.com/office/drawing/2014/main" id="{643533EB-B409-764F-BF3F-FF64869B14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defRPr>
            </a:lvl1pPr>
          </a:lstStyle>
          <a:p>
            <a:fld id="{9D08456F-F893-6E4F-8F46-ECB4DB6C09B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532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4" r:id="rId3"/>
    <p:sldLayoutId id="2147483653" r:id="rId4"/>
    <p:sldLayoutId id="2147483654" r:id="rId5"/>
    <p:sldLayoutId id="2147483665" r:id="rId6"/>
    <p:sldLayoutId id="2147483655" r:id="rId7"/>
    <p:sldLayoutId id="2147483666" r:id="rId8"/>
    <p:sldLayoutId id="2147483667" r:id="rId9"/>
    <p:sldLayoutId id="2147483670" r:id="rId10"/>
    <p:sldLayoutId id="2147483671" r:id="rId11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800" b="1" kern="1200">
          <a:solidFill>
            <a:schemeClr val="tx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00A3DB"/>
        </a:buClr>
        <a:buFont typeface="Arial" panose="020B0604020202020204" pitchFamily="34" charset="0"/>
        <a:buChar char="•"/>
        <a:defRPr sz="2800" b="1" kern="1200">
          <a:solidFill>
            <a:schemeClr val="accent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0A3D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1EB4A2-0FCC-B04D-889F-5BBF456788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0676" y="2227313"/>
            <a:ext cx="10484962" cy="2220869"/>
          </a:xfrm>
        </p:spPr>
        <p:txBody>
          <a:bodyPr>
            <a:normAutofit/>
          </a:bodyPr>
          <a:lstStyle/>
          <a:p>
            <a:r>
              <a:rPr lang="en-US" sz="4400" dirty="0"/>
              <a:t>JVET-V0086</a:t>
            </a:r>
            <a:br>
              <a:rPr lang="en-US" sz="6000" dirty="0"/>
            </a:br>
            <a:r>
              <a:rPr lang="en-US" sz="3600" dirty="0"/>
              <a:t>EE2-related: OBMC fixes and updates</a:t>
            </a:r>
            <a:endParaRPr lang="en-US" sz="440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48C4AE-D5B8-BE49-BADA-7F8B23121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B8C58C-89F7-674C-83BB-2646932FBF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D08456F-F893-6E4F-8F46-ECB4DB6C09B5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2A2368-7A07-3F49-9F99-8EF818AC83B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0676" y="5461051"/>
            <a:ext cx="9990924" cy="447675"/>
          </a:xfrm>
        </p:spPr>
        <p:txBody>
          <a:bodyPr>
            <a:noAutofit/>
          </a:bodyPr>
          <a:lstStyle/>
          <a:p>
            <a:r>
              <a:rPr lang="en-US" sz="1800" dirty="0"/>
              <a:t>A. Robert, F. Galpin, F. Le </a:t>
            </a:r>
            <a:r>
              <a:rPr lang="en-US" sz="1800" dirty="0" err="1"/>
              <a:t>Léannec</a:t>
            </a:r>
            <a:r>
              <a:rPr lang="en-US" sz="1800" dirty="0"/>
              <a:t>, T. Poirier</a:t>
            </a:r>
          </a:p>
          <a:p>
            <a:r>
              <a:rPr lang="en-US" sz="1800" dirty="0"/>
              <a:t>April 2021</a:t>
            </a:r>
          </a:p>
        </p:txBody>
      </p:sp>
    </p:spTree>
    <p:extLst>
      <p:ext uri="{BB962C8B-B14F-4D97-AF65-F5344CB8AC3E}">
        <p14:creationId xmlns:p14="http://schemas.microsoft.com/office/powerpoint/2010/main" val="8985644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1F088EE-6EB9-4B78-96C8-3CB3041C295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fr-FR" dirty="0" err="1"/>
              <a:t>Thank</a:t>
            </a:r>
            <a:r>
              <a:rPr lang="fr-FR" dirty="0"/>
              <a:t> </a:t>
            </a:r>
            <a:r>
              <a:rPr lang="fr-FR" dirty="0" err="1"/>
              <a:t>you</a:t>
            </a:r>
            <a:endParaRPr lang="fr-FR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B14108-EBB0-476D-8553-AB6F6FD951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2021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C9CB61-EED7-429D-8EAA-0FE986A679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5983A62-D46A-495A-A61B-F0A1937E685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0970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523843-B2AA-4806-AEFE-34670389C9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prstClr val="black"/>
                </a:solidFill>
              </a:rPr>
              <a:t>Summary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301874-92AB-4080-B269-66D250A0AD8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4840" y="906780"/>
            <a:ext cx="10993437" cy="5414276"/>
          </a:xfrm>
        </p:spPr>
        <p:txBody>
          <a:bodyPr>
            <a:normAutofit/>
          </a:bodyPr>
          <a:lstStyle/>
          <a:p>
            <a:r>
              <a:rPr lang="en-US" sz="2000" dirty="0"/>
              <a:t>This contribution proposes:</a:t>
            </a:r>
          </a:p>
          <a:p>
            <a:pPr lvl="1"/>
            <a:r>
              <a:rPr lang="en-US" sz="2000" dirty="0"/>
              <a:t>3 OBMC fixes</a:t>
            </a:r>
          </a:p>
          <a:p>
            <a:pPr lvl="1"/>
            <a:r>
              <a:rPr lang="en-US" sz="2000" dirty="0"/>
              <a:t>2 simple OBMC updates</a:t>
            </a:r>
          </a:p>
          <a:p>
            <a:pPr lvl="1"/>
            <a:r>
              <a:rPr lang="en-US" sz="2000" dirty="0"/>
              <a:t>Get some gains with same or reduced complexity </a:t>
            </a:r>
          </a:p>
          <a:p>
            <a:endParaRPr lang="en-US" sz="2000" dirty="0"/>
          </a:p>
          <a:p>
            <a:r>
              <a:rPr lang="en-US" sz="2000" dirty="0"/>
              <a:t>Tool-on results:</a:t>
            </a:r>
          </a:p>
          <a:p>
            <a:pPr lvl="1"/>
            <a:r>
              <a:rPr lang="en-US" sz="2000" dirty="0"/>
              <a:t>RA: 	-0.05%/-0.10%/-0.11% </a:t>
            </a:r>
            <a:r>
              <a:rPr lang="es-ES" sz="2000" dirty="0"/>
              <a:t>(Y/</a:t>
            </a:r>
            <a:r>
              <a:rPr lang="es-ES" sz="2000" dirty="0" err="1"/>
              <a:t>Cb</a:t>
            </a:r>
            <a:r>
              <a:rPr lang="es-ES" sz="2000" dirty="0"/>
              <a:t>/Cr), </a:t>
            </a:r>
            <a:r>
              <a:rPr lang="es-ES" sz="2000" dirty="0" err="1"/>
              <a:t>enc.time</a:t>
            </a:r>
            <a:r>
              <a:rPr lang="es-ES" sz="2000" dirty="0"/>
              <a:t> 99%, </a:t>
            </a:r>
            <a:r>
              <a:rPr lang="es-ES" sz="2000" dirty="0" err="1"/>
              <a:t>dec.time</a:t>
            </a:r>
            <a:r>
              <a:rPr lang="es-ES" sz="2000" dirty="0"/>
              <a:t> 95%</a:t>
            </a:r>
            <a:endParaRPr lang="en-US" sz="2000" dirty="0"/>
          </a:p>
          <a:p>
            <a:pPr lvl="1"/>
            <a:r>
              <a:rPr lang="en-US" sz="2000" dirty="0"/>
              <a:t>LDB:	</a:t>
            </a:r>
            <a:r>
              <a:rPr lang="es-ES" sz="2000" dirty="0"/>
              <a:t>-0.06%/-0.20%/-0.06% (Y/</a:t>
            </a:r>
            <a:r>
              <a:rPr lang="es-ES" sz="2000" dirty="0" err="1"/>
              <a:t>Cb</a:t>
            </a:r>
            <a:r>
              <a:rPr lang="es-ES" sz="2000" dirty="0"/>
              <a:t>/Cr), </a:t>
            </a:r>
            <a:r>
              <a:rPr lang="es-ES" sz="2000" dirty="0" err="1"/>
              <a:t>enc.time</a:t>
            </a:r>
            <a:r>
              <a:rPr lang="es-ES" sz="2000" dirty="0"/>
              <a:t> 99%, </a:t>
            </a:r>
            <a:r>
              <a:rPr lang="es-ES" sz="2000" dirty="0" err="1"/>
              <a:t>dec.time</a:t>
            </a:r>
            <a:r>
              <a:rPr lang="es-ES" sz="2000" dirty="0"/>
              <a:t> 97%</a:t>
            </a:r>
          </a:p>
          <a:p>
            <a:r>
              <a:rPr lang="en-US" sz="2000" dirty="0"/>
              <a:t>Tool-off results:</a:t>
            </a:r>
          </a:p>
          <a:p>
            <a:pPr lvl="1"/>
            <a:r>
              <a:rPr lang="en-US" sz="2000" dirty="0"/>
              <a:t>RA: 	-0.06%/-0.13%/-0.20% </a:t>
            </a:r>
            <a:r>
              <a:rPr lang="es-ES" sz="2000" dirty="0"/>
              <a:t>(Y/</a:t>
            </a:r>
            <a:r>
              <a:rPr lang="es-ES" sz="2000" dirty="0" err="1"/>
              <a:t>Cb</a:t>
            </a:r>
            <a:r>
              <a:rPr lang="es-ES" sz="2000" dirty="0"/>
              <a:t>/Cr), </a:t>
            </a:r>
            <a:r>
              <a:rPr lang="es-ES" sz="2000" dirty="0" err="1"/>
              <a:t>enc.time</a:t>
            </a:r>
            <a:r>
              <a:rPr lang="es-ES" sz="2000" dirty="0"/>
              <a:t> 100%, </a:t>
            </a:r>
            <a:r>
              <a:rPr lang="es-ES" sz="2000" dirty="0" err="1"/>
              <a:t>dec.time</a:t>
            </a:r>
            <a:r>
              <a:rPr lang="es-ES" sz="2000" dirty="0"/>
              <a:t> 99%</a:t>
            </a:r>
            <a:endParaRPr lang="en-US" sz="2000" dirty="0"/>
          </a:p>
          <a:p>
            <a:pPr lvl="1"/>
            <a:r>
              <a:rPr lang="en-US" sz="2000" dirty="0"/>
              <a:t>LDB: 	</a:t>
            </a:r>
            <a:r>
              <a:rPr lang="es-ES" sz="2000" dirty="0"/>
              <a:t>-</a:t>
            </a:r>
            <a:r>
              <a:rPr lang="es-ES" sz="2000" dirty="0" err="1"/>
              <a:t>x.xx</a:t>
            </a:r>
            <a:r>
              <a:rPr lang="es-ES" sz="2000" dirty="0"/>
              <a:t>%/-</a:t>
            </a:r>
            <a:r>
              <a:rPr lang="es-ES" sz="2000" dirty="0" err="1"/>
              <a:t>x.xx</a:t>
            </a:r>
            <a:r>
              <a:rPr lang="es-ES" sz="2000" dirty="0"/>
              <a:t>%/-</a:t>
            </a:r>
            <a:r>
              <a:rPr lang="es-ES" sz="2000" dirty="0" err="1"/>
              <a:t>x.xx</a:t>
            </a:r>
            <a:r>
              <a:rPr lang="es-ES" sz="2000" dirty="0"/>
              <a:t>% (Y/</a:t>
            </a:r>
            <a:r>
              <a:rPr lang="es-ES" sz="2000" dirty="0" err="1"/>
              <a:t>Cb</a:t>
            </a:r>
            <a:r>
              <a:rPr lang="es-ES" sz="2000" dirty="0"/>
              <a:t>/Cr), </a:t>
            </a:r>
            <a:r>
              <a:rPr lang="es-ES" sz="2000" dirty="0" err="1"/>
              <a:t>enc.time</a:t>
            </a:r>
            <a:r>
              <a:rPr lang="es-ES" sz="2000" dirty="0"/>
              <a:t> x%, </a:t>
            </a:r>
            <a:r>
              <a:rPr lang="es-ES" sz="2000" dirty="0" err="1"/>
              <a:t>dec.time</a:t>
            </a:r>
            <a:r>
              <a:rPr lang="es-ES" sz="2000" dirty="0"/>
              <a:t> x%</a:t>
            </a:r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Incorporate fixes into EE2 software and further explore updates in the scope of EE2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209AD2-D317-47D9-9365-1D6BA17C82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2021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8DF30A-22F9-4E00-B8D7-855FFCF760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056129"/>
      </p:ext>
    </p:extLst>
  </p:cSld>
  <p:clrMapOvr>
    <a:masterClrMapping/>
  </p:clrMapOvr>
  <p:transition spd="slow" advClick="0" advTm="2000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DA53A-CFC6-4D5F-842F-F5568B785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OBMC fixes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87A3B-1A27-462D-AA1F-FF15AE227E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580B57-10B1-45CB-BEC9-6E47423D6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2B3732F-279A-4390-983B-442D955DB16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1) AMVR index management</a:t>
            </a:r>
          </a:p>
          <a:p>
            <a:pPr lvl="1"/>
            <a:r>
              <a:rPr lang="en-US" dirty="0"/>
              <a:t>Currently, BCW index, affine and GEO flags are saved and reset prior to OBMC process and restored after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AMVR index is missed</a:t>
            </a:r>
          </a:p>
          <a:p>
            <a:pPr lvl="2"/>
            <a:r>
              <a:rPr lang="en-US" dirty="0"/>
              <a:t>Can impact OBMC motion compensations in case of half-pel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Proposal:</a:t>
            </a:r>
          </a:p>
          <a:p>
            <a:pPr lvl="2"/>
            <a:r>
              <a:rPr lang="en-US" dirty="0"/>
              <a:t>Save and reset AMVR index prior to OBMC process and restore it after</a:t>
            </a:r>
          </a:p>
        </p:txBody>
      </p:sp>
    </p:spTree>
    <p:extLst>
      <p:ext uri="{BB962C8B-B14F-4D97-AF65-F5344CB8AC3E}">
        <p14:creationId xmlns:p14="http://schemas.microsoft.com/office/powerpoint/2010/main" val="1791923185"/>
      </p:ext>
    </p:extLst>
  </p:cSld>
  <p:clrMapOvr>
    <a:masterClrMapping/>
  </p:clrMapOvr>
  <p:transition spd="slow" advClick="0" advTm="20000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DA53A-CFC6-4D5F-842F-F5568B785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OBMC fixes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87A3B-1A27-462D-AA1F-FF15AE227E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580B57-10B1-45CB-BEC9-6E47423D6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2B3732F-279A-4390-983B-442D955DB16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2) Limited number of lines/columns in subblock mode</a:t>
            </a:r>
          </a:p>
          <a:p>
            <a:pPr lvl="1"/>
            <a:r>
              <a:rPr lang="en-US" dirty="0"/>
              <a:t>Currently, 4 lines/columns are OBMC processed on top and left borders even in subblock mode</a:t>
            </a:r>
          </a:p>
          <a:p>
            <a:pPr lvl="1"/>
            <a:r>
              <a:rPr lang="en-US" dirty="0"/>
              <a:t>Subblock mode will further process all internal subblocks boundaries</a:t>
            </a:r>
          </a:p>
          <a:p>
            <a:pPr lvl="2"/>
            <a:r>
              <a:rPr lang="en-US" dirty="0"/>
              <a:t>Can overlay several OBMC process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Proposal:</a:t>
            </a:r>
          </a:p>
          <a:p>
            <a:pPr lvl="2"/>
            <a:r>
              <a:rPr lang="en-US" dirty="0"/>
              <a:t>Limit of the number of lines/columns filtered on top/left borders for subblock mode</a:t>
            </a:r>
          </a:p>
          <a:p>
            <a:pPr lvl="2"/>
            <a:r>
              <a:rPr lang="en-US" dirty="0"/>
              <a:t>Limit to 3 lines/columns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DD30866-BF23-4EAA-AD2C-AFB3764E3103}"/>
              </a:ext>
            </a:extLst>
          </p:cNvPr>
          <p:cNvGrpSpPr/>
          <p:nvPr/>
        </p:nvGrpSpPr>
        <p:grpSpPr>
          <a:xfrm>
            <a:off x="2806147" y="4625279"/>
            <a:ext cx="2880000" cy="1440000"/>
            <a:chOff x="5760000" y="2160000"/>
            <a:chExt cx="2880000" cy="144000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286299B-B7FE-4DFC-9D8D-0CE99F3FC71E}"/>
                </a:ext>
              </a:extLst>
            </p:cNvPr>
            <p:cNvGrpSpPr/>
            <p:nvPr/>
          </p:nvGrpSpPr>
          <p:grpSpPr>
            <a:xfrm>
              <a:off x="5760000" y="2160000"/>
              <a:ext cx="2880000" cy="1440000"/>
              <a:chOff x="5760000" y="2160000"/>
              <a:chExt cx="2880000" cy="1440000"/>
            </a:xfrm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C598E734-8803-428E-B876-FA600BE5D844}"/>
                  </a:ext>
                </a:extLst>
              </p:cNvPr>
              <p:cNvSpPr/>
              <p:nvPr/>
            </p:nvSpPr>
            <p:spPr>
              <a:xfrm>
                <a:off x="5760000" y="2160000"/>
                <a:ext cx="2880000" cy="72000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7863B877-B8DA-47E3-B7CD-1C7A23530A23}"/>
                  </a:ext>
                </a:extLst>
              </p:cNvPr>
              <p:cNvSpPr/>
              <p:nvPr/>
            </p:nvSpPr>
            <p:spPr>
              <a:xfrm>
                <a:off x="5760000" y="2880000"/>
                <a:ext cx="720000" cy="72000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75FC3528-5458-4177-AA0A-9716783C6682}"/>
                  </a:ext>
                </a:extLst>
              </p:cNvPr>
              <p:cNvGrpSpPr/>
              <p:nvPr/>
            </p:nvGrpSpPr>
            <p:grpSpPr>
              <a:xfrm>
                <a:off x="5760000" y="2160000"/>
                <a:ext cx="2880000" cy="1440000"/>
                <a:chOff x="5760000" y="2160000"/>
                <a:chExt cx="2880000" cy="1440000"/>
              </a:xfrm>
            </p:grpSpPr>
            <p:sp>
              <p:nvSpPr>
                <p:cNvPr id="17" name="Rectangle 16">
                  <a:extLst>
                    <a:ext uri="{FF2B5EF4-FFF2-40B4-BE49-F238E27FC236}">
                      <a16:creationId xmlns:a16="http://schemas.microsoft.com/office/drawing/2014/main" id="{AA17B6A9-A8BC-4E44-9F22-EA53659F788E}"/>
                    </a:ext>
                  </a:extLst>
                </p:cNvPr>
                <p:cNvSpPr/>
                <p:nvPr/>
              </p:nvSpPr>
              <p:spPr>
                <a:xfrm>
                  <a:off x="5760000" y="2160000"/>
                  <a:ext cx="2880000" cy="1440000"/>
                </a:xfrm>
                <a:prstGeom prst="rect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cxnSp>
              <p:nvCxnSpPr>
                <p:cNvPr id="18" name="Straight Connector 17">
                  <a:extLst>
                    <a:ext uri="{FF2B5EF4-FFF2-40B4-BE49-F238E27FC236}">
                      <a16:creationId xmlns:a16="http://schemas.microsoft.com/office/drawing/2014/main" id="{FB1E940D-E033-4330-A31E-6E772AAF4C41}"/>
                    </a:ext>
                  </a:extLst>
                </p:cNvPr>
                <p:cNvCxnSpPr>
                  <a:stCxn id="17" idx="1"/>
                  <a:endCxn id="17" idx="3"/>
                </p:cNvCxnSpPr>
                <p:nvPr/>
              </p:nvCxnSpPr>
              <p:spPr>
                <a:xfrm>
                  <a:off x="5760000" y="2880000"/>
                  <a:ext cx="2880000" cy="0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Straight Connector 18">
                  <a:extLst>
                    <a:ext uri="{FF2B5EF4-FFF2-40B4-BE49-F238E27FC236}">
                      <a16:creationId xmlns:a16="http://schemas.microsoft.com/office/drawing/2014/main" id="{3ED21A66-58FB-4E2F-9146-6A1FF5D656F6}"/>
                    </a:ext>
                  </a:extLst>
                </p:cNvPr>
                <p:cNvCxnSpPr>
                  <a:stCxn id="17" idx="0"/>
                  <a:endCxn id="17" idx="2"/>
                </p:cNvCxnSpPr>
                <p:nvPr/>
              </p:nvCxnSpPr>
              <p:spPr>
                <a:xfrm>
                  <a:off x="7200000" y="2160000"/>
                  <a:ext cx="0" cy="1440000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Straight Connector 19">
                  <a:extLst>
                    <a:ext uri="{FF2B5EF4-FFF2-40B4-BE49-F238E27FC236}">
                      <a16:creationId xmlns:a16="http://schemas.microsoft.com/office/drawing/2014/main" id="{E8443624-22FA-45A4-9F1F-11A9B5EF5F3F}"/>
                    </a:ext>
                  </a:extLst>
                </p:cNvPr>
                <p:cNvCxnSpPr/>
                <p:nvPr/>
              </p:nvCxnSpPr>
              <p:spPr>
                <a:xfrm>
                  <a:off x="7932471" y="2160000"/>
                  <a:ext cx="0" cy="1440000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Straight Connector 20">
                  <a:extLst>
                    <a:ext uri="{FF2B5EF4-FFF2-40B4-BE49-F238E27FC236}">
                      <a16:creationId xmlns:a16="http://schemas.microsoft.com/office/drawing/2014/main" id="{DF8F4A51-1265-45A6-BA03-80D02F31DEFD}"/>
                    </a:ext>
                  </a:extLst>
                </p:cNvPr>
                <p:cNvCxnSpPr/>
                <p:nvPr/>
              </p:nvCxnSpPr>
              <p:spPr>
                <a:xfrm>
                  <a:off x="6492471" y="2160000"/>
                  <a:ext cx="0" cy="1440000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>
                  <a:extLst>
                    <a:ext uri="{FF2B5EF4-FFF2-40B4-BE49-F238E27FC236}">
                      <a16:creationId xmlns:a16="http://schemas.microsoft.com/office/drawing/2014/main" id="{35B69A6C-664B-4FD9-80AA-98BBB2DF78F1}"/>
                    </a:ext>
                  </a:extLst>
                </p:cNvPr>
                <p:cNvCxnSpPr/>
                <p:nvPr/>
              </p:nvCxnSpPr>
              <p:spPr>
                <a:xfrm>
                  <a:off x="5760000" y="2340000"/>
                  <a:ext cx="2880000" cy="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87383CFC-A620-4EAE-844F-12FF56531124}"/>
                    </a:ext>
                  </a:extLst>
                </p:cNvPr>
                <p:cNvCxnSpPr/>
                <p:nvPr/>
              </p:nvCxnSpPr>
              <p:spPr>
                <a:xfrm>
                  <a:off x="5760000" y="2520000"/>
                  <a:ext cx="2880000" cy="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23">
                  <a:extLst>
                    <a:ext uri="{FF2B5EF4-FFF2-40B4-BE49-F238E27FC236}">
                      <a16:creationId xmlns:a16="http://schemas.microsoft.com/office/drawing/2014/main" id="{963D778C-7CA2-4D4F-BD62-80CD46640306}"/>
                    </a:ext>
                  </a:extLst>
                </p:cNvPr>
                <p:cNvCxnSpPr/>
                <p:nvPr/>
              </p:nvCxnSpPr>
              <p:spPr>
                <a:xfrm>
                  <a:off x="5760000" y="2700000"/>
                  <a:ext cx="2880000" cy="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Straight Connector 24">
                  <a:extLst>
                    <a:ext uri="{FF2B5EF4-FFF2-40B4-BE49-F238E27FC236}">
                      <a16:creationId xmlns:a16="http://schemas.microsoft.com/office/drawing/2014/main" id="{B69C1514-A1EC-4994-B22F-C2D76B2D6758}"/>
                    </a:ext>
                  </a:extLst>
                </p:cNvPr>
                <p:cNvCxnSpPr/>
                <p:nvPr/>
              </p:nvCxnSpPr>
              <p:spPr>
                <a:xfrm>
                  <a:off x="594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5D9D0A4F-1880-45C4-A922-719882D3CC79}"/>
                    </a:ext>
                  </a:extLst>
                </p:cNvPr>
                <p:cNvCxnSpPr/>
                <p:nvPr/>
              </p:nvCxnSpPr>
              <p:spPr>
                <a:xfrm>
                  <a:off x="612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309DB504-AB89-4C86-BC23-2032259B7820}"/>
                    </a:ext>
                  </a:extLst>
                </p:cNvPr>
                <p:cNvCxnSpPr/>
                <p:nvPr/>
              </p:nvCxnSpPr>
              <p:spPr>
                <a:xfrm>
                  <a:off x="630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>
                  <a:extLst>
                    <a:ext uri="{FF2B5EF4-FFF2-40B4-BE49-F238E27FC236}">
                      <a16:creationId xmlns:a16="http://schemas.microsoft.com/office/drawing/2014/main" id="{798ABE5E-2820-4B83-B22F-EEC01A7091D5}"/>
                    </a:ext>
                  </a:extLst>
                </p:cNvPr>
                <p:cNvCxnSpPr/>
                <p:nvPr/>
              </p:nvCxnSpPr>
              <p:spPr>
                <a:xfrm>
                  <a:off x="5760000" y="3060000"/>
                  <a:ext cx="2880000" cy="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>
                  <a:extLst>
                    <a:ext uri="{FF2B5EF4-FFF2-40B4-BE49-F238E27FC236}">
                      <a16:creationId xmlns:a16="http://schemas.microsoft.com/office/drawing/2014/main" id="{06DF13E2-1AC6-43D8-AF27-EFEA1F2378B1}"/>
                    </a:ext>
                  </a:extLst>
                </p:cNvPr>
                <p:cNvCxnSpPr/>
                <p:nvPr/>
              </p:nvCxnSpPr>
              <p:spPr>
                <a:xfrm>
                  <a:off x="5760000" y="3240000"/>
                  <a:ext cx="2880000" cy="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Connector 29">
                  <a:extLst>
                    <a:ext uri="{FF2B5EF4-FFF2-40B4-BE49-F238E27FC236}">
                      <a16:creationId xmlns:a16="http://schemas.microsoft.com/office/drawing/2014/main" id="{733D8276-DE0B-4D1E-948F-AF29893F5E79}"/>
                    </a:ext>
                  </a:extLst>
                </p:cNvPr>
                <p:cNvCxnSpPr/>
                <p:nvPr/>
              </p:nvCxnSpPr>
              <p:spPr>
                <a:xfrm>
                  <a:off x="5760000" y="3420000"/>
                  <a:ext cx="2880000" cy="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0">
                  <a:extLst>
                    <a:ext uri="{FF2B5EF4-FFF2-40B4-BE49-F238E27FC236}">
                      <a16:creationId xmlns:a16="http://schemas.microsoft.com/office/drawing/2014/main" id="{DCA25394-B28B-4B31-B176-C12959EE80B7}"/>
                    </a:ext>
                  </a:extLst>
                </p:cNvPr>
                <p:cNvCxnSpPr/>
                <p:nvPr/>
              </p:nvCxnSpPr>
              <p:spPr>
                <a:xfrm>
                  <a:off x="666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>
                  <a:extLst>
                    <a:ext uri="{FF2B5EF4-FFF2-40B4-BE49-F238E27FC236}">
                      <a16:creationId xmlns:a16="http://schemas.microsoft.com/office/drawing/2014/main" id="{6D46E2A7-594B-4731-B5DD-9F89283490C6}"/>
                    </a:ext>
                  </a:extLst>
                </p:cNvPr>
                <p:cNvCxnSpPr/>
                <p:nvPr/>
              </p:nvCxnSpPr>
              <p:spPr>
                <a:xfrm>
                  <a:off x="684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>
                  <a:extLst>
                    <a:ext uri="{FF2B5EF4-FFF2-40B4-BE49-F238E27FC236}">
                      <a16:creationId xmlns:a16="http://schemas.microsoft.com/office/drawing/2014/main" id="{90B1F973-4B7C-41F4-A5A1-4CCB1596E883}"/>
                    </a:ext>
                  </a:extLst>
                </p:cNvPr>
                <p:cNvCxnSpPr/>
                <p:nvPr/>
              </p:nvCxnSpPr>
              <p:spPr>
                <a:xfrm>
                  <a:off x="702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Connector 33">
                  <a:extLst>
                    <a:ext uri="{FF2B5EF4-FFF2-40B4-BE49-F238E27FC236}">
                      <a16:creationId xmlns:a16="http://schemas.microsoft.com/office/drawing/2014/main" id="{AEAE82A2-0A53-4C76-99EA-F96DEACBEF74}"/>
                    </a:ext>
                  </a:extLst>
                </p:cNvPr>
                <p:cNvCxnSpPr/>
                <p:nvPr/>
              </p:nvCxnSpPr>
              <p:spPr>
                <a:xfrm>
                  <a:off x="7382357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CDD97C62-A22C-4DB9-AA8F-5EFFAD273A19}"/>
                    </a:ext>
                  </a:extLst>
                </p:cNvPr>
                <p:cNvCxnSpPr/>
                <p:nvPr/>
              </p:nvCxnSpPr>
              <p:spPr>
                <a:xfrm>
                  <a:off x="7562357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Straight Connector 35">
                  <a:extLst>
                    <a:ext uri="{FF2B5EF4-FFF2-40B4-BE49-F238E27FC236}">
                      <a16:creationId xmlns:a16="http://schemas.microsoft.com/office/drawing/2014/main" id="{A51EA18E-8604-47A9-9CA9-71735D0B64B7}"/>
                    </a:ext>
                  </a:extLst>
                </p:cNvPr>
                <p:cNvCxnSpPr/>
                <p:nvPr/>
              </p:nvCxnSpPr>
              <p:spPr>
                <a:xfrm>
                  <a:off x="7742357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Straight Arrow Connector 36">
                  <a:extLst>
                    <a:ext uri="{FF2B5EF4-FFF2-40B4-BE49-F238E27FC236}">
                      <a16:creationId xmlns:a16="http://schemas.microsoft.com/office/drawing/2014/main" id="{AA7F0E23-A8A7-49E6-B433-2B12802317D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04000" y="2160000"/>
                  <a:ext cx="0" cy="648000"/>
                </a:xfrm>
                <a:prstGeom prst="straightConnector1">
                  <a:avLst/>
                </a:prstGeom>
                <a:ln w="952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Straight Arrow Connector 37">
                  <a:extLst>
                    <a:ext uri="{FF2B5EF4-FFF2-40B4-BE49-F238E27FC236}">
                      <a16:creationId xmlns:a16="http://schemas.microsoft.com/office/drawing/2014/main" id="{323315A8-8264-4D5C-B844-BC8B5973235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6084000" y="2160000"/>
                  <a:ext cx="0" cy="648000"/>
                </a:xfrm>
                <a:prstGeom prst="straightConnector1">
                  <a:avLst/>
                </a:prstGeom>
                <a:ln w="952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Straight Arrow Connector 38">
                  <a:extLst>
                    <a:ext uri="{FF2B5EF4-FFF2-40B4-BE49-F238E27FC236}">
                      <a16:creationId xmlns:a16="http://schemas.microsoft.com/office/drawing/2014/main" id="{31A899D7-10A6-47A7-A189-B10D9D20A96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6084000" y="2880000"/>
                  <a:ext cx="0" cy="648000"/>
                </a:xfrm>
                <a:prstGeom prst="straightConnector1">
                  <a:avLst/>
                </a:prstGeom>
                <a:ln w="952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Straight Arrow Connector 39">
                  <a:extLst>
                    <a:ext uri="{FF2B5EF4-FFF2-40B4-BE49-F238E27FC236}">
                      <a16:creationId xmlns:a16="http://schemas.microsoft.com/office/drawing/2014/main" id="{38E6185F-AC37-49D5-AE6D-ABB05F5EC3D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4000" y="2160000"/>
                  <a:ext cx="0" cy="648000"/>
                </a:xfrm>
                <a:prstGeom prst="straightConnector1">
                  <a:avLst/>
                </a:prstGeom>
                <a:ln w="952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Straight Arrow Connector 40">
                  <a:extLst>
                    <a:ext uri="{FF2B5EF4-FFF2-40B4-BE49-F238E27FC236}">
                      <a16:creationId xmlns:a16="http://schemas.microsoft.com/office/drawing/2014/main" id="{DCFC08A7-4BC4-4E35-BFEE-E0476E270F1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524000" y="2160000"/>
                  <a:ext cx="0" cy="648000"/>
                </a:xfrm>
                <a:prstGeom prst="straightConnector1">
                  <a:avLst/>
                </a:prstGeom>
                <a:ln w="952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Straight Connector 41">
                  <a:extLst>
                    <a:ext uri="{FF2B5EF4-FFF2-40B4-BE49-F238E27FC236}">
                      <a16:creationId xmlns:a16="http://schemas.microsoft.com/office/drawing/2014/main" id="{406215F9-1036-4013-A986-43BD574BED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10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Straight Connector 42">
                  <a:extLst>
                    <a:ext uri="{FF2B5EF4-FFF2-40B4-BE49-F238E27FC236}">
                      <a16:creationId xmlns:a16="http://schemas.microsoft.com/office/drawing/2014/main" id="{5BBA8CFD-38B7-4D91-8E93-9AA36406F72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28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Straight Connector 43">
                  <a:extLst>
                    <a:ext uri="{FF2B5EF4-FFF2-40B4-BE49-F238E27FC236}">
                      <a16:creationId xmlns:a16="http://schemas.microsoft.com/office/drawing/2014/main" id="{69A97383-EE51-4047-BCE8-D989D491ABB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46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Arrow Connector 44">
                  <a:extLst>
                    <a:ext uri="{FF2B5EF4-FFF2-40B4-BE49-F238E27FC236}">
                      <a16:creationId xmlns:a16="http://schemas.microsoft.com/office/drawing/2014/main" id="{06DD83D9-A3D3-4632-A713-E11E69408E8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244000" y="2160000"/>
                  <a:ext cx="0" cy="648000"/>
                </a:xfrm>
                <a:prstGeom prst="straightConnector1">
                  <a:avLst/>
                </a:prstGeom>
                <a:ln w="952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Straight Arrow Connector 45">
                  <a:extLst>
                    <a:ext uri="{FF2B5EF4-FFF2-40B4-BE49-F238E27FC236}">
                      <a16:creationId xmlns:a16="http://schemas.microsoft.com/office/drawing/2014/main" id="{72058EC9-AC76-40A6-82EE-B400A370A50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6480000" y="2232000"/>
                  <a:ext cx="0" cy="576000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Straight Arrow Connector 46">
                  <a:extLst>
                    <a:ext uri="{FF2B5EF4-FFF2-40B4-BE49-F238E27FC236}">
                      <a16:creationId xmlns:a16="http://schemas.microsoft.com/office/drawing/2014/main" id="{A2E3FD3B-FBA2-4EDA-B78D-BE951A4A667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7200000" y="2232000"/>
                  <a:ext cx="0" cy="576000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Straight Arrow Connector 47">
                  <a:extLst>
                    <a:ext uri="{FF2B5EF4-FFF2-40B4-BE49-F238E27FC236}">
                      <a16:creationId xmlns:a16="http://schemas.microsoft.com/office/drawing/2014/main" id="{2BBF92AD-19E2-4C58-B592-7CA16F29262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7920000" y="2232000"/>
                  <a:ext cx="0" cy="576000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Straight Arrow Connector 48">
                  <a:extLst>
                    <a:ext uri="{FF2B5EF4-FFF2-40B4-BE49-F238E27FC236}">
                      <a16:creationId xmlns:a16="http://schemas.microsoft.com/office/drawing/2014/main" id="{F4CAB941-164F-433A-8ADB-F238DF70A3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56000" y="2592000"/>
                  <a:ext cx="0" cy="576000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Straight Arrow Connector 49">
                  <a:extLst>
                    <a:ext uri="{FF2B5EF4-FFF2-40B4-BE49-F238E27FC236}">
                      <a16:creationId xmlns:a16="http://schemas.microsoft.com/office/drawing/2014/main" id="{ED425D9C-F0AC-4F31-A6DB-36EDD9AF324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76000" y="2592000"/>
                  <a:ext cx="0" cy="576000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Straight Arrow Connector 50">
                  <a:extLst>
                    <a:ext uri="{FF2B5EF4-FFF2-40B4-BE49-F238E27FC236}">
                      <a16:creationId xmlns:a16="http://schemas.microsoft.com/office/drawing/2014/main" id="{C122BEE6-B413-4F62-AAA5-A169B7FA077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596000" y="2592000"/>
                  <a:ext cx="0" cy="576000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Straight Arrow Connector 51">
                  <a:extLst>
                    <a:ext uri="{FF2B5EF4-FFF2-40B4-BE49-F238E27FC236}">
                      <a16:creationId xmlns:a16="http://schemas.microsoft.com/office/drawing/2014/main" id="{F80E2802-4B1F-4F36-B044-40EEE84736C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16000" y="2592000"/>
                  <a:ext cx="0" cy="576000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D8FD0628-A2CF-42B8-AD30-915E1BE5A69F}"/>
                </a:ext>
              </a:extLst>
            </p:cNvPr>
            <p:cNvSpPr/>
            <p:nvPr/>
          </p:nvSpPr>
          <p:spPr>
            <a:xfrm>
              <a:off x="5986179" y="2574000"/>
              <a:ext cx="270000" cy="270000"/>
            </a:xfrm>
            <a:prstGeom prst="ellipse">
              <a:avLst/>
            </a:prstGeom>
            <a:noFill/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8661A834-6450-446E-85E7-7B80720818C1}"/>
                </a:ext>
              </a:extLst>
            </p:cNvPr>
            <p:cNvSpPr/>
            <p:nvPr/>
          </p:nvSpPr>
          <p:spPr>
            <a:xfrm>
              <a:off x="6715114" y="2574000"/>
              <a:ext cx="270000" cy="270000"/>
            </a:xfrm>
            <a:prstGeom prst="ellipse">
              <a:avLst/>
            </a:prstGeom>
            <a:noFill/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40AD2E49-039A-4698-8462-4E335F6A9A79}"/>
                </a:ext>
              </a:extLst>
            </p:cNvPr>
            <p:cNvSpPr/>
            <p:nvPr/>
          </p:nvSpPr>
          <p:spPr>
            <a:xfrm>
              <a:off x="7432415" y="2574000"/>
              <a:ext cx="270000" cy="270000"/>
            </a:xfrm>
            <a:prstGeom prst="ellipse">
              <a:avLst/>
            </a:prstGeom>
            <a:noFill/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3049E21-8B24-454E-87A2-4BCC8C70F5CE}"/>
                </a:ext>
              </a:extLst>
            </p:cNvPr>
            <p:cNvSpPr/>
            <p:nvPr/>
          </p:nvSpPr>
          <p:spPr>
            <a:xfrm>
              <a:off x="8146159" y="2574000"/>
              <a:ext cx="270000" cy="270000"/>
            </a:xfrm>
            <a:prstGeom prst="ellipse">
              <a:avLst/>
            </a:prstGeom>
            <a:noFill/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F682F42F-A87E-459D-B5C4-C4037F81E123}"/>
                </a:ext>
              </a:extLst>
            </p:cNvPr>
            <p:cNvSpPr/>
            <p:nvPr/>
          </p:nvSpPr>
          <p:spPr>
            <a:xfrm>
              <a:off x="6171236" y="2375766"/>
              <a:ext cx="270000" cy="270000"/>
            </a:xfrm>
            <a:prstGeom prst="ellipse">
              <a:avLst/>
            </a:prstGeom>
            <a:noFill/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FE4A0C55-B147-4BD3-94DB-99178F4592BB}"/>
              </a:ext>
            </a:extLst>
          </p:cNvPr>
          <p:cNvGrpSpPr/>
          <p:nvPr/>
        </p:nvGrpSpPr>
        <p:grpSpPr>
          <a:xfrm>
            <a:off x="6505852" y="4626388"/>
            <a:ext cx="2880000" cy="1440053"/>
            <a:chOff x="5760000" y="3960000"/>
            <a:chExt cx="2880000" cy="1440053"/>
          </a:xfrm>
        </p:grpSpPr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D2FC58EF-2DD7-44E3-9FDC-54F46E8AA73A}"/>
                </a:ext>
              </a:extLst>
            </p:cNvPr>
            <p:cNvGrpSpPr/>
            <p:nvPr/>
          </p:nvGrpSpPr>
          <p:grpSpPr>
            <a:xfrm>
              <a:off x="5760000" y="3960000"/>
              <a:ext cx="2880000" cy="1440053"/>
              <a:chOff x="5760000" y="4118347"/>
              <a:chExt cx="2880000" cy="1440053"/>
            </a:xfrm>
          </p:grpSpPr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9A757159-0204-4077-8A3B-D825FC9D8AA0}"/>
                  </a:ext>
                </a:extLst>
              </p:cNvPr>
              <p:cNvSpPr/>
              <p:nvPr/>
            </p:nvSpPr>
            <p:spPr>
              <a:xfrm>
                <a:off x="5760000" y="4118347"/>
                <a:ext cx="2880000" cy="54000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61" name="Rectangle 60">
                <a:extLst>
                  <a:ext uri="{FF2B5EF4-FFF2-40B4-BE49-F238E27FC236}">
                    <a16:creationId xmlns:a16="http://schemas.microsoft.com/office/drawing/2014/main" id="{E86CA5A2-A37E-498D-B39C-E5F7D7445641}"/>
                  </a:ext>
                </a:extLst>
              </p:cNvPr>
              <p:cNvSpPr/>
              <p:nvPr/>
            </p:nvSpPr>
            <p:spPr>
              <a:xfrm>
                <a:off x="5760000" y="4658400"/>
                <a:ext cx="540000" cy="90000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grpSp>
            <p:nvGrpSpPr>
              <p:cNvPr id="62" name="Group 61">
                <a:extLst>
                  <a:ext uri="{FF2B5EF4-FFF2-40B4-BE49-F238E27FC236}">
                    <a16:creationId xmlns:a16="http://schemas.microsoft.com/office/drawing/2014/main" id="{87B2131F-8876-4BE1-9D3A-1F21609F11BE}"/>
                  </a:ext>
                </a:extLst>
              </p:cNvPr>
              <p:cNvGrpSpPr/>
              <p:nvPr/>
            </p:nvGrpSpPr>
            <p:grpSpPr>
              <a:xfrm>
                <a:off x="5760000" y="4118347"/>
                <a:ext cx="2880000" cy="1440000"/>
                <a:chOff x="5760000" y="2160000"/>
                <a:chExt cx="2880000" cy="1440000"/>
              </a:xfrm>
            </p:grpSpPr>
            <p:sp>
              <p:nvSpPr>
                <p:cNvPr id="63" name="Rectangle 62">
                  <a:extLst>
                    <a:ext uri="{FF2B5EF4-FFF2-40B4-BE49-F238E27FC236}">
                      <a16:creationId xmlns:a16="http://schemas.microsoft.com/office/drawing/2014/main" id="{24F18B0A-7910-46A1-A5D4-F02A8BA77769}"/>
                    </a:ext>
                  </a:extLst>
                </p:cNvPr>
                <p:cNvSpPr/>
                <p:nvPr/>
              </p:nvSpPr>
              <p:spPr>
                <a:xfrm>
                  <a:off x="5760000" y="2160000"/>
                  <a:ext cx="2880000" cy="1440000"/>
                </a:xfrm>
                <a:prstGeom prst="rect">
                  <a:avLst/>
                </a:prstGeom>
                <a:noFill/>
                <a:ln w="190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/>
                </a:p>
              </p:txBody>
            </p:sp>
            <p:cxnSp>
              <p:nvCxnSpPr>
                <p:cNvPr id="64" name="Straight Connector 63">
                  <a:extLst>
                    <a:ext uri="{FF2B5EF4-FFF2-40B4-BE49-F238E27FC236}">
                      <a16:creationId xmlns:a16="http://schemas.microsoft.com/office/drawing/2014/main" id="{76D797AA-9C0D-48D5-8DAF-4D4B3618E54B}"/>
                    </a:ext>
                  </a:extLst>
                </p:cNvPr>
                <p:cNvCxnSpPr>
                  <a:stCxn id="63" idx="1"/>
                  <a:endCxn id="63" idx="3"/>
                </p:cNvCxnSpPr>
                <p:nvPr/>
              </p:nvCxnSpPr>
              <p:spPr>
                <a:xfrm>
                  <a:off x="5760000" y="2880000"/>
                  <a:ext cx="2880000" cy="0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Straight Connector 64">
                  <a:extLst>
                    <a:ext uri="{FF2B5EF4-FFF2-40B4-BE49-F238E27FC236}">
                      <a16:creationId xmlns:a16="http://schemas.microsoft.com/office/drawing/2014/main" id="{1E15D906-605E-4BF2-BF8D-F3E6376DA4E2}"/>
                    </a:ext>
                  </a:extLst>
                </p:cNvPr>
                <p:cNvCxnSpPr>
                  <a:stCxn id="63" idx="0"/>
                  <a:endCxn id="63" idx="2"/>
                </p:cNvCxnSpPr>
                <p:nvPr/>
              </p:nvCxnSpPr>
              <p:spPr>
                <a:xfrm>
                  <a:off x="7200000" y="2160000"/>
                  <a:ext cx="0" cy="1440000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Straight Connector 65">
                  <a:extLst>
                    <a:ext uri="{FF2B5EF4-FFF2-40B4-BE49-F238E27FC236}">
                      <a16:creationId xmlns:a16="http://schemas.microsoft.com/office/drawing/2014/main" id="{A95F14EA-8487-4BF1-930A-48225CDD6BBD}"/>
                    </a:ext>
                  </a:extLst>
                </p:cNvPr>
                <p:cNvCxnSpPr/>
                <p:nvPr/>
              </p:nvCxnSpPr>
              <p:spPr>
                <a:xfrm>
                  <a:off x="7932471" y="2160000"/>
                  <a:ext cx="0" cy="1440000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Straight Connector 66">
                  <a:extLst>
                    <a:ext uri="{FF2B5EF4-FFF2-40B4-BE49-F238E27FC236}">
                      <a16:creationId xmlns:a16="http://schemas.microsoft.com/office/drawing/2014/main" id="{C683E99A-56D8-43F9-AF33-4E17F0CB2752}"/>
                    </a:ext>
                  </a:extLst>
                </p:cNvPr>
                <p:cNvCxnSpPr/>
                <p:nvPr/>
              </p:nvCxnSpPr>
              <p:spPr>
                <a:xfrm>
                  <a:off x="6492471" y="2160000"/>
                  <a:ext cx="0" cy="1440000"/>
                </a:xfrm>
                <a:prstGeom prst="line">
                  <a:avLst/>
                </a:prstGeom>
                <a:ln w="9525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Straight Connector 67">
                  <a:extLst>
                    <a:ext uri="{FF2B5EF4-FFF2-40B4-BE49-F238E27FC236}">
                      <a16:creationId xmlns:a16="http://schemas.microsoft.com/office/drawing/2014/main" id="{108D5871-D64A-4F34-ACA3-9CA124E4650C}"/>
                    </a:ext>
                  </a:extLst>
                </p:cNvPr>
                <p:cNvCxnSpPr/>
                <p:nvPr/>
              </p:nvCxnSpPr>
              <p:spPr>
                <a:xfrm>
                  <a:off x="5760000" y="2340000"/>
                  <a:ext cx="2880000" cy="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Straight Connector 68">
                  <a:extLst>
                    <a:ext uri="{FF2B5EF4-FFF2-40B4-BE49-F238E27FC236}">
                      <a16:creationId xmlns:a16="http://schemas.microsoft.com/office/drawing/2014/main" id="{BF2529ED-A60C-4C8D-AE1B-D8B6B9D22B50}"/>
                    </a:ext>
                  </a:extLst>
                </p:cNvPr>
                <p:cNvCxnSpPr/>
                <p:nvPr/>
              </p:nvCxnSpPr>
              <p:spPr>
                <a:xfrm>
                  <a:off x="5760000" y="2520000"/>
                  <a:ext cx="2880000" cy="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Straight Connector 69">
                  <a:extLst>
                    <a:ext uri="{FF2B5EF4-FFF2-40B4-BE49-F238E27FC236}">
                      <a16:creationId xmlns:a16="http://schemas.microsoft.com/office/drawing/2014/main" id="{682C7BEB-5AE6-446E-A2F2-18D8E6C67D15}"/>
                    </a:ext>
                  </a:extLst>
                </p:cNvPr>
                <p:cNvCxnSpPr/>
                <p:nvPr/>
              </p:nvCxnSpPr>
              <p:spPr>
                <a:xfrm>
                  <a:off x="5760000" y="2700000"/>
                  <a:ext cx="2880000" cy="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Straight Connector 70">
                  <a:extLst>
                    <a:ext uri="{FF2B5EF4-FFF2-40B4-BE49-F238E27FC236}">
                      <a16:creationId xmlns:a16="http://schemas.microsoft.com/office/drawing/2014/main" id="{ACB66FFB-D772-4F9B-A092-70BEA9AFF82C}"/>
                    </a:ext>
                  </a:extLst>
                </p:cNvPr>
                <p:cNvCxnSpPr/>
                <p:nvPr/>
              </p:nvCxnSpPr>
              <p:spPr>
                <a:xfrm>
                  <a:off x="594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Straight Connector 71">
                  <a:extLst>
                    <a:ext uri="{FF2B5EF4-FFF2-40B4-BE49-F238E27FC236}">
                      <a16:creationId xmlns:a16="http://schemas.microsoft.com/office/drawing/2014/main" id="{F83C4258-4BAE-439E-A4C4-9BE96F791097}"/>
                    </a:ext>
                  </a:extLst>
                </p:cNvPr>
                <p:cNvCxnSpPr/>
                <p:nvPr/>
              </p:nvCxnSpPr>
              <p:spPr>
                <a:xfrm>
                  <a:off x="612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Straight Connector 72">
                  <a:extLst>
                    <a:ext uri="{FF2B5EF4-FFF2-40B4-BE49-F238E27FC236}">
                      <a16:creationId xmlns:a16="http://schemas.microsoft.com/office/drawing/2014/main" id="{B74E71FE-3571-45B7-B2BA-C1FBCE2004AC}"/>
                    </a:ext>
                  </a:extLst>
                </p:cNvPr>
                <p:cNvCxnSpPr/>
                <p:nvPr/>
              </p:nvCxnSpPr>
              <p:spPr>
                <a:xfrm>
                  <a:off x="630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Straight Connector 73">
                  <a:extLst>
                    <a:ext uri="{FF2B5EF4-FFF2-40B4-BE49-F238E27FC236}">
                      <a16:creationId xmlns:a16="http://schemas.microsoft.com/office/drawing/2014/main" id="{F06A7BC7-6688-4D73-8B82-4889CAF65253}"/>
                    </a:ext>
                  </a:extLst>
                </p:cNvPr>
                <p:cNvCxnSpPr/>
                <p:nvPr/>
              </p:nvCxnSpPr>
              <p:spPr>
                <a:xfrm>
                  <a:off x="5760000" y="3060000"/>
                  <a:ext cx="2880000" cy="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Straight Connector 74">
                  <a:extLst>
                    <a:ext uri="{FF2B5EF4-FFF2-40B4-BE49-F238E27FC236}">
                      <a16:creationId xmlns:a16="http://schemas.microsoft.com/office/drawing/2014/main" id="{2D16C9DF-EFE6-4A21-AC07-21909EBFEA89}"/>
                    </a:ext>
                  </a:extLst>
                </p:cNvPr>
                <p:cNvCxnSpPr/>
                <p:nvPr/>
              </p:nvCxnSpPr>
              <p:spPr>
                <a:xfrm>
                  <a:off x="5760000" y="3240000"/>
                  <a:ext cx="2880000" cy="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Straight Connector 75">
                  <a:extLst>
                    <a:ext uri="{FF2B5EF4-FFF2-40B4-BE49-F238E27FC236}">
                      <a16:creationId xmlns:a16="http://schemas.microsoft.com/office/drawing/2014/main" id="{AD28DBE2-2F0B-448E-BB43-BD6695EABF92}"/>
                    </a:ext>
                  </a:extLst>
                </p:cNvPr>
                <p:cNvCxnSpPr/>
                <p:nvPr/>
              </p:nvCxnSpPr>
              <p:spPr>
                <a:xfrm>
                  <a:off x="5760000" y="3420000"/>
                  <a:ext cx="2880000" cy="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Straight Connector 76">
                  <a:extLst>
                    <a:ext uri="{FF2B5EF4-FFF2-40B4-BE49-F238E27FC236}">
                      <a16:creationId xmlns:a16="http://schemas.microsoft.com/office/drawing/2014/main" id="{07A4D128-B04D-4034-BA1C-93AEA81B67EE}"/>
                    </a:ext>
                  </a:extLst>
                </p:cNvPr>
                <p:cNvCxnSpPr/>
                <p:nvPr/>
              </p:nvCxnSpPr>
              <p:spPr>
                <a:xfrm>
                  <a:off x="666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Straight Connector 77">
                  <a:extLst>
                    <a:ext uri="{FF2B5EF4-FFF2-40B4-BE49-F238E27FC236}">
                      <a16:creationId xmlns:a16="http://schemas.microsoft.com/office/drawing/2014/main" id="{0347DB75-993E-4DF5-93B1-C8BA6180512D}"/>
                    </a:ext>
                  </a:extLst>
                </p:cNvPr>
                <p:cNvCxnSpPr/>
                <p:nvPr/>
              </p:nvCxnSpPr>
              <p:spPr>
                <a:xfrm>
                  <a:off x="684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Straight Connector 78">
                  <a:extLst>
                    <a:ext uri="{FF2B5EF4-FFF2-40B4-BE49-F238E27FC236}">
                      <a16:creationId xmlns:a16="http://schemas.microsoft.com/office/drawing/2014/main" id="{7A7ABCF3-F952-4F62-9245-1BD11D853AAC}"/>
                    </a:ext>
                  </a:extLst>
                </p:cNvPr>
                <p:cNvCxnSpPr/>
                <p:nvPr/>
              </p:nvCxnSpPr>
              <p:spPr>
                <a:xfrm>
                  <a:off x="702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Straight Connector 79">
                  <a:extLst>
                    <a:ext uri="{FF2B5EF4-FFF2-40B4-BE49-F238E27FC236}">
                      <a16:creationId xmlns:a16="http://schemas.microsoft.com/office/drawing/2014/main" id="{85D62FBA-3EF5-43D5-B0ED-9C1677CD184B}"/>
                    </a:ext>
                  </a:extLst>
                </p:cNvPr>
                <p:cNvCxnSpPr/>
                <p:nvPr/>
              </p:nvCxnSpPr>
              <p:spPr>
                <a:xfrm>
                  <a:off x="7382357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Straight Connector 80">
                  <a:extLst>
                    <a:ext uri="{FF2B5EF4-FFF2-40B4-BE49-F238E27FC236}">
                      <a16:creationId xmlns:a16="http://schemas.microsoft.com/office/drawing/2014/main" id="{032285CB-A711-47F2-A8B5-70ABF6B30F87}"/>
                    </a:ext>
                  </a:extLst>
                </p:cNvPr>
                <p:cNvCxnSpPr/>
                <p:nvPr/>
              </p:nvCxnSpPr>
              <p:spPr>
                <a:xfrm>
                  <a:off x="7562357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Straight Connector 81">
                  <a:extLst>
                    <a:ext uri="{FF2B5EF4-FFF2-40B4-BE49-F238E27FC236}">
                      <a16:creationId xmlns:a16="http://schemas.microsoft.com/office/drawing/2014/main" id="{070A8ED9-A3D4-4EC0-B5C2-F473B211D17A}"/>
                    </a:ext>
                  </a:extLst>
                </p:cNvPr>
                <p:cNvCxnSpPr/>
                <p:nvPr/>
              </p:nvCxnSpPr>
              <p:spPr>
                <a:xfrm>
                  <a:off x="7742357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Straight Arrow Connector 82">
                  <a:extLst>
                    <a:ext uri="{FF2B5EF4-FFF2-40B4-BE49-F238E27FC236}">
                      <a16:creationId xmlns:a16="http://schemas.microsoft.com/office/drawing/2014/main" id="{AF586B64-4CC8-4127-8183-55802C680C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04000" y="2160000"/>
                  <a:ext cx="0" cy="468000"/>
                </a:xfrm>
                <a:prstGeom prst="straightConnector1">
                  <a:avLst/>
                </a:prstGeom>
                <a:ln w="952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Straight Arrow Connector 83">
                  <a:extLst>
                    <a:ext uri="{FF2B5EF4-FFF2-40B4-BE49-F238E27FC236}">
                      <a16:creationId xmlns:a16="http://schemas.microsoft.com/office/drawing/2014/main" id="{B4EBC9EE-6DE3-450A-984F-8BD8408013A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5994000" y="2250000"/>
                  <a:ext cx="0" cy="468000"/>
                </a:xfrm>
                <a:prstGeom prst="straightConnector1">
                  <a:avLst/>
                </a:prstGeom>
                <a:ln w="952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Straight Arrow Connector 84">
                  <a:extLst>
                    <a:ext uri="{FF2B5EF4-FFF2-40B4-BE49-F238E27FC236}">
                      <a16:creationId xmlns:a16="http://schemas.microsoft.com/office/drawing/2014/main" id="{075B7168-5B7F-4400-A526-0E56BC81E99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5994000" y="2970000"/>
                  <a:ext cx="0" cy="468000"/>
                </a:xfrm>
                <a:prstGeom prst="straightConnector1">
                  <a:avLst/>
                </a:prstGeom>
                <a:ln w="952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Straight Arrow Connector 85">
                  <a:extLst>
                    <a:ext uri="{FF2B5EF4-FFF2-40B4-BE49-F238E27FC236}">
                      <a16:creationId xmlns:a16="http://schemas.microsoft.com/office/drawing/2014/main" id="{F22EEEF1-5A50-4185-B1D7-E5E135D39E6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084000" y="2160000"/>
                  <a:ext cx="0" cy="468000"/>
                </a:xfrm>
                <a:prstGeom prst="straightConnector1">
                  <a:avLst/>
                </a:prstGeom>
                <a:ln w="952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" name="Straight Arrow Connector 86">
                  <a:extLst>
                    <a:ext uri="{FF2B5EF4-FFF2-40B4-BE49-F238E27FC236}">
                      <a16:creationId xmlns:a16="http://schemas.microsoft.com/office/drawing/2014/main" id="{E9EE7F96-6FC7-46CA-856D-8FE59F9391D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524000" y="2160000"/>
                  <a:ext cx="0" cy="468000"/>
                </a:xfrm>
                <a:prstGeom prst="straightConnector1">
                  <a:avLst/>
                </a:prstGeom>
                <a:ln w="952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Straight Connector 87">
                  <a:extLst>
                    <a:ext uri="{FF2B5EF4-FFF2-40B4-BE49-F238E27FC236}">
                      <a16:creationId xmlns:a16="http://schemas.microsoft.com/office/drawing/2014/main" id="{C1A02C5A-6989-49CE-AC44-EB0D9FC6C6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10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Straight Connector 88">
                  <a:extLst>
                    <a:ext uri="{FF2B5EF4-FFF2-40B4-BE49-F238E27FC236}">
                      <a16:creationId xmlns:a16="http://schemas.microsoft.com/office/drawing/2014/main" id="{129E02D1-A6E1-4CF8-A274-CE7D1C68B35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28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Straight Connector 89">
                  <a:extLst>
                    <a:ext uri="{FF2B5EF4-FFF2-40B4-BE49-F238E27FC236}">
                      <a16:creationId xmlns:a16="http://schemas.microsoft.com/office/drawing/2014/main" id="{E3E4DBD9-D745-42ED-A965-CDF0DDD8CC1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460000" y="2160000"/>
                  <a:ext cx="0" cy="1440000"/>
                </a:xfrm>
                <a:prstGeom prst="line">
                  <a:avLst/>
                </a:prstGeom>
                <a:ln>
                  <a:prstDash val="lg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Straight Arrow Connector 90">
                  <a:extLst>
                    <a:ext uri="{FF2B5EF4-FFF2-40B4-BE49-F238E27FC236}">
                      <a16:creationId xmlns:a16="http://schemas.microsoft.com/office/drawing/2014/main" id="{F2B6A88B-9827-4BD6-A43D-2CC4B19A81B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244000" y="2160000"/>
                  <a:ext cx="0" cy="468000"/>
                </a:xfrm>
                <a:prstGeom prst="straightConnector1">
                  <a:avLst/>
                </a:prstGeom>
                <a:ln w="952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Straight Arrow Connector 91">
                  <a:extLst>
                    <a:ext uri="{FF2B5EF4-FFF2-40B4-BE49-F238E27FC236}">
                      <a16:creationId xmlns:a16="http://schemas.microsoft.com/office/drawing/2014/main" id="{3BC9C520-571B-404E-817F-511509AA647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6480000" y="2232000"/>
                  <a:ext cx="0" cy="576000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Straight Arrow Connector 92">
                  <a:extLst>
                    <a:ext uri="{FF2B5EF4-FFF2-40B4-BE49-F238E27FC236}">
                      <a16:creationId xmlns:a16="http://schemas.microsoft.com/office/drawing/2014/main" id="{F66088F8-F4A2-4A50-8F7D-B2C5798B29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7200000" y="2232000"/>
                  <a:ext cx="0" cy="576000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Straight Arrow Connector 93">
                  <a:extLst>
                    <a:ext uri="{FF2B5EF4-FFF2-40B4-BE49-F238E27FC236}">
                      <a16:creationId xmlns:a16="http://schemas.microsoft.com/office/drawing/2014/main" id="{5FA574BC-EE01-4BF7-BEA0-0DEB55C0073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7920000" y="2232000"/>
                  <a:ext cx="0" cy="576000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Straight Arrow Connector 94">
                  <a:extLst>
                    <a:ext uri="{FF2B5EF4-FFF2-40B4-BE49-F238E27FC236}">
                      <a16:creationId xmlns:a16="http://schemas.microsoft.com/office/drawing/2014/main" id="{10AEF9A0-A4E8-4AD7-AF29-60C9B1F49C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156000" y="2592000"/>
                  <a:ext cx="0" cy="576000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Straight Arrow Connector 95">
                  <a:extLst>
                    <a:ext uri="{FF2B5EF4-FFF2-40B4-BE49-F238E27FC236}">
                      <a16:creationId xmlns:a16="http://schemas.microsoft.com/office/drawing/2014/main" id="{F5F0CB61-7175-4C08-89D7-D0329C76FF5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76000" y="2592000"/>
                  <a:ext cx="0" cy="576000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Straight Arrow Connector 96">
                  <a:extLst>
                    <a:ext uri="{FF2B5EF4-FFF2-40B4-BE49-F238E27FC236}">
                      <a16:creationId xmlns:a16="http://schemas.microsoft.com/office/drawing/2014/main" id="{C4AB80AE-FF55-4362-8745-7194613B775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596000" y="2592000"/>
                  <a:ext cx="0" cy="576000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Straight Arrow Connector 97">
                  <a:extLst>
                    <a:ext uri="{FF2B5EF4-FFF2-40B4-BE49-F238E27FC236}">
                      <a16:creationId xmlns:a16="http://schemas.microsoft.com/office/drawing/2014/main" id="{79C719FA-1BFF-4CBE-84C4-E427D54DFFA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316000" y="2592000"/>
                  <a:ext cx="0" cy="576000"/>
                </a:xfrm>
                <a:prstGeom prst="straightConnector1">
                  <a:avLst/>
                </a:prstGeom>
                <a:ln w="9525">
                  <a:solidFill>
                    <a:srgbClr val="C00000"/>
                  </a:solidFill>
                  <a:headEnd type="triangle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98087670-DF79-4809-9E07-8D7FCD220B5B}"/>
                </a:ext>
              </a:extLst>
            </p:cNvPr>
            <p:cNvSpPr/>
            <p:nvPr/>
          </p:nvSpPr>
          <p:spPr>
            <a:xfrm>
              <a:off x="6017529" y="4324800"/>
              <a:ext cx="180000" cy="180000"/>
            </a:xfrm>
            <a:prstGeom prst="ellipse">
              <a:avLst/>
            </a:prstGeom>
            <a:noFill/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C6FF10A1-84D3-43DE-ACF6-FEC02581DCBB}"/>
                </a:ext>
              </a:extLst>
            </p:cNvPr>
            <p:cNvSpPr/>
            <p:nvPr/>
          </p:nvSpPr>
          <p:spPr>
            <a:xfrm>
              <a:off x="6760114" y="4326299"/>
              <a:ext cx="180000" cy="180000"/>
            </a:xfrm>
            <a:prstGeom prst="ellipse">
              <a:avLst/>
            </a:prstGeom>
            <a:noFill/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6F5242F6-888B-4789-91DA-0F824580EE0B}"/>
                </a:ext>
              </a:extLst>
            </p:cNvPr>
            <p:cNvSpPr/>
            <p:nvPr/>
          </p:nvSpPr>
          <p:spPr>
            <a:xfrm>
              <a:off x="7467301" y="4320643"/>
              <a:ext cx="180000" cy="180000"/>
            </a:xfrm>
            <a:prstGeom prst="ellipse">
              <a:avLst/>
            </a:prstGeom>
            <a:noFill/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08EE1E49-2B7D-4005-9B21-33796C39A274}"/>
                </a:ext>
              </a:extLst>
            </p:cNvPr>
            <p:cNvSpPr/>
            <p:nvPr/>
          </p:nvSpPr>
          <p:spPr>
            <a:xfrm>
              <a:off x="8195528" y="4315200"/>
              <a:ext cx="180000" cy="180000"/>
            </a:xfrm>
            <a:prstGeom prst="ellipse">
              <a:avLst/>
            </a:prstGeom>
            <a:noFill/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425A2101-DA37-4B94-8CEE-202B88F86986}"/>
                </a:ext>
              </a:extLst>
            </p:cNvPr>
            <p:cNvSpPr/>
            <p:nvPr/>
          </p:nvSpPr>
          <p:spPr>
            <a:xfrm>
              <a:off x="6131764" y="4201310"/>
              <a:ext cx="180000" cy="180000"/>
            </a:xfrm>
            <a:prstGeom prst="ellipse">
              <a:avLst/>
            </a:prstGeom>
            <a:noFill/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99" name="TextBox 98">
            <a:extLst>
              <a:ext uri="{FF2B5EF4-FFF2-40B4-BE49-F238E27FC236}">
                <a16:creationId xmlns:a16="http://schemas.microsoft.com/office/drawing/2014/main" id="{59B5D3B0-C645-4057-9500-6527272FB142}"/>
              </a:ext>
            </a:extLst>
          </p:cNvPr>
          <p:cNvSpPr txBox="1"/>
          <p:nvPr/>
        </p:nvSpPr>
        <p:spPr>
          <a:xfrm>
            <a:off x="1643632" y="5155821"/>
            <a:ext cx="8992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Current</a:t>
            </a:r>
            <a:endParaRPr lang="fr-FR" dirty="0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8C3B40A9-29B7-469B-91DE-5F0D45E6646F}"/>
              </a:ext>
            </a:extLst>
          </p:cNvPr>
          <p:cNvSpPr txBox="1"/>
          <p:nvPr/>
        </p:nvSpPr>
        <p:spPr>
          <a:xfrm>
            <a:off x="9649083" y="5155821"/>
            <a:ext cx="1072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Proposed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75239455"/>
      </p:ext>
    </p:extLst>
  </p:cSld>
  <p:clrMapOvr>
    <a:masterClrMapping/>
  </p:clrMapOvr>
  <p:transition spd="slow" advClick="0" advTm="2000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DA53A-CFC6-4D5F-842F-F5568B785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OBMC fixes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87A3B-1A27-462D-AA1F-FF15AE227E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580B57-10B1-45CB-BEC9-6E47423D6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2B3732F-279A-4390-983B-442D955DB16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3) Translational affine CUs</a:t>
            </a:r>
          </a:p>
          <a:p>
            <a:pPr lvl="1"/>
            <a:r>
              <a:rPr lang="en-US" dirty="0"/>
              <a:t>To save some complexity regarding internal subblocks OBMC processing</a:t>
            </a:r>
          </a:p>
          <a:p>
            <a:pPr lvl="1"/>
            <a:r>
              <a:rPr lang="en-US" dirty="0"/>
              <a:t>And increase performances if number of lines/columns is limited for subblock mode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Proposal:</a:t>
            </a:r>
          </a:p>
          <a:p>
            <a:pPr lvl="2"/>
            <a:r>
              <a:rPr lang="en-US" dirty="0"/>
              <a:t>Detect translational affine CUs by comparing CPMVs</a:t>
            </a:r>
          </a:p>
          <a:p>
            <a:pPr lvl="2"/>
            <a:r>
              <a:rPr lang="en-US" dirty="0"/>
              <a:t>Consider them as non-subblock ones in OBMC</a:t>
            </a:r>
          </a:p>
          <a:p>
            <a:pPr lvl="3"/>
            <a:r>
              <a:rPr lang="en-US" dirty="0"/>
              <a:t>No internal boundaries check and processing</a:t>
            </a:r>
          </a:p>
          <a:p>
            <a:pPr lvl="3"/>
            <a:r>
              <a:rPr lang="en-US" dirty="0"/>
              <a:t>More lines/columns filtered on top and left borders if fix 2) is integrated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F3E42E25-E4EC-41C2-BD05-66E81499CAE3}"/>
              </a:ext>
            </a:extLst>
          </p:cNvPr>
          <p:cNvGrpSpPr/>
          <p:nvPr/>
        </p:nvGrpSpPr>
        <p:grpSpPr>
          <a:xfrm>
            <a:off x="2808000" y="4750888"/>
            <a:ext cx="2880000" cy="1440053"/>
            <a:chOff x="5760000" y="4118347"/>
            <a:chExt cx="2880000" cy="1440053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D7F046B-C364-4D37-A9BB-546FF92D9A7E}"/>
                </a:ext>
              </a:extLst>
            </p:cNvPr>
            <p:cNvSpPr/>
            <p:nvPr/>
          </p:nvSpPr>
          <p:spPr>
            <a:xfrm>
              <a:off x="5760000" y="4118347"/>
              <a:ext cx="2880000" cy="54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BFFAC96-3EE2-4CAA-9DD9-0B0D73545E23}"/>
                </a:ext>
              </a:extLst>
            </p:cNvPr>
            <p:cNvSpPr/>
            <p:nvPr/>
          </p:nvSpPr>
          <p:spPr>
            <a:xfrm>
              <a:off x="5760000" y="4658400"/>
              <a:ext cx="540000" cy="90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50430C2-3BB2-4BDA-B194-D8ED8C349C82}"/>
                </a:ext>
              </a:extLst>
            </p:cNvPr>
            <p:cNvGrpSpPr/>
            <p:nvPr/>
          </p:nvGrpSpPr>
          <p:grpSpPr>
            <a:xfrm>
              <a:off x="5760000" y="4118347"/>
              <a:ext cx="2880000" cy="1440000"/>
              <a:chOff x="5760000" y="2160000"/>
              <a:chExt cx="2880000" cy="1440000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FA7157AA-0B35-4E53-8AA3-6ADF19A28D4F}"/>
                  </a:ext>
                </a:extLst>
              </p:cNvPr>
              <p:cNvSpPr/>
              <p:nvPr/>
            </p:nvSpPr>
            <p:spPr>
              <a:xfrm>
                <a:off x="5760000" y="2160000"/>
                <a:ext cx="2880000" cy="144000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E6638716-97B7-4D47-9AC7-33858498A9F6}"/>
                  </a:ext>
                </a:extLst>
              </p:cNvPr>
              <p:cNvCxnSpPr>
                <a:stCxn id="17" idx="1"/>
                <a:endCxn id="17" idx="3"/>
              </p:cNvCxnSpPr>
              <p:nvPr/>
            </p:nvCxnSpPr>
            <p:spPr>
              <a:xfrm>
                <a:off x="5760000" y="2880000"/>
                <a:ext cx="2880000" cy="0"/>
              </a:xfrm>
              <a:prstGeom prst="line">
                <a:avLst/>
              </a:prstGeom>
              <a:ln w="952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0B5C8FE8-C3A7-4A9D-8A00-AC9AFB955E9F}"/>
                  </a:ext>
                </a:extLst>
              </p:cNvPr>
              <p:cNvCxnSpPr>
                <a:stCxn id="17" idx="0"/>
                <a:endCxn id="17" idx="2"/>
              </p:cNvCxnSpPr>
              <p:nvPr/>
            </p:nvCxnSpPr>
            <p:spPr>
              <a:xfrm>
                <a:off x="7200000" y="2160000"/>
                <a:ext cx="0" cy="1440000"/>
              </a:xfrm>
              <a:prstGeom prst="line">
                <a:avLst/>
              </a:prstGeom>
              <a:ln w="952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42AA29AE-1D04-469B-BF46-26ECB6441ED8}"/>
                  </a:ext>
                </a:extLst>
              </p:cNvPr>
              <p:cNvCxnSpPr/>
              <p:nvPr/>
            </p:nvCxnSpPr>
            <p:spPr>
              <a:xfrm>
                <a:off x="7932471" y="2160000"/>
                <a:ext cx="0" cy="1440000"/>
              </a:xfrm>
              <a:prstGeom prst="line">
                <a:avLst/>
              </a:prstGeom>
              <a:ln w="952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26C7FD18-D55A-4B5D-8449-0584AA72D256}"/>
                  </a:ext>
                </a:extLst>
              </p:cNvPr>
              <p:cNvCxnSpPr/>
              <p:nvPr/>
            </p:nvCxnSpPr>
            <p:spPr>
              <a:xfrm>
                <a:off x="6492471" y="2160000"/>
                <a:ext cx="0" cy="1440000"/>
              </a:xfrm>
              <a:prstGeom prst="line">
                <a:avLst/>
              </a:prstGeom>
              <a:ln w="952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7B776F62-0A88-4D34-80B3-1A0692ED41CA}"/>
                  </a:ext>
                </a:extLst>
              </p:cNvPr>
              <p:cNvCxnSpPr/>
              <p:nvPr/>
            </p:nvCxnSpPr>
            <p:spPr>
              <a:xfrm>
                <a:off x="5760000" y="2340000"/>
                <a:ext cx="2880000" cy="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CA758FB6-03AB-4EC2-8F34-5DFE02517967}"/>
                  </a:ext>
                </a:extLst>
              </p:cNvPr>
              <p:cNvCxnSpPr/>
              <p:nvPr/>
            </p:nvCxnSpPr>
            <p:spPr>
              <a:xfrm>
                <a:off x="5760000" y="2520000"/>
                <a:ext cx="2880000" cy="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96AA8C2C-72E6-43E9-B4DE-35465BD0B093}"/>
                  </a:ext>
                </a:extLst>
              </p:cNvPr>
              <p:cNvCxnSpPr/>
              <p:nvPr/>
            </p:nvCxnSpPr>
            <p:spPr>
              <a:xfrm>
                <a:off x="5760000" y="2700000"/>
                <a:ext cx="2880000" cy="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E932FF26-6E26-4334-AC6F-BBC9938514BC}"/>
                  </a:ext>
                </a:extLst>
              </p:cNvPr>
              <p:cNvCxnSpPr/>
              <p:nvPr/>
            </p:nvCxnSpPr>
            <p:spPr>
              <a:xfrm>
                <a:off x="5940000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791C80FE-1ABA-4865-A27B-63F0786F6E17}"/>
                  </a:ext>
                </a:extLst>
              </p:cNvPr>
              <p:cNvCxnSpPr/>
              <p:nvPr/>
            </p:nvCxnSpPr>
            <p:spPr>
              <a:xfrm>
                <a:off x="6120000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D08E7AF5-FE0C-4FF7-8A72-925DDA905525}"/>
                  </a:ext>
                </a:extLst>
              </p:cNvPr>
              <p:cNvCxnSpPr/>
              <p:nvPr/>
            </p:nvCxnSpPr>
            <p:spPr>
              <a:xfrm>
                <a:off x="6300000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FE87EF9E-ED77-4760-8EAC-61F9584E8586}"/>
                  </a:ext>
                </a:extLst>
              </p:cNvPr>
              <p:cNvCxnSpPr/>
              <p:nvPr/>
            </p:nvCxnSpPr>
            <p:spPr>
              <a:xfrm>
                <a:off x="5760000" y="3060000"/>
                <a:ext cx="2880000" cy="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81CBD1F6-EF91-4DDE-891A-B53045C70F4D}"/>
                  </a:ext>
                </a:extLst>
              </p:cNvPr>
              <p:cNvCxnSpPr/>
              <p:nvPr/>
            </p:nvCxnSpPr>
            <p:spPr>
              <a:xfrm>
                <a:off x="5760000" y="3240000"/>
                <a:ext cx="2880000" cy="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E166AD10-2568-407D-8823-ECC769F63948}"/>
                  </a:ext>
                </a:extLst>
              </p:cNvPr>
              <p:cNvCxnSpPr/>
              <p:nvPr/>
            </p:nvCxnSpPr>
            <p:spPr>
              <a:xfrm>
                <a:off x="5760000" y="3420000"/>
                <a:ext cx="2880000" cy="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2CC8F2C2-07F2-4D29-8171-CD4874C6EFBE}"/>
                  </a:ext>
                </a:extLst>
              </p:cNvPr>
              <p:cNvCxnSpPr/>
              <p:nvPr/>
            </p:nvCxnSpPr>
            <p:spPr>
              <a:xfrm>
                <a:off x="6660000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F0A902AC-DAB1-495F-8C39-4B7BF5F9DBA8}"/>
                  </a:ext>
                </a:extLst>
              </p:cNvPr>
              <p:cNvCxnSpPr/>
              <p:nvPr/>
            </p:nvCxnSpPr>
            <p:spPr>
              <a:xfrm>
                <a:off x="6840000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A08B3DF7-BDC3-4C6E-8A6D-98816F891830}"/>
                  </a:ext>
                </a:extLst>
              </p:cNvPr>
              <p:cNvCxnSpPr/>
              <p:nvPr/>
            </p:nvCxnSpPr>
            <p:spPr>
              <a:xfrm>
                <a:off x="7020000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69377CDF-19F2-4160-A2F1-A1261A29FA7E}"/>
                  </a:ext>
                </a:extLst>
              </p:cNvPr>
              <p:cNvCxnSpPr/>
              <p:nvPr/>
            </p:nvCxnSpPr>
            <p:spPr>
              <a:xfrm>
                <a:off x="7382357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32BE9DB5-4441-421D-A4FB-A286A9E2C613}"/>
                  </a:ext>
                </a:extLst>
              </p:cNvPr>
              <p:cNvCxnSpPr/>
              <p:nvPr/>
            </p:nvCxnSpPr>
            <p:spPr>
              <a:xfrm>
                <a:off x="7562357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6F730857-280D-40B9-8427-4288B7798565}"/>
                  </a:ext>
                </a:extLst>
              </p:cNvPr>
              <p:cNvCxnSpPr/>
              <p:nvPr/>
            </p:nvCxnSpPr>
            <p:spPr>
              <a:xfrm>
                <a:off x="7742357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7" name="Straight Arrow Connector 36">
                <a:extLst>
                  <a:ext uri="{FF2B5EF4-FFF2-40B4-BE49-F238E27FC236}">
                    <a16:creationId xmlns:a16="http://schemas.microsoft.com/office/drawing/2014/main" id="{2AB7B820-17D5-4D5B-970B-C4FC3B47AFD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04000" y="2160000"/>
                <a:ext cx="0" cy="468000"/>
              </a:xfrm>
              <a:prstGeom prst="straightConnector1">
                <a:avLst/>
              </a:prstGeom>
              <a:ln w="952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Arrow Connector 37">
                <a:extLst>
                  <a:ext uri="{FF2B5EF4-FFF2-40B4-BE49-F238E27FC236}">
                    <a16:creationId xmlns:a16="http://schemas.microsoft.com/office/drawing/2014/main" id="{F0CA9B16-834D-40F8-BAD0-406E34D848FE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5994000" y="2250000"/>
                <a:ext cx="0" cy="468000"/>
              </a:xfrm>
              <a:prstGeom prst="straightConnector1">
                <a:avLst/>
              </a:prstGeom>
              <a:ln w="952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Arrow Connector 38">
                <a:extLst>
                  <a:ext uri="{FF2B5EF4-FFF2-40B4-BE49-F238E27FC236}">
                    <a16:creationId xmlns:a16="http://schemas.microsoft.com/office/drawing/2014/main" id="{1A9146D5-AFF6-4F6B-8AA8-B878B3DF1910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5994000" y="2970000"/>
                <a:ext cx="0" cy="468000"/>
              </a:xfrm>
              <a:prstGeom prst="straightConnector1">
                <a:avLst/>
              </a:prstGeom>
              <a:ln w="952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Arrow Connector 39">
                <a:extLst>
                  <a:ext uri="{FF2B5EF4-FFF2-40B4-BE49-F238E27FC236}">
                    <a16:creationId xmlns:a16="http://schemas.microsoft.com/office/drawing/2014/main" id="{00A8165D-DEC9-45C8-86FB-BF95BB0ED46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084000" y="2160000"/>
                <a:ext cx="0" cy="468000"/>
              </a:xfrm>
              <a:prstGeom prst="straightConnector1">
                <a:avLst/>
              </a:prstGeom>
              <a:ln w="952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Arrow Connector 40">
                <a:extLst>
                  <a:ext uri="{FF2B5EF4-FFF2-40B4-BE49-F238E27FC236}">
                    <a16:creationId xmlns:a16="http://schemas.microsoft.com/office/drawing/2014/main" id="{1E1118FB-97B2-4079-B760-545A4D1B40F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24000" y="2160000"/>
                <a:ext cx="0" cy="468000"/>
              </a:xfrm>
              <a:prstGeom prst="straightConnector1">
                <a:avLst/>
              </a:prstGeom>
              <a:ln w="952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494F5965-8C0E-421C-A500-4F5034758F2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100000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>
                <a:extLst>
                  <a:ext uri="{FF2B5EF4-FFF2-40B4-BE49-F238E27FC236}">
                    <a16:creationId xmlns:a16="http://schemas.microsoft.com/office/drawing/2014/main" id="{58598204-55E9-4826-81A1-812CAA6519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80000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>
                <a:extLst>
                  <a:ext uri="{FF2B5EF4-FFF2-40B4-BE49-F238E27FC236}">
                    <a16:creationId xmlns:a16="http://schemas.microsoft.com/office/drawing/2014/main" id="{5EEC6852-C3C3-4ACB-8CC8-267075841B7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60000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5" name="Straight Arrow Connector 44">
                <a:extLst>
                  <a:ext uri="{FF2B5EF4-FFF2-40B4-BE49-F238E27FC236}">
                    <a16:creationId xmlns:a16="http://schemas.microsoft.com/office/drawing/2014/main" id="{D671EFE5-2B19-44C5-8B08-1359F24CE6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44000" y="2160000"/>
                <a:ext cx="0" cy="468000"/>
              </a:xfrm>
              <a:prstGeom prst="straightConnector1">
                <a:avLst/>
              </a:prstGeom>
              <a:ln w="952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Arrow Connector 45">
                <a:extLst>
                  <a:ext uri="{FF2B5EF4-FFF2-40B4-BE49-F238E27FC236}">
                    <a16:creationId xmlns:a16="http://schemas.microsoft.com/office/drawing/2014/main" id="{B78066C7-66D4-4B36-831C-9C311D923983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6480000" y="2232000"/>
                <a:ext cx="0" cy="576000"/>
              </a:xfrm>
              <a:prstGeom prst="straightConnector1">
                <a:avLst/>
              </a:prstGeom>
              <a:ln w="9525">
                <a:solidFill>
                  <a:srgbClr val="C0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Arrow Connector 46">
                <a:extLst>
                  <a:ext uri="{FF2B5EF4-FFF2-40B4-BE49-F238E27FC236}">
                    <a16:creationId xmlns:a16="http://schemas.microsoft.com/office/drawing/2014/main" id="{FFC0575F-70D6-4236-926C-4D5F52D1955B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7200000" y="2232000"/>
                <a:ext cx="0" cy="576000"/>
              </a:xfrm>
              <a:prstGeom prst="straightConnector1">
                <a:avLst/>
              </a:prstGeom>
              <a:ln w="9525">
                <a:solidFill>
                  <a:srgbClr val="C0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Arrow Connector 47">
                <a:extLst>
                  <a:ext uri="{FF2B5EF4-FFF2-40B4-BE49-F238E27FC236}">
                    <a16:creationId xmlns:a16="http://schemas.microsoft.com/office/drawing/2014/main" id="{389A447A-3B78-4BFB-A724-A7CDFD8C277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7920000" y="2232000"/>
                <a:ext cx="0" cy="576000"/>
              </a:xfrm>
              <a:prstGeom prst="straightConnector1">
                <a:avLst/>
              </a:prstGeom>
              <a:ln w="9525">
                <a:solidFill>
                  <a:srgbClr val="C0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Arrow Connector 48">
                <a:extLst>
                  <a:ext uri="{FF2B5EF4-FFF2-40B4-BE49-F238E27FC236}">
                    <a16:creationId xmlns:a16="http://schemas.microsoft.com/office/drawing/2014/main" id="{24368E4E-5D71-4DA4-95E6-0446938EEA4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56000" y="2592000"/>
                <a:ext cx="0" cy="576000"/>
              </a:xfrm>
              <a:prstGeom prst="straightConnector1">
                <a:avLst/>
              </a:prstGeom>
              <a:ln w="9525">
                <a:solidFill>
                  <a:srgbClr val="C0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Arrow Connector 49">
                <a:extLst>
                  <a:ext uri="{FF2B5EF4-FFF2-40B4-BE49-F238E27FC236}">
                    <a16:creationId xmlns:a16="http://schemas.microsoft.com/office/drawing/2014/main" id="{C3010EE2-0B4C-4E14-9FD8-432C14B675D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76000" y="2592000"/>
                <a:ext cx="0" cy="576000"/>
              </a:xfrm>
              <a:prstGeom prst="straightConnector1">
                <a:avLst/>
              </a:prstGeom>
              <a:ln w="9525">
                <a:solidFill>
                  <a:srgbClr val="C0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Arrow Connector 50">
                <a:extLst>
                  <a:ext uri="{FF2B5EF4-FFF2-40B4-BE49-F238E27FC236}">
                    <a16:creationId xmlns:a16="http://schemas.microsoft.com/office/drawing/2014/main" id="{6A23B2E8-BCC5-44C5-AA1E-C29A2197927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96000" y="2592000"/>
                <a:ext cx="0" cy="576000"/>
              </a:xfrm>
              <a:prstGeom prst="straightConnector1">
                <a:avLst/>
              </a:prstGeom>
              <a:ln w="9525">
                <a:solidFill>
                  <a:srgbClr val="C0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Arrow Connector 51">
                <a:extLst>
                  <a:ext uri="{FF2B5EF4-FFF2-40B4-BE49-F238E27FC236}">
                    <a16:creationId xmlns:a16="http://schemas.microsoft.com/office/drawing/2014/main" id="{BF35423F-4D27-4010-8944-873E6858F11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16000" y="2592000"/>
                <a:ext cx="0" cy="576000"/>
              </a:xfrm>
              <a:prstGeom prst="straightConnector1">
                <a:avLst/>
              </a:prstGeom>
              <a:ln w="9525">
                <a:solidFill>
                  <a:srgbClr val="C0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626FFDD-629E-470B-ABB0-7A85523BA4A0}"/>
              </a:ext>
            </a:extLst>
          </p:cNvPr>
          <p:cNvGrpSpPr/>
          <p:nvPr/>
        </p:nvGrpSpPr>
        <p:grpSpPr>
          <a:xfrm>
            <a:off x="6505200" y="4750941"/>
            <a:ext cx="2892471" cy="1440000"/>
            <a:chOff x="1427529" y="2160000"/>
            <a:chExt cx="2892471" cy="1440000"/>
          </a:xfrm>
        </p:grpSpPr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8D2B607A-E8B5-4876-B92E-DB8789C4BB57}"/>
                </a:ext>
              </a:extLst>
            </p:cNvPr>
            <p:cNvSpPr/>
            <p:nvPr/>
          </p:nvSpPr>
          <p:spPr>
            <a:xfrm>
              <a:off x="1440000" y="2160000"/>
              <a:ext cx="2880000" cy="72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C2B98B46-BCD0-4108-B0F1-C64B313EE6C1}"/>
                </a:ext>
              </a:extLst>
            </p:cNvPr>
            <p:cNvSpPr/>
            <p:nvPr/>
          </p:nvSpPr>
          <p:spPr>
            <a:xfrm>
              <a:off x="1440000" y="2880000"/>
              <a:ext cx="720000" cy="7200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3B43D17A-9944-4136-BB05-BD2D023D8B77}"/>
                </a:ext>
              </a:extLst>
            </p:cNvPr>
            <p:cNvGrpSpPr/>
            <p:nvPr/>
          </p:nvGrpSpPr>
          <p:grpSpPr>
            <a:xfrm>
              <a:off x="1427529" y="2160000"/>
              <a:ext cx="2892471" cy="1440000"/>
              <a:chOff x="1427529" y="2160000"/>
              <a:chExt cx="2892471" cy="1440000"/>
            </a:xfrm>
          </p:grpSpPr>
          <p:sp>
            <p:nvSpPr>
              <p:cNvPr id="57" name="Rectangle 56">
                <a:extLst>
                  <a:ext uri="{FF2B5EF4-FFF2-40B4-BE49-F238E27FC236}">
                    <a16:creationId xmlns:a16="http://schemas.microsoft.com/office/drawing/2014/main" id="{D24435CC-FDD3-4294-BC9D-E1DB755548EA}"/>
                  </a:ext>
                </a:extLst>
              </p:cNvPr>
              <p:cNvSpPr/>
              <p:nvPr/>
            </p:nvSpPr>
            <p:spPr>
              <a:xfrm>
                <a:off x="1440000" y="2160000"/>
                <a:ext cx="2880000" cy="144000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1BEF0409-B266-4E1C-8CA0-B00644BA88CD}"/>
                  </a:ext>
                </a:extLst>
              </p:cNvPr>
              <p:cNvCxnSpPr>
                <a:stCxn id="57" idx="1"/>
                <a:endCxn id="57" idx="3"/>
              </p:cNvCxnSpPr>
              <p:nvPr/>
            </p:nvCxnSpPr>
            <p:spPr>
              <a:xfrm>
                <a:off x="1440000" y="2880000"/>
                <a:ext cx="2880000" cy="0"/>
              </a:xfrm>
              <a:prstGeom prst="line">
                <a:avLst/>
              </a:prstGeom>
              <a:ln w="952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>
                <a:extLst>
                  <a:ext uri="{FF2B5EF4-FFF2-40B4-BE49-F238E27FC236}">
                    <a16:creationId xmlns:a16="http://schemas.microsoft.com/office/drawing/2014/main" id="{E4DB1127-D239-4688-AC2E-7A98E64860F8}"/>
                  </a:ext>
                </a:extLst>
              </p:cNvPr>
              <p:cNvCxnSpPr>
                <a:stCxn id="57" idx="0"/>
                <a:endCxn id="57" idx="2"/>
              </p:cNvCxnSpPr>
              <p:nvPr/>
            </p:nvCxnSpPr>
            <p:spPr>
              <a:xfrm>
                <a:off x="2880000" y="2160000"/>
                <a:ext cx="0" cy="1440000"/>
              </a:xfrm>
              <a:prstGeom prst="line">
                <a:avLst/>
              </a:prstGeom>
              <a:ln w="952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5CB7ADB1-F58C-476E-AC82-F0ABCBAE0793}"/>
                  </a:ext>
                </a:extLst>
              </p:cNvPr>
              <p:cNvCxnSpPr/>
              <p:nvPr/>
            </p:nvCxnSpPr>
            <p:spPr>
              <a:xfrm>
                <a:off x="3600000" y="2160000"/>
                <a:ext cx="0" cy="1440000"/>
              </a:xfrm>
              <a:prstGeom prst="line">
                <a:avLst/>
              </a:prstGeom>
              <a:ln w="952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>
                <a:extLst>
                  <a:ext uri="{FF2B5EF4-FFF2-40B4-BE49-F238E27FC236}">
                    <a16:creationId xmlns:a16="http://schemas.microsoft.com/office/drawing/2014/main" id="{84F2CF3D-9F71-44FF-A7DD-EA16F143491E}"/>
                  </a:ext>
                </a:extLst>
              </p:cNvPr>
              <p:cNvCxnSpPr/>
              <p:nvPr/>
            </p:nvCxnSpPr>
            <p:spPr>
              <a:xfrm>
                <a:off x="2160000" y="2160000"/>
                <a:ext cx="0" cy="1440000"/>
              </a:xfrm>
              <a:prstGeom prst="line">
                <a:avLst/>
              </a:prstGeom>
              <a:ln w="952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1ED09586-7230-4DCA-B214-05783167DAED}"/>
                  </a:ext>
                </a:extLst>
              </p:cNvPr>
              <p:cNvCxnSpPr/>
              <p:nvPr/>
            </p:nvCxnSpPr>
            <p:spPr>
              <a:xfrm>
                <a:off x="1440000" y="2340000"/>
                <a:ext cx="2880000" cy="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>
                <a:extLst>
                  <a:ext uri="{FF2B5EF4-FFF2-40B4-BE49-F238E27FC236}">
                    <a16:creationId xmlns:a16="http://schemas.microsoft.com/office/drawing/2014/main" id="{9437864B-0399-4191-B77A-E7DEE6F7608F}"/>
                  </a:ext>
                </a:extLst>
              </p:cNvPr>
              <p:cNvCxnSpPr/>
              <p:nvPr/>
            </p:nvCxnSpPr>
            <p:spPr>
              <a:xfrm>
                <a:off x="1440000" y="2520000"/>
                <a:ext cx="2880000" cy="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>
                <a:extLst>
                  <a:ext uri="{FF2B5EF4-FFF2-40B4-BE49-F238E27FC236}">
                    <a16:creationId xmlns:a16="http://schemas.microsoft.com/office/drawing/2014/main" id="{66200375-31FD-4A2A-AAEC-18B58E2191D6}"/>
                  </a:ext>
                </a:extLst>
              </p:cNvPr>
              <p:cNvCxnSpPr/>
              <p:nvPr/>
            </p:nvCxnSpPr>
            <p:spPr>
              <a:xfrm>
                <a:off x="1440000" y="2700000"/>
                <a:ext cx="2880000" cy="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>
                <a:extLst>
                  <a:ext uri="{FF2B5EF4-FFF2-40B4-BE49-F238E27FC236}">
                    <a16:creationId xmlns:a16="http://schemas.microsoft.com/office/drawing/2014/main" id="{A0EA9EC5-C739-4A54-845C-4036A9486D22}"/>
                  </a:ext>
                </a:extLst>
              </p:cNvPr>
              <p:cNvCxnSpPr/>
              <p:nvPr/>
            </p:nvCxnSpPr>
            <p:spPr>
              <a:xfrm>
                <a:off x="1620000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>
                <a:extLst>
                  <a:ext uri="{FF2B5EF4-FFF2-40B4-BE49-F238E27FC236}">
                    <a16:creationId xmlns:a16="http://schemas.microsoft.com/office/drawing/2014/main" id="{481505C2-995A-41DF-BBFB-B75153136448}"/>
                  </a:ext>
                </a:extLst>
              </p:cNvPr>
              <p:cNvCxnSpPr/>
              <p:nvPr/>
            </p:nvCxnSpPr>
            <p:spPr>
              <a:xfrm>
                <a:off x="1800000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>
                <a:extLst>
                  <a:ext uri="{FF2B5EF4-FFF2-40B4-BE49-F238E27FC236}">
                    <a16:creationId xmlns:a16="http://schemas.microsoft.com/office/drawing/2014/main" id="{497EADDD-26AF-4B9A-99DF-0201FC60E312}"/>
                  </a:ext>
                </a:extLst>
              </p:cNvPr>
              <p:cNvCxnSpPr/>
              <p:nvPr/>
            </p:nvCxnSpPr>
            <p:spPr>
              <a:xfrm>
                <a:off x="1980000" y="2160000"/>
                <a:ext cx="0" cy="1440000"/>
              </a:xfrm>
              <a:prstGeom prst="line">
                <a:avLst/>
              </a:prstGeom>
              <a:ln>
                <a:prstDash val="lg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8" name="Straight Arrow Connector 67">
                <a:extLst>
                  <a:ext uri="{FF2B5EF4-FFF2-40B4-BE49-F238E27FC236}">
                    <a16:creationId xmlns:a16="http://schemas.microsoft.com/office/drawing/2014/main" id="{1FE62EC2-2589-47B6-8CCB-C557A743DF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20000" y="2160000"/>
                <a:ext cx="0" cy="648000"/>
              </a:xfrm>
              <a:prstGeom prst="straightConnector1">
                <a:avLst/>
              </a:prstGeom>
              <a:ln w="952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Arrow Connector 68">
                <a:extLst>
                  <a:ext uri="{FF2B5EF4-FFF2-40B4-BE49-F238E27FC236}">
                    <a16:creationId xmlns:a16="http://schemas.microsoft.com/office/drawing/2014/main" id="{FFCB5B19-2044-496F-954F-7392597B02E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38457" y="2160000"/>
                <a:ext cx="0" cy="648000"/>
              </a:xfrm>
              <a:prstGeom prst="straightConnector1">
                <a:avLst/>
              </a:prstGeom>
              <a:ln w="952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Arrow Connector 69">
                <a:extLst>
                  <a:ext uri="{FF2B5EF4-FFF2-40B4-BE49-F238E27FC236}">
                    <a16:creationId xmlns:a16="http://schemas.microsoft.com/office/drawing/2014/main" id="{677DBC18-32C8-411F-AC67-6F98B3EC2E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60000" y="2160000"/>
                <a:ext cx="0" cy="648000"/>
              </a:xfrm>
              <a:prstGeom prst="straightConnector1">
                <a:avLst/>
              </a:prstGeom>
              <a:ln w="952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Arrow Connector 70">
                <a:extLst>
                  <a:ext uri="{FF2B5EF4-FFF2-40B4-BE49-F238E27FC236}">
                    <a16:creationId xmlns:a16="http://schemas.microsoft.com/office/drawing/2014/main" id="{AFE08FEB-FCC2-48CC-A32B-0B7CA7839C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00000" y="2160000"/>
                <a:ext cx="0" cy="648000"/>
              </a:xfrm>
              <a:prstGeom prst="straightConnector1">
                <a:avLst/>
              </a:prstGeom>
              <a:ln w="952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Arrow Connector 71">
                <a:extLst>
                  <a:ext uri="{FF2B5EF4-FFF2-40B4-BE49-F238E27FC236}">
                    <a16:creationId xmlns:a16="http://schemas.microsoft.com/office/drawing/2014/main" id="{1F3E5A5C-D282-4B2E-A4AD-2051DB7CA0F6}"/>
                  </a:ext>
                </a:extLst>
              </p:cNvPr>
              <p:cNvCxnSpPr>
                <a:cxnSpLocks/>
              </p:cNvCxnSpPr>
              <p:nvPr/>
            </p:nvCxnSpPr>
            <p:spPr>
              <a:xfrm rot="-5400000">
                <a:off x="1751529" y="2196000"/>
                <a:ext cx="0" cy="648000"/>
              </a:xfrm>
              <a:prstGeom prst="straightConnector1">
                <a:avLst/>
              </a:prstGeom>
              <a:ln w="952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Arrow Connector 72">
                <a:extLst>
                  <a:ext uri="{FF2B5EF4-FFF2-40B4-BE49-F238E27FC236}">
                    <a16:creationId xmlns:a16="http://schemas.microsoft.com/office/drawing/2014/main" id="{821EA25A-2057-4ABE-8301-03C1CE429168}"/>
                  </a:ext>
                </a:extLst>
              </p:cNvPr>
              <p:cNvCxnSpPr>
                <a:cxnSpLocks/>
              </p:cNvCxnSpPr>
              <p:nvPr/>
            </p:nvCxnSpPr>
            <p:spPr>
              <a:xfrm rot="-5400000">
                <a:off x="1751529" y="2916000"/>
                <a:ext cx="0" cy="648000"/>
              </a:xfrm>
              <a:prstGeom prst="straightConnector1">
                <a:avLst/>
              </a:prstGeom>
              <a:ln w="952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Arrow: Right 2">
            <a:extLst>
              <a:ext uri="{FF2B5EF4-FFF2-40B4-BE49-F238E27FC236}">
                <a16:creationId xmlns:a16="http://schemas.microsoft.com/office/drawing/2014/main" id="{899FA7A6-9B91-4D84-970C-F8AB52505844}"/>
              </a:ext>
            </a:extLst>
          </p:cNvPr>
          <p:cNvSpPr/>
          <p:nvPr/>
        </p:nvSpPr>
        <p:spPr>
          <a:xfrm>
            <a:off x="5856342" y="5398941"/>
            <a:ext cx="495899" cy="180000"/>
          </a:xfrm>
          <a:prstGeom prst="rightArrow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2340077"/>
      </p:ext>
    </p:extLst>
  </p:cSld>
  <p:clrMapOvr>
    <a:masterClrMapping/>
  </p:clrMapOvr>
  <p:transition spd="slow" advClick="0" advTm="20000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DA53A-CFC6-4D5F-842F-F5568B785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OBMC updates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87A3B-1A27-462D-AA1F-FF15AE227E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580B57-10B1-45CB-BEC9-6E47423D6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2B3732F-279A-4390-983B-442D955DB16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1) BCW and AMVR indexes usage</a:t>
            </a:r>
          </a:p>
          <a:p>
            <a:pPr lvl="1"/>
            <a:r>
              <a:rPr lang="en-US" dirty="0"/>
              <a:t>Both BCW and AMVR indexes can modify the OBMC motion compensations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Proposal:</a:t>
            </a:r>
          </a:p>
          <a:p>
            <a:pPr lvl="2"/>
            <a:r>
              <a:rPr lang="en-US" dirty="0"/>
              <a:t>Use both indexes in OBMC to get more accurate predictions</a:t>
            </a:r>
          </a:p>
          <a:p>
            <a:pPr lvl="2"/>
            <a:r>
              <a:rPr lang="en-US" dirty="0"/>
              <a:t>For top/left borders</a:t>
            </a:r>
          </a:p>
          <a:p>
            <a:pPr lvl="3"/>
            <a:r>
              <a:rPr lang="en-US" dirty="0"/>
              <a:t>Use neighboring BCW index and SIF flag</a:t>
            </a:r>
          </a:p>
          <a:p>
            <a:pPr lvl="3"/>
            <a:r>
              <a:rPr lang="en-US" dirty="0"/>
              <a:t>When neighboring SIF flag is on, AMVR index is set to half-pel, otherwise to default</a:t>
            </a:r>
          </a:p>
          <a:p>
            <a:pPr lvl="2"/>
            <a:r>
              <a:rPr lang="en-US" dirty="0"/>
              <a:t>For internal boundaries</a:t>
            </a:r>
          </a:p>
          <a:p>
            <a:pPr lvl="3"/>
            <a:r>
              <a:rPr lang="en-US" dirty="0"/>
              <a:t>Use BCW and AMVR indexes of the current CU</a:t>
            </a:r>
          </a:p>
        </p:txBody>
      </p:sp>
    </p:spTree>
    <p:extLst>
      <p:ext uri="{BB962C8B-B14F-4D97-AF65-F5344CB8AC3E}">
        <p14:creationId xmlns:p14="http://schemas.microsoft.com/office/powerpoint/2010/main" val="2004460420"/>
      </p:ext>
    </p:extLst>
  </p:cSld>
  <p:clrMapOvr>
    <a:masterClrMapping/>
  </p:clrMapOvr>
  <p:transition spd="slow" advClick="0" advTm="20000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DA53A-CFC6-4D5F-842F-F5568B785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OBMC updates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87A3B-1A27-462D-AA1F-FF15AE227E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580B57-10B1-45CB-BEC9-6E47423D6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2B3732F-279A-4390-983B-442D955DB16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4840" y="1239433"/>
            <a:ext cx="10993437" cy="49572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2) OBMC subtracting</a:t>
            </a:r>
          </a:p>
          <a:p>
            <a:pPr lvl="1"/>
            <a:r>
              <a:rPr lang="en-US" dirty="0"/>
              <a:t>To avoid performing OBMC at each step of motion estimation</a:t>
            </a:r>
          </a:p>
          <a:p>
            <a:pPr lvl="1"/>
            <a:r>
              <a:rPr lang="en-US" dirty="0"/>
              <a:t>Subtracting an OBMC part to the original signal</a:t>
            </a:r>
          </a:p>
          <a:p>
            <a:pPr lvl="2"/>
            <a:r>
              <a:rPr lang="en-US" dirty="0" err="1"/>
              <a:t>I</a:t>
            </a:r>
            <a:r>
              <a:rPr lang="en-US" baseline="-25000" dirty="0" err="1"/>
              <a:t>org</a:t>
            </a:r>
            <a:r>
              <a:rPr lang="en-US" dirty="0"/>
              <a:t> # Î</a:t>
            </a:r>
            <a:r>
              <a:rPr lang="en-US" baseline="-25000" dirty="0"/>
              <a:t>OBMC</a:t>
            </a:r>
            <a:r>
              <a:rPr lang="en-US" dirty="0"/>
              <a:t> = w0.Î</a:t>
            </a:r>
            <a:r>
              <a:rPr lang="en-US" baseline="-25000" dirty="0"/>
              <a:t>cur</a:t>
            </a:r>
            <a:r>
              <a:rPr lang="en-US" dirty="0"/>
              <a:t> + w1.Î</a:t>
            </a:r>
            <a:r>
              <a:rPr lang="en-US" baseline="-25000" dirty="0"/>
              <a:t>neigh</a:t>
            </a:r>
          </a:p>
          <a:p>
            <a:pPr lvl="2"/>
            <a:r>
              <a:rPr lang="en-US" dirty="0" err="1"/>
              <a:t>Î</a:t>
            </a:r>
            <a:r>
              <a:rPr lang="en-US" baseline="-25000" dirty="0" err="1"/>
              <a:t>cur</a:t>
            </a:r>
            <a:r>
              <a:rPr lang="en-US" dirty="0"/>
              <a:t> # ( </a:t>
            </a:r>
            <a:r>
              <a:rPr lang="en-US" dirty="0" err="1"/>
              <a:t>I</a:t>
            </a:r>
            <a:r>
              <a:rPr lang="en-US" baseline="-25000" dirty="0" err="1"/>
              <a:t>org</a:t>
            </a:r>
            <a:r>
              <a:rPr lang="en-US" dirty="0"/>
              <a:t> – w1.Î</a:t>
            </a:r>
            <a:r>
              <a:rPr lang="en-US" baseline="-25000" dirty="0"/>
              <a:t>neigh</a:t>
            </a:r>
            <a:r>
              <a:rPr lang="en-US" dirty="0"/>
              <a:t> ) / w0</a:t>
            </a:r>
          </a:p>
          <a:p>
            <a:pPr lvl="2"/>
            <a:r>
              <a:rPr lang="en-US" dirty="0"/>
              <a:t>Estimated through: </a:t>
            </a:r>
            <a:r>
              <a:rPr lang="en-US" dirty="0" err="1"/>
              <a:t>Î</a:t>
            </a:r>
            <a:r>
              <a:rPr lang="en-US" baseline="-25000" dirty="0" err="1"/>
              <a:t>cur</a:t>
            </a:r>
            <a:r>
              <a:rPr lang="en-US" dirty="0"/>
              <a:t> # (1 + w1).</a:t>
            </a:r>
            <a:r>
              <a:rPr lang="en-US" dirty="0" err="1"/>
              <a:t>I</a:t>
            </a:r>
            <a:r>
              <a:rPr lang="en-US" baseline="-25000" dirty="0" err="1"/>
              <a:t>org</a:t>
            </a:r>
            <a:r>
              <a:rPr lang="en-US" dirty="0"/>
              <a:t> – w1.Î</a:t>
            </a:r>
            <a:r>
              <a:rPr lang="en-US" baseline="-25000" dirty="0"/>
              <a:t>neigh</a:t>
            </a:r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Proposal:</a:t>
            </a:r>
          </a:p>
          <a:p>
            <a:pPr lvl="2"/>
            <a:r>
              <a:rPr lang="en-US" dirty="0"/>
              <a:t>Subtract OBMC from original signal in AMVP mode</a:t>
            </a:r>
          </a:p>
          <a:p>
            <a:pPr lvl="2"/>
            <a:r>
              <a:rPr lang="en-US" dirty="0"/>
              <a:t>In merge: regular with BDMVR, TM, affine, GEO modes generate subblocks</a:t>
            </a:r>
          </a:p>
          <a:p>
            <a:pPr lvl="3"/>
            <a:r>
              <a:rPr lang="en-US" dirty="0"/>
              <a:t>OBMC impact is difficult to be estimated</a:t>
            </a:r>
          </a:p>
          <a:p>
            <a:pPr lvl="2"/>
            <a:r>
              <a:rPr lang="en-US" dirty="0"/>
              <a:t>Subtract OBMC from original signal in MMVD and CIIP modes for fast merge pass</a:t>
            </a:r>
          </a:p>
          <a:p>
            <a:pPr lvl="3"/>
            <a:r>
              <a:rPr lang="en-US" dirty="0"/>
              <a:t>Save two versions of original signal (with and without OBMC subtraction)</a:t>
            </a:r>
          </a:p>
          <a:p>
            <a:pPr lvl="3"/>
            <a:r>
              <a:rPr lang="en-US" dirty="0"/>
              <a:t>When candidate uses LIC then original signal is used in fast merge</a:t>
            </a:r>
          </a:p>
          <a:p>
            <a:pPr lvl="3"/>
            <a:r>
              <a:rPr lang="en-US" dirty="0"/>
              <a:t>When candidate doesn’t use LIC then original signal with OBMC subtraction is used instead</a:t>
            </a:r>
          </a:p>
        </p:txBody>
      </p:sp>
    </p:spTree>
    <p:extLst>
      <p:ext uri="{BB962C8B-B14F-4D97-AF65-F5344CB8AC3E}">
        <p14:creationId xmlns:p14="http://schemas.microsoft.com/office/powerpoint/2010/main" val="3390086420"/>
      </p:ext>
    </p:extLst>
  </p:cSld>
  <p:clrMapOvr>
    <a:masterClrMapping/>
  </p:clrMapOvr>
  <p:transition spd="slow" advClick="0" advTm="20000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CF09E7-67A7-41E8-AF0B-51E4F12EB2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42757"/>
            <a:ext cx="10972800" cy="842381"/>
          </a:xfrm>
        </p:spPr>
        <p:txBody>
          <a:bodyPr/>
          <a:lstStyle/>
          <a:p>
            <a:r>
              <a:rPr lang="fr-FR"/>
              <a:t>Test results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61B159-55A6-4BBA-AC76-C1CD7D4A093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951135" y="991738"/>
            <a:ext cx="2244543" cy="384337"/>
          </a:xfrm>
        </p:spPr>
        <p:txBody>
          <a:bodyPr wrap="square">
            <a:spAutoFit/>
          </a:bodyPr>
          <a:lstStyle/>
          <a:p>
            <a:r>
              <a:rPr lang="fr-FR" dirty="0"/>
              <a:t>Tool-on tests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8DCB3F-D482-4C18-A692-E26BF66915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2021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3669B1-D110-4042-9481-0E1A18198AC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8083BB65-44BF-433F-BB28-5A3B8ACB00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873" y="1585046"/>
            <a:ext cx="5571068" cy="408545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99239EF-C56D-4ABC-B39B-B63458942F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3518" y="1585046"/>
            <a:ext cx="5571068" cy="4085450"/>
          </a:xfrm>
          <a:prstGeom prst="rect">
            <a:avLst/>
          </a:prstGeom>
        </p:spPr>
      </p:pic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85186967-4808-4B7D-8B32-3299CC05DBD3}"/>
              </a:ext>
            </a:extLst>
          </p:cNvPr>
          <p:cNvSpPr txBox="1">
            <a:spLocks/>
          </p:cNvSpPr>
          <p:nvPr/>
        </p:nvSpPr>
        <p:spPr>
          <a:xfrm>
            <a:off x="7936780" y="985138"/>
            <a:ext cx="2244543" cy="384337"/>
          </a:xfrm>
          <a:prstGeom prst="rect">
            <a:avLst/>
          </a:prstGeom>
        </p:spPr>
        <p:txBody>
          <a:bodyPr vert="horz" wrap="square" lIns="51435" tIns="25718" rIns="51435" bIns="25718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21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867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600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ADEE"/>
              </a:buClr>
              <a:buFont typeface="Arial" panose="020B0604020202020204" pitchFamily="34" charset="0"/>
              <a:buChar char="•"/>
              <a:defRPr sz="1333" b="0" i="0" kern="1200">
                <a:solidFill>
                  <a:schemeClr val="tx1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dirty="0"/>
              <a:t>Tool-off tests</a:t>
            </a:r>
          </a:p>
        </p:txBody>
      </p:sp>
    </p:spTree>
    <p:extLst>
      <p:ext uri="{BB962C8B-B14F-4D97-AF65-F5344CB8AC3E}">
        <p14:creationId xmlns:p14="http://schemas.microsoft.com/office/powerpoint/2010/main" val="3450972283"/>
      </p:ext>
    </p:extLst>
  </p:cSld>
  <p:clrMapOvr>
    <a:masterClrMapping/>
  </p:clrMapOvr>
  <p:transition spd="slow" advClick="0" advTm="20000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1D0EB-359F-4DC8-8142-ADF108FB2B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Conclusions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0280B9-24C8-41D6-856F-1A1FBC751FA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4840" y="966878"/>
            <a:ext cx="10993437" cy="5103065"/>
          </a:xfrm>
        </p:spPr>
        <p:txBody>
          <a:bodyPr>
            <a:spAutoFit/>
          </a:bodyPr>
          <a:lstStyle/>
          <a:p>
            <a:r>
              <a:rPr lang="en-US" dirty="0"/>
              <a:t>3 OBMC fixes</a:t>
            </a:r>
          </a:p>
          <a:p>
            <a:pPr lvl="1"/>
            <a:r>
              <a:rPr lang="en-US" dirty="0"/>
              <a:t>AMVR index management,</a:t>
            </a:r>
          </a:p>
          <a:p>
            <a:pPr lvl="1"/>
            <a:r>
              <a:rPr lang="en-US" dirty="0"/>
              <a:t>Limited number of lines/columns filtered in subblock mode,</a:t>
            </a:r>
          </a:p>
          <a:p>
            <a:pPr lvl="1"/>
            <a:r>
              <a:rPr lang="en-US" dirty="0"/>
              <a:t>Translational affine CUs management</a:t>
            </a:r>
          </a:p>
          <a:p>
            <a:r>
              <a:rPr lang="en-US" dirty="0"/>
              <a:t>And 2 simple updates</a:t>
            </a:r>
          </a:p>
          <a:p>
            <a:pPr lvl="1"/>
            <a:r>
              <a:rPr lang="en-US" dirty="0"/>
              <a:t>BCW and AMVR indexes usage</a:t>
            </a:r>
          </a:p>
          <a:p>
            <a:pPr lvl="1"/>
            <a:r>
              <a:rPr lang="en-US" dirty="0"/>
              <a:t>OBMC subtraction from original signal in AMVP, MMVD and CIIP modes</a:t>
            </a:r>
          </a:p>
          <a:p>
            <a:endParaRPr lang="en-US" dirty="0"/>
          </a:p>
          <a:p>
            <a:r>
              <a:rPr lang="en-US" dirty="0"/>
              <a:t>Coding gains are reported in tool-on and tool-off tests</a:t>
            </a:r>
          </a:p>
          <a:p>
            <a:pPr lvl="1"/>
            <a:r>
              <a:rPr lang="en-US" dirty="0"/>
              <a:t>Around -0.06% gains in RA and LDB for both tests</a:t>
            </a:r>
          </a:p>
          <a:p>
            <a:pPr lvl="1"/>
            <a:r>
              <a:rPr lang="en-US" dirty="0"/>
              <a:t>Reduced complexity especially decoding time</a:t>
            </a:r>
          </a:p>
          <a:p>
            <a:pPr lvl="1"/>
            <a:endParaRPr lang="en-US" dirty="0"/>
          </a:p>
          <a:p>
            <a:r>
              <a:rPr lang="en-US" dirty="0"/>
              <a:t>Integrate fixes in EE2 software and investigate updates in EE2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D46CB1-CFBB-419B-B98F-A01634AEA4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2021 InterDigital, Inc. All Rights Reserved.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E7E438-1122-435A-9178-0758B080F3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3430583"/>
      </p:ext>
    </p:extLst>
  </p:cSld>
  <p:clrMapOvr>
    <a:masterClrMapping/>
  </p:clrMapOvr>
  <p:transition spd="slow" advClick="0" advTm="20000">
    <p:push dir="u"/>
  </p:transition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F347F7E64563340BE45DE9251A71051" ma:contentTypeVersion="1" ma:contentTypeDescription="Create a new document." ma:contentTypeScope="" ma:versionID="4136a99aeafef25976882aacc3b60b07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26008e99c592c1fd9b5a2c09ff07b29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FBCBA62-E8E4-4A02-8C61-2977D1F039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FBE6A851-D107-4D1C-9AE7-3593C8AD9FD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4040242-99E9-495A-9315-53EDA6F9D02B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2048</TotalTime>
  <Words>792</Words>
  <Application>Microsoft Office PowerPoint</Application>
  <PresentationFormat>Widescreen</PresentationFormat>
  <Paragraphs>112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Century Gothic</vt:lpstr>
      <vt:lpstr>Office Theme</vt:lpstr>
      <vt:lpstr>JVET-V0086 EE2-related: OBMC fixes and updates</vt:lpstr>
      <vt:lpstr>Summary</vt:lpstr>
      <vt:lpstr>OBMC fixes</vt:lpstr>
      <vt:lpstr>OBMC fixes</vt:lpstr>
      <vt:lpstr>OBMC fixes</vt:lpstr>
      <vt:lpstr>OBMC updates</vt:lpstr>
      <vt:lpstr>OBMC updates</vt:lpstr>
      <vt:lpstr>Test results</vt:lpstr>
      <vt:lpstr>Conclusions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Jason Johnston</dc:creator>
  <cp:lastModifiedBy>Antoine Robert</cp:lastModifiedBy>
  <cp:revision>104</cp:revision>
  <dcterms:created xsi:type="dcterms:W3CDTF">2020-02-05T14:07:42Z</dcterms:created>
  <dcterms:modified xsi:type="dcterms:W3CDTF">2021-04-22T14:52:25Z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0x0101006F347F7E64563340BE45DE9251A71051</vt:lpwstr>
  </property>
  <property fmtid="{D5CDD505-2E9C-101B-9397-08002B2CF9AE}" pid="3" name="Order">
    <vt:r8>2400</vt:r8>
  </property>
</Properties>
</file>