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6"/>
  </p:sldMasterIdLst>
  <p:notesMasterIdLst>
    <p:notesMasterId r:id="rId27"/>
  </p:notesMasterIdLst>
  <p:handoutMasterIdLst>
    <p:handoutMasterId r:id="rId28"/>
  </p:handoutMasterIdLst>
  <p:sldIdLst>
    <p:sldId id="271" r:id="rId17"/>
    <p:sldId id="270" r:id="rId18"/>
    <p:sldId id="286" r:id="rId19"/>
    <p:sldId id="282" r:id="rId20"/>
    <p:sldId id="283" r:id="rId21"/>
    <p:sldId id="284" r:id="rId22"/>
    <p:sldId id="285" r:id="rId23"/>
    <p:sldId id="287" r:id="rId24"/>
    <p:sldId id="288" r:id="rId25"/>
    <p:sldId id="261" r:id="rId26"/>
  </p:sldIdLst>
  <p:sldSz cx="12192000" cy="6858000"/>
  <p:notesSz cx="6858000" cy="9144000"/>
  <p:embeddedFontLst>
    <p:embeddedFont>
      <p:font typeface="Ericsson Hilda" panose="00000500000000000000" pitchFamily="2" charset="0"/>
      <p:regular r:id="rId29"/>
      <p:bold r:id="rId30"/>
    </p:embeddedFont>
    <p:embeddedFont>
      <p:font typeface="Ericsson Hilda Light" panose="00000400000000000000" pitchFamily="2" charset="0"/>
      <p:regular r:id="rId31"/>
    </p:embeddedFont>
    <p:embeddedFont>
      <p:font typeface="Ericsson Technical Icons" panose="00000500000000000000" pitchFamily="2" charset="0"/>
      <p:regular r:id="rId32"/>
      <p:bold r:id="rId33"/>
      <p:italic r:id="rId34"/>
      <p:boldItalic r:id="rId35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1349D35-12BD-434E-BF8E-F64E814CD714}" v="10" dt="2021-04-26T14:59:41.0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49" autoAdjust="0"/>
    <p:restoredTop sz="86385" autoAdjust="0"/>
  </p:normalViewPr>
  <p:slideViewPr>
    <p:cSldViewPr snapToGrid="0" snapToObjects="1" showGuides="1">
      <p:cViewPr varScale="1">
        <p:scale>
          <a:sx n="86" d="100"/>
          <a:sy n="86" d="100"/>
        </p:scale>
        <p:origin x="341" y="5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5.xml"/><Relationship Id="rId34" Type="http://schemas.openxmlformats.org/officeDocument/2006/relationships/font" Target="fonts/font6.fntdata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font" Target="fonts/font5.fntdata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.xml"/><Relationship Id="rId20" Type="http://schemas.openxmlformats.org/officeDocument/2006/relationships/slide" Target="slides/slide4.xml"/><Relationship Id="rId29" Type="http://schemas.openxmlformats.org/officeDocument/2006/relationships/font" Target="fonts/font1.fntdata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8.xml"/><Relationship Id="rId32" Type="http://schemas.openxmlformats.org/officeDocument/2006/relationships/font" Target="fonts/font4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7.xml"/><Relationship Id="rId28" Type="http://schemas.openxmlformats.org/officeDocument/2006/relationships/handoutMaster" Target="handoutMasters/handoutMaster1.xml"/><Relationship Id="rId36" Type="http://schemas.openxmlformats.org/officeDocument/2006/relationships/presProps" Target="presProps.xml"/><Relationship Id="rId10" Type="http://schemas.openxmlformats.org/officeDocument/2006/relationships/customXml" Target="../customXml/item10.xml"/><Relationship Id="rId19" Type="http://schemas.openxmlformats.org/officeDocument/2006/relationships/slide" Target="slides/slide3.xml"/><Relationship Id="rId31" Type="http://schemas.openxmlformats.org/officeDocument/2006/relationships/font" Target="fonts/font3.fntdata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6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2.fntdata"/><Relationship Id="rId35" Type="http://schemas.openxmlformats.org/officeDocument/2006/relationships/font" Target="fonts/font7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opher Hollmann" userId="a4c1ec2e-8c58-4719-a9c8-a89840bae2fe" providerId="ADAL" clId="{A1349D35-12BD-434E-BF8E-F64E814CD714}"/>
    <pc:docChg chg="undo custSel modSld modMainMaster">
      <pc:chgData name="Christopher Hollmann" userId="a4c1ec2e-8c58-4719-a9c8-a89840bae2fe" providerId="ADAL" clId="{A1349D35-12BD-434E-BF8E-F64E814CD714}" dt="2021-04-26T15:04:52.801" v="218" actId="14100"/>
      <pc:docMkLst>
        <pc:docMk/>
      </pc:docMkLst>
      <pc:sldChg chg="modSp mod">
        <pc:chgData name="Christopher Hollmann" userId="a4c1ec2e-8c58-4719-a9c8-a89840bae2fe" providerId="ADAL" clId="{A1349D35-12BD-434E-BF8E-F64E814CD714}" dt="2021-04-26T14:26:43.523" v="118"/>
        <pc:sldMkLst>
          <pc:docMk/>
          <pc:sldMk cId="2230748882" sldId="271"/>
        </pc:sldMkLst>
        <pc:spChg chg="mod">
          <ac:chgData name="Christopher Hollmann" userId="a4c1ec2e-8c58-4719-a9c8-a89840bae2fe" providerId="ADAL" clId="{A1349D35-12BD-434E-BF8E-F64E814CD714}" dt="2021-04-26T14:26:43.523" v="118"/>
          <ac:spMkLst>
            <pc:docMk/>
            <pc:sldMk cId="2230748882" sldId="271"/>
            <ac:spMk id="4" creationId="{6A927E07-3624-45B8-934B-C229726CA813}"/>
          </ac:spMkLst>
        </pc:spChg>
      </pc:sldChg>
      <pc:sldChg chg="modSp">
        <pc:chgData name="Christopher Hollmann" userId="a4c1ec2e-8c58-4719-a9c8-a89840bae2fe" providerId="ADAL" clId="{A1349D35-12BD-434E-BF8E-F64E814CD714}" dt="2021-04-26T14:25:03.037" v="51"/>
        <pc:sldMkLst>
          <pc:docMk/>
          <pc:sldMk cId="2756760987" sldId="286"/>
        </pc:sldMkLst>
        <pc:spChg chg="mod">
          <ac:chgData name="Christopher Hollmann" userId="a4c1ec2e-8c58-4719-a9c8-a89840bae2fe" providerId="ADAL" clId="{A1349D35-12BD-434E-BF8E-F64E814CD714}" dt="2021-04-26T14:25:03.037" v="51"/>
          <ac:spMkLst>
            <pc:docMk/>
            <pc:sldMk cId="2756760987" sldId="286"/>
            <ac:spMk id="5" creationId="{80CFE1E9-2446-4327-A152-D121E1DA7E83}"/>
          </ac:spMkLst>
        </pc:spChg>
      </pc:sldChg>
      <pc:sldChg chg="modSp mod">
        <pc:chgData name="Christopher Hollmann" userId="a4c1ec2e-8c58-4719-a9c8-a89840bae2fe" providerId="ADAL" clId="{A1349D35-12BD-434E-BF8E-F64E814CD714}" dt="2021-04-26T14:26:16.023" v="105" actId="20577"/>
        <pc:sldMkLst>
          <pc:docMk/>
          <pc:sldMk cId="4119224900" sldId="287"/>
        </pc:sldMkLst>
        <pc:graphicFrameChg chg="mod modGraphic">
          <ac:chgData name="Christopher Hollmann" userId="a4c1ec2e-8c58-4719-a9c8-a89840bae2fe" providerId="ADAL" clId="{A1349D35-12BD-434E-BF8E-F64E814CD714}" dt="2021-04-26T14:26:13.168" v="103" actId="20577"/>
          <ac:graphicFrameMkLst>
            <pc:docMk/>
            <pc:sldMk cId="4119224900" sldId="287"/>
            <ac:graphicFrameMk id="4" creationId="{F6F7086C-D50C-459C-8FF7-E76095BAA0F1}"/>
          </ac:graphicFrameMkLst>
        </pc:graphicFrameChg>
        <pc:graphicFrameChg chg="mod modGraphic">
          <ac:chgData name="Christopher Hollmann" userId="a4c1ec2e-8c58-4719-a9c8-a89840bae2fe" providerId="ADAL" clId="{A1349D35-12BD-434E-BF8E-F64E814CD714}" dt="2021-04-26T14:26:16.023" v="105" actId="20577"/>
          <ac:graphicFrameMkLst>
            <pc:docMk/>
            <pc:sldMk cId="4119224900" sldId="287"/>
            <ac:graphicFrameMk id="12" creationId="{69AC8D2E-A536-4460-A2EB-540B2386824F}"/>
          </ac:graphicFrameMkLst>
        </pc:graphicFrameChg>
      </pc:sldChg>
      <pc:sldChg chg="modSp mod">
        <pc:chgData name="Christopher Hollmann" userId="a4c1ec2e-8c58-4719-a9c8-a89840bae2fe" providerId="ADAL" clId="{A1349D35-12BD-434E-BF8E-F64E814CD714}" dt="2021-04-26T15:04:52.801" v="218" actId="14100"/>
        <pc:sldMkLst>
          <pc:docMk/>
          <pc:sldMk cId="3016593776" sldId="288"/>
        </pc:sldMkLst>
        <pc:spChg chg="mod">
          <ac:chgData name="Christopher Hollmann" userId="a4c1ec2e-8c58-4719-a9c8-a89840bae2fe" providerId="ADAL" clId="{A1349D35-12BD-434E-BF8E-F64E814CD714}" dt="2021-04-26T15:04:52.801" v="218" actId="14100"/>
          <ac:spMkLst>
            <pc:docMk/>
            <pc:sldMk cId="3016593776" sldId="288"/>
            <ac:spMk id="5" creationId="{3809EC1F-9070-4211-983B-1DECAB4658B7}"/>
          </ac:spMkLst>
        </pc:spChg>
        <pc:graphicFrameChg chg="mod modGraphic">
          <ac:chgData name="Christopher Hollmann" userId="a4c1ec2e-8c58-4719-a9c8-a89840bae2fe" providerId="ADAL" clId="{A1349D35-12BD-434E-BF8E-F64E814CD714}" dt="2021-04-26T14:25:55.809" v="101" actId="20577"/>
          <ac:graphicFrameMkLst>
            <pc:docMk/>
            <pc:sldMk cId="3016593776" sldId="288"/>
            <ac:graphicFrameMk id="3" creationId="{53262EC8-DE0C-44E6-927D-49032D45D00A}"/>
          </ac:graphicFrameMkLst>
        </pc:graphicFrameChg>
      </pc:sldChg>
      <pc:sldMasterChg chg="modSldLayout">
        <pc:chgData name="Christopher Hollmann" userId="a4c1ec2e-8c58-4719-a9c8-a89840bae2fe" providerId="ADAL" clId="{A1349D35-12BD-434E-BF8E-F64E814CD714}" dt="2021-04-26T14:25:03.037" v="51"/>
        <pc:sldMasterMkLst>
          <pc:docMk/>
          <pc:sldMasterMk cId="2523064765" sldId="2147483660"/>
        </pc:sldMasterMkLst>
        <pc:sldLayoutChg chg="modSp">
          <pc:chgData name="Christopher Hollmann" userId="a4c1ec2e-8c58-4719-a9c8-a89840bae2fe" providerId="ADAL" clId="{A1349D35-12BD-434E-BF8E-F64E814CD714}" dt="2021-04-26T14:25:03.037" v="51"/>
          <pc:sldLayoutMkLst>
            <pc:docMk/>
            <pc:sldMasterMk cId="2523064765" sldId="2147483660"/>
            <pc:sldLayoutMk cId="1410470591" sldId="2147483705"/>
          </pc:sldLayoutMkLst>
          <pc:spChg chg="mod">
            <ac:chgData name="Christopher Hollmann" userId="a4c1ec2e-8c58-4719-a9c8-a89840bae2fe" providerId="ADAL" clId="{A1349D35-12BD-434E-BF8E-F64E814CD714}" dt="2021-04-26T14:25:03.037" v="51"/>
            <ac:spMkLst>
              <pc:docMk/>
              <pc:sldMasterMk cId="2523064765" sldId="2147483660"/>
              <pc:sldLayoutMk cId="1410470591" sldId="2147483705"/>
              <ac:spMk id="5" creationId="{99AF35DD-3E5E-42CB-AFA5-5E09E14F72A4}"/>
            </ac:spMkLst>
          </pc:spChg>
        </pc:sldLayoutChg>
      </pc:sldMasterChg>
    </pc:docChg>
  </pc:docChgLst>
  <pc:docChgLst>
    <pc:chgData name="Per Wennersten" userId="6438f804-a6fe-48f1-b87d-c65c64e8b4be" providerId="ADAL" clId="{FBEABB47-51F2-4369-9823-43C5E1BF144D}"/>
    <pc:docChg chg="custSel">
      <pc:chgData name="Per Wennersten" userId="6438f804-a6fe-48f1-b87d-c65c64e8b4be" providerId="ADAL" clId="{FBEABB47-51F2-4369-9823-43C5E1BF144D}" dt="2021-03-15T12:07:00.416" v="40" actId="20577"/>
      <pc:docMkLst>
        <pc:docMk/>
      </pc:docMkLst>
    </pc:docChg>
  </pc:docChgLst>
  <pc:docChgLst>
    <pc:chgData name="Per Wennersten" userId="6438f804-a6fe-48f1-b87d-c65c64e8b4be" providerId="ADAL" clId="{28074AE1-8E57-466D-8264-99A5230287F5}"/>
    <pc:docChg chg="custSel addSld delSld modSld sldOrd">
      <pc:chgData name="Per Wennersten" userId="6438f804-a6fe-48f1-b87d-c65c64e8b4be" providerId="ADAL" clId="{28074AE1-8E57-466D-8264-99A5230287F5}" dt="2021-04-21T21:04:16.005" v="942" actId="47"/>
      <pc:docMkLst>
        <pc:docMk/>
      </pc:docMkLst>
      <pc:sldChg chg="ord">
        <pc:chgData name="Per Wennersten" userId="6438f804-a6fe-48f1-b87d-c65c64e8b4be" providerId="ADAL" clId="{28074AE1-8E57-466D-8264-99A5230287F5}" dt="2021-04-19T07:06:22.026" v="635"/>
        <pc:sldMkLst>
          <pc:docMk/>
          <pc:sldMk cId="1383928708" sldId="261"/>
        </pc:sldMkLst>
      </pc:sldChg>
      <pc:sldChg chg="modSp mod">
        <pc:chgData name="Per Wennersten" userId="6438f804-a6fe-48f1-b87d-c65c64e8b4be" providerId="ADAL" clId="{28074AE1-8E57-466D-8264-99A5230287F5}" dt="2021-04-19T06:50:52.562" v="101" actId="20577"/>
        <pc:sldMkLst>
          <pc:docMk/>
          <pc:sldMk cId="3709959988" sldId="270"/>
        </pc:sldMkLst>
        <pc:spChg chg="mod">
          <ac:chgData name="Per Wennersten" userId="6438f804-a6fe-48f1-b87d-c65c64e8b4be" providerId="ADAL" clId="{28074AE1-8E57-466D-8264-99A5230287F5}" dt="2021-04-19T06:50:52.562" v="101" actId="20577"/>
          <ac:spMkLst>
            <pc:docMk/>
            <pc:sldMk cId="3709959988" sldId="270"/>
            <ac:spMk id="5" creationId="{393A08AF-E8DD-44C5-A85C-B1192DD283A4}"/>
          </ac:spMkLst>
        </pc:spChg>
      </pc:sldChg>
      <pc:sldChg chg="modSp del mod">
        <pc:chgData name="Per Wennersten" userId="6438f804-a6fe-48f1-b87d-c65c64e8b4be" providerId="ADAL" clId="{28074AE1-8E57-466D-8264-99A5230287F5}" dt="2021-04-21T21:04:16.005" v="942" actId="47"/>
        <pc:sldMkLst>
          <pc:docMk/>
          <pc:sldMk cId="2604203220" sldId="272"/>
        </pc:sldMkLst>
        <pc:spChg chg="mod">
          <ac:chgData name="Per Wennersten" userId="6438f804-a6fe-48f1-b87d-c65c64e8b4be" providerId="ADAL" clId="{28074AE1-8E57-466D-8264-99A5230287F5}" dt="2021-04-19T07:01:51.582" v="633" actId="20577"/>
          <ac:spMkLst>
            <pc:docMk/>
            <pc:sldMk cId="2604203220" sldId="272"/>
            <ac:spMk id="5" creationId="{80CFE1E9-2446-4327-A152-D121E1DA7E83}"/>
          </ac:spMkLst>
        </pc:spChg>
      </pc:sldChg>
      <pc:sldChg chg="del">
        <pc:chgData name="Per Wennersten" userId="6438f804-a6fe-48f1-b87d-c65c64e8b4be" providerId="ADAL" clId="{28074AE1-8E57-466D-8264-99A5230287F5}" dt="2021-04-21T21:04:16.005" v="942" actId="47"/>
        <pc:sldMkLst>
          <pc:docMk/>
          <pc:sldMk cId="1670195048" sldId="273"/>
        </pc:sldMkLst>
      </pc:sldChg>
      <pc:sldChg chg="del">
        <pc:chgData name="Per Wennersten" userId="6438f804-a6fe-48f1-b87d-c65c64e8b4be" providerId="ADAL" clId="{28074AE1-8E57-466D-8264-99A5230287F5}" dt="2021-04-21T21:04:16.005" v="942" actId="47"/>
        <pc:sldMkLst>
          <pc:docMk/>
          <pc:sldMk cId="1261781931" sldId="274"/>
        </pc:sldMkLst>
      </pc:sldChg>
      <pc:sldChg chg="del">
        <pc:chgData name="Per Wennersten" userId="6438f804-a6fe-48f1-b87d-c65c64e8b4be" providerId="ADAL" clId="{28074AE1-8E57-466D-8264-99A5230287F5}" dt="2021-04-21T21:04:16.005" v="942" actId="47"/>
        <pc:sldMkLst>
          <pc:docMk/>
          <pc:sldMk cId="26220005" sldId="275"/>
        </pc:sldMkLst>
      </pc:sldChg>
      <pc:sldChg chg="del">
        <pc:chgData name="Per Wennersten" userId="6438f804-a6fe-48f1-b87d-c65c64e8b4be" providerId="ADAL" clId="{28074AE1-8E57-466D-8264-99A5230287F5}" dt="2021-04-21T21:04:16.005" v="942" actId="47"/>
        <pc:sldMkLst>
          <pc:docMk/>
          <pc:sldMk cId="1845665117" sldId="276"/>
        </pc:sldMkLst>
      </pc:sldChg>
      <pc:sldChg chg="del">
        <pc:chgData name="Per Wennersten" userId="6438f804-a6fe-48f1-b87d-c65c64e8b4be" providerId="ADAL" clId="{28074AE1-8E57-466D-8264-99A5230287F5}" dt="2021-04-21T21:04:16.005" v="942" actId="47"/>
        <pc:sldMkLst>
          <pc:docMk/>
          <pc:sldMk cId="1030184231" sldId="277"/>
        </pc:sldMkLst>
      </pc:sldChg>
      <pc:sldChg chg="del">
        <pc:chgData name="Per Wennersten" userId="6438f804-a6fe-48f1-b87d-c65c64e8b4be" providerId="ADAL" clId="{28074AE1-8E57-466D-8264-99A5230287F5}" dt="2021-04-21T21:04:16.005" v="942" actId="47"/>
        <pc:sldMkLst>
          <pc:docMk/>
          <pc:sldMk cId="836362336" sldId="278"/>
        </pc:sldMkLst>
      </pc:sldChg>
      <pc:sldChg chg="del">
        <pc:chgData name="Per Wennersten" userId="6438f804-a6fe-48f1-b87d-c65c64e8b4be" providerId="ADAL" clId="{28074AE1-8E57-466D-8264-99A5230287F5}" dt="2021-04-21T21:04:16.005" v="942" actId="47"/>
        <pc:sldMkLst>
          <pc:docMk/>
          <pc:sldMk cId="3519381908" sldId="279"/>
        </pc:sldMkLst>
      </pc:sldChg>
      <pc:sldChg chg="del">
        <pc:chgData name="Per Wennersten" userId="6438f804-a6fe-48f1-b87d-c65c64e8b4be" providerId="ADAL" clId="{28074AE1-8E57-466D-8264-99A5230287F5}" dt="2021-04-21T21:04:16.005" v="942" actId="47"/>
        <pc:sldMkLst>
          <pc:docMk/>
          <pc:sldMk cId="4287319993" sldId="280"/>
        </pc:sldMkLst>
      </pc:sldChg>
      <pc:sldChg chg="new del">
        <pc:chgData name="Per Wennersten" userId="6438f804-a6fe-48f1-b87d-c65c64e8b4be" providerId="ADAL" clId="{28074AE1-8E57-466D-8264-99A5230287F5}" dt="2021-04-21T21:04:16.005" v="942" actId="47"/>
        <pc:sldMkLst>
          <pc:docMk/>
          <pc:sldMk cId="1676924582" sldId="281"/>
        </pc:sldMkLst>
      </pc:sldChg>
      <pc:sldChg chg="modSp add mod">
        <pc:chgData name="Per Wennersten" userId="6438f804-a6fe-48f1-b87d-c65c64e8b4be" providerId="ADAL" clId="{28074AE1-8E57-466D-8264-99A5230287F5}" dt="2021-04-19T06:52:31.675" v="195" actId="20577"/>
        <pc:sldMkLst>
          <pc:docMk/>
          <pc:sldMk cId="59826558" sldId="282"/>
        </pc:sldMkLst>
        <pc:spChg chg="mod">
          <ac:chgData name="Per Wennersten" userId="6438f804-a6fe-48f1-b87d-c65c64e8b4be" providerId="ADAL" clId="{28074AE1-8E57-466D-8264-99A5230287F5}" dt="2021-04-19T06:52:31.675" v="195" actId="20577"/>
          <ac:spMkLst>
            <pc:docMk/>
            <pc:sldMk cId="59826558" sldId="282"/>
            <ac:spMk id="3" creationId="{3883CE70-FE03-4BBA-AA2E-AA5034A50A5A}"/>
          </ac:spMkLst>
        </pc:spChg>
      </pc:sldChg>
      <pc:sldChg chg="modSp add mod">
        <pc:chgData name="Per Wennersten" userId="6438f804-a6fe-48f1-b87d-c65c64e8b4be" providerId="ADAL" clId="{28074AE1-8E57-466D-8264-99A5230287F5}" dt="2021-04-19T06:54:40.642" v="318" actId="20577"/>
        <pc:sldMkLst>
          <pc:docMk/>
          <pc:sldMk cId="3165615396" sldId="283"/>
        </pc:sldMkLst>
        <pc:spChg chg="mod">
          <ac:chgData name="Per Wennersten" userId="6438f804-a6fe-48f1-b87d-c65c64e8b4be" providerId="ADAL" clId="{28074AE1-8E57-466D-8264-99A5230287F5}" dt="2021-04-19T06:54:40.642" v="318" actId="20577"/>
          <ac:spMkLst>
            <pc:docMk/>
            <pc:sldMk cId="3165615396" sldId="283"/>
            <ac:spMk id="3" creationId="{133CF7DD-436A-44E1-B7F3-EB3D2E51AE1D}"/>
          </ac:spMkLst>
        </pc:spChg>
      </pc:sldChg>
      <pc:sldChg chg="modSp add mod">
        <pc:chgData name="Per Wennersten" userId="6438f804-a6fe-48f1-b87d-c65c64e8b4be" providerId="ADAL" clId="{28074AE1-8E57-466D-8264-99A5230287F5}" dt="2021-04-19T06:57:43.957" v="497" actId="20577"/>
        <pc:sldMkLst>
          <pc:docMk/>
          <pc:sldMk cId="855177820" sldId="284"/>
        </pc:sldMkLst>
        <pc:spChg chg="mod">
          <ac:chgData name="Per Wennersten" userId="6438f804-a6fe-48f1-b87d-c65c64e8b4be" providerId="ADAL" clId="{28074AE1-8E57-466D-8264-99A5230287F5}" dt="2021-04-19T06:56:31.111" v="401" actId="20577"/>
          <ac:spMkLst>
            <pc:docMk/>
            <pc:sldMk cId="855177820" sldId="284"/>
            <ac:spMk id="2" creationId="{CB792B98-A1EE-4FDF-8289-C65D0C160F3F}"/>
          </ac:spMkLst>
        </pc:spChg>
        <pc:spChg chg="mod">
          <ac:chgData name="Per Wennersten" userId="6438f804-a6fe-48f1-b87d-c65c64e8b4be" providerId="ADAL" clId="{28074AE1-8E57-466D-8264-99A5230287F5}" dt="2021-04-19T06:57:43.957" v="497" actId="20577"/>
          <ac:spMkLst>
            <pc:docMk/>
            <pc:sldMk cId="855177820" sldId="284"/>
            <ac:spMk id="3" creationId="{8B4FAE2D-46B2-4246-96E2-A0A4F2333861}"/>
          </ac:spMkLst>
        </pc:spChg>
      </pc:sldChg>
      <pc:sldChg chg="add">
        <pc:chgData name="Per Wennersten" userId="6438f804-a6fe-48f1-b87d-c65c64e8b4be" providerId="ADAL" clId="{28074AE1-8E57-466D-8264-99A5230287F5}" dt="2021-04-19T06:51:36.442" v="103"/>
        <pc:sldMkLst>
          <pc:docMk/>
          <pc:sldMk cId="1367239088" sldId="285"/>
        </pc:sldMkLst>
      </pc:sldChg>
      <pc:sldChg chg="add">
        <pc:chgData name="Per Wennersten" userId="6438f804-a6fe-48f1-b87d-c65c64e8b4be" providerId="ADAL" clId="{28074AE1-8E57-466D-8264-99A5230287F5}" dt="2021-04-19T06:58:44.171" v="498"/>
        <pc:sldMkLst>
          <pc:docMk/>
          <pc:sldMk cId="2756760987" sldId="286"/>
        </pc:sldMkLst>
      </pc:sldChg>
      <pc:sldChg chg="add">
        <pc:chgData name="Per Wennersten" userId="6438f804-a6fe-48f1-b87d-c65c64e8b4be" providerId="ADAL" clId="{28074AE1-8E57-466D-8264-99A5230287F5}" dt="2021-04-19T07:06:31.019" v="636"/>
        <pc:sldMkLst>
          <pc:docMk/>
          <pc:sldMk cId="4119224900" sldId="287"/>
        </pc:sldMkLst>
      </pc:sldChg>
      <pc:sldChg chg="addSp delSp modSp new mod">
        <pc:chgData name="Per Wennersten" userId="6438f804-a6fe-48f1-b87d-c65c64e8b4be" providerId="ADAL" clId="{28074AE1-8E57-466D-8264-99A5230287F5}" dt="2021-04-21T06:50:37.686" v="941" actId="1035"/>
        <pc:sldMkLst>
          <pc:docMk/>
          <pc:sldMk cId="3016593776" sldId="288"/>
        </pc:sldMkLst>
        <pc:spChg chg="mod">
          <ac:chgData name="Per Wennersten" userId="6438f804-a6fe-48f1-b87d-c65c64e8b4be" providerId="ADAL" clId="{28074AE1-8E57-466D-8264-99A5230287F5}" dt="2021-04-19T07:10:29.097" v="644" actId="20577"/>
          <ac:spMkLst>
            <pc:docMk/>
            <pc:sldMk cId="3016593776" sldId="288"/>
            <ac:spMk id="2" creationId="{ED774CD0-E486-4D44-B5EE-D59CD9CE78A0}"/>
          </ac:spMkLst>
        </pc:spChg>
        <pc:spChg chg="del">
          <ac:chgData name="Per Wennersten" userId="6438f804-a6fe-48f1-b87d-c65c64e8b4be" providerId="ADAL" clId="{28074AE1-8E57-466D-8264-99A5230287F5}" dt="2021-04-19T07:10:35.296" v="646" actId="478"/>
          <ac:spMkLst>
            <pc:docMk/>
            <pc:sldMk cId="3016593776" sldId="288"/>
            <ac:spMk id="3" creationId="{CEEDB0BF-C677-413D-BE37-222F1141D83E}"/>
          </ac:spMkLst>
        </pc:spChg>
        <pc:spChg chg="del">
          <ac:chgData name="Per Wennersten" userId="6438f804-a6fe-48f1-b87d-c65c64e8b4be" providerId="ADAL" clId="{28074AE1-8E57-466D-8264-99A5230287F5}" dt="2021-04-19T07:10:33.645" v="645" actId="478"/>
          <ac:spMkLst>
            <pc:docMk/>
            <pc:sldMk cId="3016593776" sldId="288"/>
            <ac:spMk id="4" creationId="{40190DC0-5E35-44CF-9835-99C60D63B8B8}"/>
          </ac:spMkLst>
        </pc:spChg>
        <pc:spChg chg="add mod">
          <ac:chgData name="Per Wennersten" userId="6438f804-a6fe-48f1-b87d-c65c64e8b4be" providerId="ADAL" clId="{28074AE1-8E57-466D-8264-99A5230287F5}" dt="2021-04-21T06:50:37.686" v="941" actId="1035"/>
          <ac:spMkLst>
            <pc:docMk/>
            <pc:sldMk cId="3016593776" sldId="288"/>
            <ac:spMk id="5" creationId="{3809EC1F-9070-4211-983B-1DECAB4658B7}"/>
          </ac:spMkLst>
        </pc:spChg>
        <pc:graphicFrameChg chg="add mod modGraphic">
          <ac:chgData name="Per Wennersten" userId="6438f804-a6fe-48f1-b87d-c65c64e8b4be" providerId="ADAL" clId="{28074AE1-8E57-466D-8264-99A5230287F5}" dt="2021-04-21T06:50:33.797" v="929" actId="1076"/>
          <ac:graphicFrameMkLst>
            <pc:docMk/>
            <pc:sldMk cId="3016593776" sldId="288"/>
            <ac:graphicFrameMk id="3" creationId="{53262EC8-DE0C-44E6-927D-49032D45D00A}"/>
          </ac:graphicFrameMkLst>
        </pc:graphicFrameChg>
      </pc:sldChg>
    </pc:docChg>
  </pc:docChgLst>
  <pc:docChgLst>
    <pc:chgData name="Per Wennersten" userId="6438f804-a6fe-48f1-b87d-c65c64e8b4be" providerId="ADAL" clId="{A7EB8A05-AE5F-49E8-B5C7-BE306BE15F93}"/>
    <pc:docChg chg="undo custSel mod addSld delSld modSld sldOrd">
      <pc:chgData name="Per Wennersten" userId="6438f804-a6fe-48f1-b87d-c65c64e8b4be" providerId="ADAL" clId="{A7EB8A05-AE5F-49E8-B5C7-BE306BE15F93}" dt="2021-01-11T10:56:49.157" v="3827" actId="20577"/>
      <pc:docMkLst>
        <pc:docMk/>
      </pc:docMkLst>
      <pc:sldChg chg="modSp">
        <pc:chgData name="Per Wennersten" userId="6438f804-a6fe-48f1-b87d-c65c64e8b4be" providerId="ADAL" clId="{A7EB8A05-AE5F-49E8-B5C7-BE306BE15F93}" dt="2021-01-11T10:40:35.053" v="3301" actId="20577"/>
        <pc:sldMkLst>
          <pc:docMk/>
          <pc:sldMk cId="3709959988" sldId="270"/>
        </pc:sldMkLst>
        <pc:spChg chg="mod">
          <ac:chgData name="Per Wennersten" userId="6438f804-a6fe-48f1-b87d-c65c64e8b4be" providerId="ADAL" clId="{A7EB8A05-AE5F-49E8-B5C7-BE306BE15F93}" dt="2021-01-05T21:26:58.838" v="81" actId="20577"/>
          <ac:spMkLst>
            <pc:docMk/>
            <pc:sldMk cId="3709959988" sldId="270"/>
            <ac:spMk id="4" creationId="{EA7D4468-58D5-40D1-8182-8FDBCEF777E1}"/>
          </ac:spMkLst>
        </pc:spChg>
        <pc:spChg chg="mod">
          <ac:chgData name="Per Wennersten" userId="6438f804-a6fe-48f1-b87d-c65c64e8b4be" providerId="ADAL" clId="{A7EB8A05-AE5F-49E8-B5C7-BE306BE15F93}" dt="2021-01-11T10:40:35.053" v="3301" actId="20577"/>
          <ac:spMkLst>
            <pc:docMk/>
            <pc:sldMk cId="3709959988" sldId="270"/>
            <ac:spMk id="5" creationId="{393A08AF-E8DD-44C5-A85C-B1192DD283A4}"/>
          </ac:spMkLst>
        </pc:spChg>
      </pc:sldChg>
      <pc:sldChg chg="modSp">
        <pc:chgData name="Per Wennersten" userId="6438f804-a6fe-48f1-b87d-c65c64e8b4be" providerId="ADAL" clId="{A7EB8A05-AE5F-49E8-B5C7-BE306BE15F93}" dt="2021-01-05T21:26:10.570" v="75" actId="20577"/>
        <pc:sldMkLst>
          <pc:docMk/>
          <pc:sldMk cId="2230748882" sldId="271"/>
        </pc:sldMkLst>
        <pc:spChg chg="mod">
          <ac:chgData name="Per Wennersten" userId="6438f804-a6fe-48f1-b87d-c65c64e8b4be" providerId="ADAL" clId="{A7EB8A05-AE5F-49E8-B5C7-BE306BE15F93}" dt="2021-01-05T21:25:59.019" v="53" actId="20577"/>
          <ac:spMkLst>
            <pc:docMk/>
            <pc:sldMk cId="2230748882" sldId="271"/>
            <ac:spMk id="3" creationId="{17D5CE7D-CCF0-44B0-843A-8D46859C44EE}"/>
          </ac:spMkLst>
        </pc:spChg>
        <pc:spChg chg="mod">
          <ac:chgData name="Per Wennersten" userId="6438f804-a6fe-48f1-b87d-c65c64e8b4be" providerId="ADAL" clId="{A7EB8A05-AE5F-49E8-B5C7-BE306BE15F93}" dt="2021-01-05T21:26:07.492" v="67" actId="20577"/>
          <ac:spMkLst>
            <pc:docMk/>
            <pc:sldMk cId="2230748882" sldId="271"/>
            <ac:spMk id="5" creationId="{0D8DE8B4-7BAB-4C18-A0E5-01D3A11D374F}"/>
          </ac:spMkLst>
        </pc:spChg>
        <pc:spChg chg="mod">
          <ac:chgData name="Per Wennersten" userId="6438f804-a6fe-48f1-b87d-c65c64e8b4be" providerId="ADAL" clId="{A7EB8A05-AE5F-49E8-B5C7-BE306BE15F93}" dt="2021-01-05T21:26:10.570" v="75" actId="20577"/>
          <ac:spMkLst>
            <pc:docMk/>
            <pc:sldMk cId="2230748882" sldId="271"/>
            <ac:spMk id="6" creationId="{327EB691-17C6-4220-AA5E-2F3518AF8CC2}"/>
          </ac:spMkLst>
        </pc:spChg>
      </pc:sldChg>
      <pc:sldChg chg="addSp modSp">
        <pc:chgData name="Per Wennersten" userId="6438f804-a6fe-48f1-b87d-c65c64e8b4be" providerId="ADAL" clId="{A7EB8A05-AE5F-49E8-B5C7-BE306BE15F93}" dt="2021-01-11T10:34:06.575" v="3280" actId="1076"/>
        <pc:sldMkLst>
          <pc:docMk/>
          <pc:sldMk cId="2604203220" sldId="272"/>
        </pc:sldMkLst>
        <pc:spChg chg="mod">
          <ac:chgData name="Per Wennersten" userId="6438f804-a6fe-48f1-b87d-c65c64e8b4be" providerId="ADAL" clId="{A7EB8A05-AE5F-49E8-B5C7-BE306BE15F93}" dt="2021-01-05T22:10:40.552" v="345" actId="20577"/>
          <ac:spMkLst>
            <pc:docMk/>
            <pc:sldMk cId="2604203220" sldId="272"/>
            <ac:spMk id="4" creationId="{306D82EC-811D-454E-9DFF-2EEC63AD50B4}"/>
          </ac:spMkLst>
        </pc:spChg>
        <pc:spChg chg="mod">
          <ac:chgData name="Per Wennersten" userId="6438f804-a6fe-48f1-b87d-c65c64e8b4be" providerId="ADAL" clId="{A7EB8A05-AE5F-49E8-B5C7-BE306BE15F93}" dt="2021-01-05T23:50:03.926" v="1241" actId="1035"/>
          <ac:spMkLst>
            <pc:docMk/>
            <pc:sldMk cId="2604203220" sldId="272"/>
            <ac:spMk id="5" creationId="{80CFE1E9-2446-4327-A152-D121E1DA7E83}"/>
          </ac:spMkLst>
        </pc:spChg>
        <pc:picChg chg="add mod">
          <ac:chgData name="Per Wennersten" userId="6438f804-a6fe-48f1-b87d-c65c64e8b4be" providerId="ADAL" clId="{A7EB8A05-AE5F-49E8-B5C7-BE306BE15F93}" dt="2021-01-11T10:34:06.575" v="3280" actId="1076"/>
          <ac:picMkLst>
            <pc:docMk/>
            <pc:sldMk cId="2604203220" sldId="272"/>
            <ac:picMk id="3" creationId="{C71DA999-DFC3-4640-A607-4C42BD6A5A33}"/>
          </ac:picMkLst>
        </pc:picChg>
      </pc:sldChg>
      <pc:sldChg chg="addSp delSp modSp add">
        <pc:chgData name="Per Wennersten" userId="6438f804-a6fe-48f1-b87d-c65c64e8b4be" providerId="ADAL" clId="{A7EB8A05-AE5F-49E8-B5C7-BE306BE15F93}" dt="2021-01-11T10:52:31.923" v="3583"/>
        <pc:sldMkLst>
          <pc:docMk/>
          <pc:sldMk cId="1670195048" sldId="273"/>
        </pc:sldMkLst>
        <pc:spChg chg="mod">
          <ac:chgData name="Per Wennersten" userId="6438f804-a6fe-48f1-b87d-c65c64e8b4be" providerId="ADAL" clId="{A7EB8A05-AE5F-49E8-B5C7-BE306BE15F93}" dt="2021-01-05T22:40:38.045" v="1073" actId="20577"/>
          <ac:spMkLst>
            <pc:docMk/>
            <pc:sldMk cId="1670195048" sldId="273"/>
            <ac:spMk id="2" creationId="{0E6A4C40-D82F-4201-A7BC-8D6209E11312}"/>
          </ac:spMkLst>
        </pc:spChg>
        <pc:spChg chg="mod">
          <ac:chgData name="Per Wennersten" userId="6438f804-a6fe-48f1-b87d-c65c64e8b4be" providerId="ADAL" clId="{A7EB8A05-AE5F-49E8-B5C7-BE306BE15F93}" dt="2021-01-11T10:52:31.923" v="3583"/>
          <ac:spMkLst>
            <pc:docMk/>
            <pc:sldMk cId="1670195048" sldId="273"/>
            <ac:spMk id="3" creationId="{3883CE70-FE03-4BBA-AA2E-AA5034A50A5A}"/>
          </ac:spMkLst>
        </pc:spChg>
        <pc:picChg chg="add del mod">
          <ac:chgData name="Per Wennersten" userId="6438f804-a6fe-48f1-b87d-c65c64e8b4be" providerId="ADAL" clId="{A7EB8A05-AE5F-49E8-B5C7-BE306BE15F93}" dt="2021-01-11T09:46:05.133" v="3265" actId="478"/>
          <ac:picMkLst>
            <pc:docMk/>
            <pc:sldMk cId="1670195048" sldId="273"/>
            <ac:picMk id="5" creationId="{7BAC9BDA-30F0-4BBD-9A30-51FB0FF7FD93}"/>
          </ac:picMkLst>
        </pc:picChg>
        <pc:picChg chg="add del mod">
          <ac:chgData name="Per Wennersten" userId="6438f804-a6fe-48f1-b87d-c65c64e8b4be" providerId="ADAL" clId="{A7EB8A05-AE5F-49E8-B5C7-BE306BE15F93}" dt="2021-01-11T09:47:12.240" v="3268" actId="478"/>
          <ac:picMkLst>
            <pc:docMk/>
            <pc:sldMk cId="1670195048" sldId="273"/>
            <ac:picMk id="7" creationId="{85C98FDD-F5D0-4CD4-BF1F-9EEBAD641319}"/>
          </ac:picMkLst>
        </pc:picChg>
        <pc:picChg chg="add del mod">
          <ac:chgData name="Per Wennersten" userId="6438f804-a6fe-48f1-b87d-c65c64e8b4be" providerId="ADAL" clId="{A7EB8A05-AE5F-49E8-B5C7-BE306BE15F93}" dt="2021-01-11T09:48:12.160" v="3271" actId="478"/>
          <ac:picMkLst>
            <pc:docMk/>
            <pc:sldMk cId="1670195048" sldId="273"/>
            <ac:picMk id="9" creationId="{BCDCFD99-EA58-40C6-8D18-5FAA6BC0331A}"/>
          </ac:picMkLst>
        </pc:picChg>
        <pc:picChg chg="add mod">
          <ac:chgData name="Per Wennersten" userId="6438f804-a6fe-48f1-b87d-c65c64e8b4be" providerId="ADAL" clId="{A7EB8A05-AE5F-49E8-B5C7-BE306BE15F93}" dt="2021-01-11T10:36:24.756" v="3281" actId="1076"/>
          <ac:picMkLst>
            <pc:docMk/>
            <pc:sldMk cId="1670195048" sldId="273"/>
            <ac:picMk id="11" creationId="{4075F4BE-4E7A-4810-9B67-020B16B8DC2C}"/>
          </ac:picMkLst>
        </pc:picChg>
      </pc:sldChg>
      <pc:sldChg chg="addSp modSp add">
        <pc:chgData name="Per Wennersten" userId="6438f804-a6fe-48f1-b87d-c65c64e8b4be" providerId="ADAL" clId="{A7EB8A05-AE5F-49E8-B5C7-BE306BE15F93}" dt="2021-01-11T10:39:11.041" v="3294" actId="20577"/>
        <pc:sldMkLst>
          <pc:docMk/>
          <pc:sldMk cId="1261781931" sldId="274"/>
        </pc:sldMkLst>
        <pc:spChg chg="mod">
          <ac:chgData name="Per Wennersten" userId="6438f804-a6fe-48f1-b87d-c65c64e8b4be" providerId="ADAL" clId="{A7EB8A05-AE5F-49E8-B5C7-BE306BE15F93}" dt="2021-01-05T22:40:52.256" v="1098" actId="20577"/>
          <ac:spMkLst>
            <pc:docMk/>
            <pc:sldMk cId="1261781931" sldId="274"/>
            <ac:spMk id="2" creationId="{8ABB175B-788B-45D9-A450-F0FF11F56BA1}"/>
          </ac:spMkLst>
        </pc:spChg>
        <pc:spChg chg="mod">
          <ac:chgData name="Per Wennersten" userId="6438f804-a6fe-48f1-b87d-c65c64e8b4be" providerId="ADAL" clId="{A7EB8A05-AE5F-49E8-B5C7-BE306BE15F93}" dt="2021-01-11T10:39:11.041" v="3294" actId="20577"/>
          <ac:spMkLst>
            <pc:docMk/>
            <pc:sldMk cId="1261781931" sldId="274"/>
            <ac:spMk id="3" creationId="{133CF7DD-436A-44E1-B7F3-EB3D2E51AE1D}"/>
          </ac:spMkLst>
        </pc:spChg>
        <pc:picChg chg="add mod">
          <ac:chgData name="Per Wennersten" userId="6438f804-a6fe-48f1-b87d-c65c64e8b4be" providerId="ADAL" clId="{A7EB8A05-AE5F-49E8-B5C7-BE306BE15F93}" dt="2021-01-11T09:50:10.526" v="3278" actId="1076"/>
          <ac:picMkLst>
            <pc:docMk/>
            <pc:sldMk cId="1261781931" sldId="274"/>
            <ac:picMk id="5" creationId="{75C4BE94-6CAE-4901-8DCA-3FD7194DD2E9}"/>
          </ac:picMkLst>
        </pc:picChg>
      </pc:sldChg>
      <pc:sldChg chg="modSp add">
        <pc:chgData name="Per Wennersten" userId="6438f804-a6fe-48f1-b87d-c65c64e8b4be" providerId="ADAL" clId="{A7EB8A05-AE5F-49E8-B5C7-BE306BE15F93}" dt="2021-01-07T10:31:51.999" v="2706" actId="5793"/>
        <pc:sldMkLst>
          <pc:docMk/>
          <pc:sldMk cId="26220005" sldId="275"/>
        </pc:sldMkLst>
        <pc:spChg chg="mod">
          <ac:chgData name="Per Wennersten" userId="6438f804-a6fe-48f1-b87d-c65c64e8b4be" providerId="ADAL" clId="{A7EB8A05-AE5F-49E8-B5C7-BE306BE15F93}" dt="2021-01-05T22:41:09.119" v="1123" actId="20577"/>
          <ac:spMkLst>
            <pc:docMk/>
            <pc:sldMk cId="26220005" sldId="275"/>
            <ac:spMk id="2" creationId="{CB792B98-A1EE-4FDF-8289-C65D0C160F3F}"/>
          </ac:spMkLst>
        </pc:spChg>
        <pc:spChg chg="mod">
          <ac:chgData name="Per Wennersten" userId="6438f804-a6fe-48f1-b87d-c65c64e8b4be" providerId="ADAL" clId="{A7EB8A05-AE5F-49E8-B5C7-BE306BE15F93}" dt="2021-01-07T10:31:51.999" v="2706" actId="5793"/>
          <ac:spMkLst>
            <pc:docMk/>
            <pc:sldMk cId="26220005" sldId="275"/>
            <ac:spMk id="3" creationId="{8B4FAE2D-46B2-4246-96E2-A0A4F2333861}"/>
          </ac:spMkLst>
        </pc:spChg>
      </pc:sldChg>
      <pc:sldChg chg="addSp delSp modSp add mod modClrScheme chgLayout">
        <pc:chgData name="Per Wennersten" userId="6438f804-a6fe-48f1-b87d-c65c64e8b4be" providerId="ADAL" clId="{A7EB8A05-AE5F-49E8-B5C7-BE306BE15F93}" dt="2021-01-05T22:58:53.352" v="1215" actId="14100"/>
        <pc:sldMkLst>
          <pc:docMk/>
          <pc:sldMk cId="1845665117" sldId="276"/>
        </pc:sldMkLst>
        <pc:spChg chg="mod">
          <ac:chgData name="Per Wennersten" userId="6438f804-a6fe-48f1-b87d-c65c64e8b4be" providerId="ADAL" clId="{A7EB8A05-AE5F-49E8-B5C7-BE306BE15F93}" dt="2021-01-05T22:56:36.162" v="1190" actId="26606"/>
          <ac:spMkLst>
            <pc:docMk/>
            <pc:sldMk cId="1845665117" sldId="276"/>
            <ac:spMk id="2" creationId="{953F800E-0053-4271-BE31-FB6D792BAD72}"/>
          </ac:spMkLst>
        </pc:spChg>
        <pc:spChg chg="del">
          <ac:chgData name="Per Wennersten" userId="6438f804-a6fe-48f1-b87d-c65c64e8b4be" providerId="ADAL" clId="{A7EB8A05-AE5F-49E8-B5C7-BE306BE15F93}" dt="2021-01-05T22:54:43.123" v="1169"/>
          <ac:spMkLst>
            <pc:docMk/>
            <pc:sldMk cId="1845665117" sldId="276"/>
            <ac:spMk id="3" creationId="{909442CF-0295-4BAB-91CC-1A381767000B}"/>
          </ac:spMkLst>
        </pc:spChg>
        <pc:spChg chg="add del mod">
          <ac:chgData name="Per Wennersten" userId="6438f804-a6fe-48f1-b87d-c65c64e8b4be" providerId="ADAL" clId="{A7EB8A05-AE5F-49E8-B5C7-BE306BE15F93}" dt="2021-01-05T22:57:05.224" v="1195" actId="478"/>
          <ac:spMkLst>
            <pc:docMk/>
            <pc:sldMk cId="1845665117" sldId="276"/>
            <ac:spMk id="7" creationId="{211138BD-75B8-4055-BC0F-FAE201ACB4AD}"/>
          </ac:spMkLst>
        </pc:spChg>
        <pc:spChg chg="add del mod">
          <ac:chgData name="Per Wennersten" userId="6438f804-a6fe-48f1-b87d-c65c64e8b4be" providerId="ADAL" clId="{A7EB8A05-AE5F-49E8-B5C7-BE306BE15F93}" dt="2021-01-05T22:56:08.306" v="1179" actId="26606"/>
          <ac:spMkLst>
            <pc:docMk/>
            <pc:sldMk cId="1845665117" sldId="276"/>
            <ac:spMk id="9" creationId="{C2BDD168-F74C-4533-AB60-26DE627F7481}"/>
          </ac:spMkLst>
        </pc:spChg>
        <pc:graphicFrameChg chg="add mod modGraphic">
          <ac:chgData name="Per Wennersten" userId="6438f804-a6fe-48f1-b87d-c65c64e8b4be" providerId="ADAL" clId="{A7EB8A05-AE5F-49E8-B5C7-BE306BE15F93}" dt="2021-01-05T22:56:48.990" v="1192"/>
          <ac:graphicFrameMkLst>
            <pc:docMk/>
            <pc:sldMk cId="1845665117" sldId="276"/>
            <ac:graphicFrameMk id="4" creationId="{F6F7086C-D50C-459C-8FF7-E76095BAA0F1}"/>
          </ac:graphicFrameMkLst>
        </pc:graphicFrameChg>
        <pc:graphicFrameChg chg="add del mod modGraphic">
          <ac:chgData name="Per Wennersten" userId="6438f804-a6fe-48f1-b87d-c65c64e8b4be" providerId="ADAL" clId="{A7EB8A05-AE5F-49E8-B5C7-BE306BE15F93}" dt="2021-01-05T22:55:59.892" v="1178"/>
          <ac:graphicFrameMkLst>
            <pc:docMk/>
            <pc:sldMk cId="1845665117" sldId="276"/>
            <ac:graphicFrameMk id="5" creationId="{B1EA2215-0A77-46D7-A6FA-A1BAD575FA67}"/>
          </ac:graphicFrameMkLst>
        </pc:graphicFrameChg>
        <pc:graphicFrameChg chg="add del mod">
          <ac:chgData name="Per Wennersten" userId="6438f804-a6fe-48f1-b87d-c65c64e8b4be" providerId="ADAL" clId="{A7EB8A05-AE5F-49E8-B5C7-BE306BE15F93}" dt="2021-01-05T22:56:26.710" v="1189"/>
          <ac:graphicFrameMkLst>
            <pc:docMk/>
            <pc:sldMk cId="1845665117" sldId="276"/>
            <ac:graphicFrameMk id="6" creationId="{E39BF5E8-DCF0-4304-A3DF-D43F65F79988}"/>
          </ac:graphicFrameMkLst>
        </pc:graphicFrameChg>
        <pc:graphicFrameChg chg="add del">
          <ac:chgData name="Per Wennersten" userId="6438f804-a6fe-48f1-b87d-c65c64e8b4be" providerId="ADAL" clId="{A7EB8A05-AE5F-49E8-B5C7-BE306BE15F93}" dt="2021-01-05T22:57:57.606" v="1201" actId="478"/>
          <ac:graphicFrameMkLst>
            <pc:docMk/>
            <pc:sldMk cId="1845665117" sldId="276"/>
            <ac:graphicFrameMk id="8" creationId="{B39B1610-DB60-4D59-98FF-1336C53A226C}"/>
          </ac:graphicFrameMkLst>
        </pc:graphicFrameChg>
        <pc:graphicFrameChg chg="add del mod">
          <ac:chgData name="Per Wennersten" userId="6438f804-a6fe-48f1-b87d-c65c64e8b4be" providerId="ADAL" clId="{A7EB8A05-AE5F-49E8-B5C7-BE306BE15F93}" dt="2021-01-05T22:58:26.845" v="1209" actId="478"/>
          <ac:graphicFrameMkLst>
            <pc:docMk/>
            <pc:sldMk cId="1845665117" sldId="276"/>
            <ac:graphicFrameMk id="10" creationId="{937991A1-3FF1-4681-8173-F8E4D013FA34}"/>
          </ac:graphicFrameMkLst>
        </pc:graphicFrameChg>
        <pc:graphicFrameChg chg="add del">
          <ac:chgData name="Per Wennersten" userId="6438f804-a6fe-48f1-b87d-c65c64e8b4be" providerId="ADAL" clId="{A7EB8A05-AE5F-49E8-B5C7-BE306BE15F93}" dt="2021-01-05T22:58:31.531" v="1211"/>
          <ac:graphicFrameMkLst>
            <pc:docMk/>
            <pc:sldMk cId="1845665117" sldId="276"/>
            <ac:graphicFrameMk id="11" creationId="{D7428306-AFC4-4EFF-910A-376A5A8B1D0C}"/>
          </ac:graphicFrameMkLst>
        </pc:graphicFrameChg>
        <pc:graphicFrameChg chg="add mod modGraphic">
          <ac:chgData name="Per Wennersten" userId="6438f804-a6fe-48f1-b87d-c65c64e8b4be" providerId="ADAL" clId="{A7EB8A05-AE5F-49E8-B5C7-BE306BE15F93}" dt="2021-01-05T22:58:53.352" v="1215" actId="14100"/>
          <ac:graphicFrameMkLst>
            <pc:docMk/>
            <pc:sldMk cId="1845665117" sldId="276"/>
            <ac:graphicFrameMk id="12" creationId="{69AC8D2E-A536-4460-A2EB-540B2386824F}"/>
          </ac:graphicFrameMkLst>
        </pc:graphicFrameChg>
      </pc:sldChg>
      <pc:sldChg chg="modSp add ord">
        <pc:chgData name="Per Wennersten" userId="6438f804-a6fe-48f1-b87d-c65c64e8b4be" providerId="ADAL" clId="{A7EB8A05-AE5F-49E8-B5C7-BE306BE15F93}" dt="2021-01-11T10:40:26.611" v="3295"/>
        <pc:sldMkLst>
          <pc:docMk/>
          <pc:sldMk cId="1030184231" sldId="277"/>
        </pc:sldMkLst>
        <pc:spChg chg="mod">
          <ac:chgData name="Per Wennersten" userId="6438f804-a6fe-48f1-b87d-c65c64e8b4be" providerId="ADAL" clId="{A7EB8A05-AE5F-49E8-B5C7-BE306BE15F93}" dt="2021-01-05T23:58:40.310" v="1269" actId="20577"/>
          <ac:spMkLst>
            <pc:docMk/>
            <pc:sldMk cId="1030184231" sldId="277"/>
            <ac:spMk id="2" creationId="{E8247A54-2A5B-47EF-8739-A0DA76B96724}"/>
          </ac:spMkLst>
        </pc:spChg>
        <pc:spChg chg="mod">
          <ac:chgData name="Per Wennersten" userId="6438f804-a6fe-48f1-b87d-c65c64e8b4be" providerId="ADAL" clId="{A7EB8A05-AE5F-49E8-B5C7-BE306BE15F93}" dt="2021-01-06T00:03:08.556" v="1739" actId="20577"/>
          <ac:spMkLst>
            <pc:docMk/>
            <pc:sldMk cId="1030184231" sldId="277"/>
            <ac:spMk id="3" creationId="{8CC8EAD1-3B41-4A35-A977-8ED1A6F8887B}"/>
          </ac:spMkLst>
        </pc:spChg>
      </pc:sldChg>
      <pc:sldChg chg="addSp delSp modSp add del">
        <pc:chgData name="Per Wennersten" userId="6438f804-a6fe-48f1-b87d-c65c64e8b4be" providerId="ADAL" clId="{A7EB8A05-AE5F-49E8-B5C7-BE306BE15F93}" dt="2021-01-05T22:59:10.397" v="1216" actId="2696"/>
        <pc:sldMkLst>
          <pc:docMk/>
          <pc:sldMk cId="1206959739" sldId="277"/>
        </pc:sldMkLst>
        <pc:spChg chg="mod">
          <ac:chgData name="Per Wennersten" userId="6438f804-a6fe-48f1-b87d-c65c64e8b4be" providerId="ADAL" clId="{A7EB8A05-AE5F-49E8-B5C7-BE306BE15F93}" dt="2021-01-05T22:58:19.862" v="1208" actId="26606"/>
          <ac:spMkLst>
            <pc:docMk/>
            <pc:sldMk cId="1206959739" sldId="277"/>
            <ac:spMk id="2" creationId="{B28DFA90-AFBA-4640-9955-304E9478A5DB}"/>
          </ac:spMkLst>
        </pc:spChg>
        <pc:spChg chg="del">
          <ac:chgData name="Per Wennersten" userId="6438f804-a6fe-48f1-b87d-c65c64e8b4be" providerId="ADAL" clId="{A7EB8A05-AE5F-49E8-B5C7-BE306BE15F93}" dt="2021-01-05T22:58:03.146" v="1203"/>
          <ac:spMkLst>
            <pc:docMk/>
            <pc:sldMk cId="1206959739" sldId="277"/>
            <ac:spMk id="3" creationId="{BCB3F671-2FD8-47E0-AB8F-A36C08BD714C}"/>
          </ac:spMkLst>
        </pc:spChg>
        <pc:spChg chg="del">
          <ac:chgData name="Per Wennersten" userId="6438f804-a6fe-48f1-b87d-c65c64e8b4be" providerId="ADAL" clId="{A7EB8A05-AE5F-49E8-B5C7-BE306BE15F93}" dt="2021-01-05T22:58:19.862" v="1208" actId="26606"/>
          <ac:spMkLst>
            <pc:docMk/>
            <pc:sldMk cId="1206959739" sldId="277"/>
            <ac:spMk id="4" creationId="{4E9B2BF9-6625-4A2E-89CD-ECD49834B792}"/>
          </ac:spMkLst>
        </pc:spChg>
        <pc:spChg chg="add">
          <ac:chgData name="Per Wennersten" userId="6438f804-a6fe-48f1-b87d-c65c64e8b4be" providerId="ADAL" clId="{A7EB8A05-AE5F-49E8-B5C7-BE306BE15F93}" dt="2021-01-05T22:58:19.862" v="1208" actId="26606"/>
          <ac:spMkLst>
            <pc:docMk/>
            <pc:sldMk cId="1206959739" sldId="277"/>
            <ac:spMk id="10" creationId="{48EBB167-4741-4387-9062-99E89BBAF804}"/>
          </ac:spMkLst>
        </pc:spChg>
        <pc:graphicFrameChg chg="add mod modGraphic">
          <ac:chgData name="Per Wennersten" userId="6438f804-a6fe-48f1-b87d-c65c64e8b4be" providerId="ADAL" clId="{A7EB8A05-AE5F-49E8-B5C7-BE306BE15F93}" dt="2021-01-05T22:58:19.862" v="1208" actId="26606"/>
          <ac:graphicFrameMkLst>
            <pc:docMk/>
            <pc:sldMk cId="1206959739" sldId="277"/>
            <ac:graphicFrameMk id="5" creationId="{AEAE5B81-7244-4EA9-9FDA-9B667956EF5E}"/>
          </ac:graphicFrameMkLst>
        </pc:graphicFrameChg>
      </pc:sldChg>
      <pc:sldChg chg="modSp add">
        <pc:chgData name="Per Wennersten" userId="6438f804-a6fe-48f1-b87d-c65c64e8b4be" providerId="ADAL" clId="{A7EB8A05-AE5F-49E8-B5C7-BE306BE15F93}" dt="2021-01-11T10:41:51.477" v="3530" actId="20577"/>
        <pc:sldMkLst>
          <pc:docMk/>
          <pc:sldMk cId="836362336" sldId="278"/>
        </pc:sldMkLst>
        <pc:spChg chg="mod">
          <ac:chgData name="Per Wennersten" userId="6438f804-a6fe-48f1-b87d-c65c64e8b4be" providerId="ADAL" clId="{A7EB8A05-AE5F-49E8-B5C7-BE306BE15F93}" dt="2021-01-11T10:40:54.550" v="3308" actId="20577"/>
          <ac:spMkLst>
            <pc:docMk/>
            <pc:sldMk cId="836362336" sldId="278"/>
            <ac:spMk id="2" creationId="{E8247A54-2A5B-47EF-8739-A0DA76B96724}"/>
          </ac:spMkLst>
        </pc:spChg>
        <pc:spChg chg="mod">
          <ac:chgData name="Per Wennersten" userId="6438f804-a6fe-48f1-b87d-c65c64e8b4be" providerId="ADAL" clId="{A7EB8A05-AE5F-49E8-B5C7-BE306BE15F93}" dt="2021-01-11T10:41:51.477" v="3530" actId="20577"/>
          <ac:spMkLst>
            <pc:docMk/>
            <pc:sldMk cId="836362336" sldId="278"/>
            <ac:spMk id="3" creationId="{8CC8EAD1-3B41-4A35-A977-8ED1A6F8887B}"/>
          </ac:spMkLst>
        </pc:spChg>
      </pc:sldChg>
      <pc:sldChg chg="modSp add">
        <pc:chgData name="Per Wennersten" userId="6438f804-a6fe-48f1-b87d-c65c64e8b4be" providerId="ADAL" clId="{A7EB8A05-AE5F-49E8-B5C7-BE306BE15F93}" dt="2021-01-11T10:56:49.157" v="3827" actId="20577"/>
        <pc:sldMkLst>
          <pc:docMk/>
          <pc:sldMk cId="3519381908" sldId="279"/>
        </pc:sldMkLst>
        <pc:spChg chg="mod">
          <ac:chgData name="Per Wennersten" userId="6438f804-a6fe-48f1-b87d-c65c64e8b4be" providerId="ADAL" clId="{A7EB8A05-AE5F-49E8-B5C7-BE306BE15F93}" dt="2021-01-11T10:56:49.157" v="3827" actId="20577"/>
          <ac:spMkLst>
            <pc:docMk/>
            <pc:sldMk cId="3519381908" sldId="279"/>
            <ac:spMk id="5" creationId="{80CFE1E9-2446-4327-A152-D121E1DA7E83}"/>
          </ac:spMkLst>
        </pc:spChg>
      </pc:sldChg>
    </pc:docChg>
  </pc:docChgLst>
  <pc:docChgLst>
    <pc:chgData name="Per" userId="6438f804-a6fe-48f1-b87d-c65c64e8b4be" providerId="ADAL" clId="{A7EB8A05-AE5F-49E8-B5C7-BE306BE15F93}"/>
    <pc:docChg chg="custSel addSld modSld modMainMaster">
      <pc:chgData name="Per" userId="6438f804-a6fe-48f1-b87d-c65c64e8b4be" providerId="ADAL" clId="{A7EB8A05-AE5F-49E8-B5C7-BE306BE15F93}" dt="2021-01-12T05:24:16.025" v="697" actId="20577"/>
      <pc:docMkLst>
        <pc:docMk/>
      </pc:docMkLst>
      <pc:sldChg chg="modSp">
        <pc:chgData name="Per" userId="6438f804-a6fe-48f1-b87d-c65c64e8b4be" providerId="ADAL" clId="{A7EB8A05-AE5F-49E8-B5C7-BE306BE15F93}" dt="2021-01-11T21:18:18.546" v="45" actId="20577"/>
        <pc:sldMkLst>
          <pc:docMk/>
          <pc:sldMk cId="3709959988" sldId="270"/>
        </pc:sldMkLst>
        <pc:spChg chg="mod">
          <ac:chgData name="Per" userId="6438f804-a6fe-48f1-b87d-c65c64e8b4be" providerId="ADAL" clId="{A7EB8A05-AE5F-49E8-B5C7-BE306BE15F93}" dt="2021-01-11T21:18:18.546" v="45" actId="20577"/>
          <ac:spMkLst>
            <pc:docMk/>
            <pc:sldMk cId="3709959988" sldId="270"/>
            <ac:spMk id="5" creationId="{393A08AF-E8DD-44C5-A85C-B1192DD283A4}"/>
          </ac:spMkLst>
        </pc:spChg>
      </pc:sldChg>
      <pc:sldChg chg="modSp">
        <pc:chgData name="Per" userId="6438f804-a6fe-48f1-b87d-c65c64e8b4be" providerId="ADAL" clId="{A7EB8A05-AE5F-49E8-B5C7-BE306BE15F93}" dt="2021-01-11T21:20:19.242" v="71" actId="20577"/>
        <pc:sldMkLst>
          <pc:docMk/>
          <pc:sldMk cId="2604203220" sldId="272"/>
        </pc:sldMkLst>
        <pc:spChg chg="mod">
          <ac:chgData name="Per" userId="6438f804-a6fe-48f1-b87d-c65c64e8b4be" providerId="ADAL" clId="{A7EB8A05-AE5F-49E8-B5C7-BE306BE15F93}" dt="2021-01-11T21:20:19.242" v="71" actId="20577"/>
          <ac:spMkLst>
            <pc:docMk/>
            <pc:sldMk cId="2604203220" sldId="272"/>
            <ac:spMk id="5" creationId="{80CFE1E9-2446-4327-A152-D121E1DA7E83}"/>
          </ac:spMkLst>
        </pc:spChg>
      </pc:sldChg>
      <pc:sldChg chg="modSp">
        <pc:chgData name="Per" userId="6438f804-a6fe-48f1-b87d-c65c64e8b4be" providerId="ADAL" clId="{A7EB8A05-AE5F-49E8-B5C7-BE306BE15F93}" dt="2021-01-11T21:29:04.375" v="120" actId="20577"/>
        <pc:sldMkLst>
          <pc:docMk/>
          <pc:sldMk cId="1670195048" sldId="273"/>
        </pc:sldMkLst>
        <pc:spChg chg="mod">
          <ac:chgData name="Per" userId="6438f804-a6fe-48f1-b87d-c65c64e8b4be" providerId="ADAL" clId="{A7EB8A05-AE5F-49E8-B5C7-BE306BE15F93}" dt="2021-01-11T21:29:04.375" v="120" actId="20577"/>
          <ac:spMkLst>
            <pc:docMk/>
            <pc:sldMk cId="1670195048" sldId="273"/>
            <ac:spMk id="2" creationId="{0E6A4C40-D82F-4201-A7BC-8D6209E11312}"/>
          </ac:spMkLst>
        </pc:spChg>
      </pc:sldChg>
      <pc:sldChg chg="addSp delSp modSp">
        <pc:chgData name="Per" userId="6438f804-a6fe-48f1-b87d-c65c64e8b4be" providerId="ADAL" clId="{A7EB8A05-AE5F-49E8-B5C7-BE306BE15F93}" dt="2021-01-11T21:42:03.785" v="473" actId="1076"/>
        <pc:sldMkLst>
          <pc:docMk/>
          <pc:sldMk cId="1261781931" sldId="274"/>
        </pc:sldMkLst>
        <pc:spChg chg="mod">
          <ac:chgData name="Per" userId="6438f804-a6fe-48f1-b87d-c65c64e8b4be" providerId="ADAL" clId="{A7EB8A05-AE5F-49E8-B5C7-BE306BE15F93}" dt="2021-01-11T21:29:11.766" v="121" actId="20577"/>
          <ac:spMkLst>
            <pc:docMk/>
            <pc:sldMk cId="1261781931" sldId="274"/>
            <ac:spMk id="2" creationId="{8ABB175B-788B-45D9-A450-F0FF11F56BA1}"/>
          </ac:spMkLst>
        </pc:spChg>
        <pc:picChg chg="del">
          <ac:chgData name="Per" userId="6438f804-a6fe-48f1-b87d-c65c64e8b4be" providerId="ADAL" clId="{A7EB8A05-AE5F-49E8-B5C7-BE306BE15F93}" dt="2021-01-11T21:41:32.371" v="471" actId="478"/>
          <ac:picMkLst>
            <pc:docMk/>
            <pc:sldMk cId="1261781931" sldId="274"/>
            <ac:picMk id="5" creationId="{75C4BE94-6CAE-4901-8DCA-3FD7194DD2E9}"/>
          </ac:picMkLst>
        </pc:picChg>
        <pc:picChg chg="add mod">
          <ac:chgData name="Per" userId="6438f804-a6fe-48f1-b87d-c65c64e8b4be" providerId="ADAL" clId="{A7EB8A05-AE5F-49E8-B5C7-BE306BE15F93}" dt="2021-01-11T21:42:03.785" v="473" actId="1076"/>
          <ac:picMkLst>
            <pc:docMk/>
            <pc:sldMk cId="1261781931" sldId="274"/>
            <ac:picMk id="6" creationId="{144CD8CF-103E-4740-A8A0-EF455F7532FA}"/>
          </ac:picMkLst>
        </pc:picChg>
      </pc:sldChg>
      <pc:sldChg chg="modSp">
        <pc:chgData name="Per" userId="6438f804-a6fe-48f1-b87d-c65c64e8b4be" providerId="ADAL" clId="{A7EB8A05-AE5F-49E8-B5C7-BE306BE15F93}" dt="2021-01-11T21:29:16.773" v="122" actId="20577"/>
        <pc:sldMkLst>
          <pc:docMk/>
          <pc:sldMk cId="26220005" sldId="275"/>
        </pc:sldMkLst>
        <pc:spChg chg="mod">
          <ac:chgData name="Per" userId="6438f804-a6fe-48f1-b87d-c65c64e8b4be" providerId="ADAL" clId="{A7EB8A05-AE5F-49E8-B5C7-BE306BE15F93}" dt="2021-01-11T21:29:16.773" v="122" actId="20577"/>
          <ac:spMkLst>
            <pc:docMk/>
            <pc:sldMk cId="26220005" sldId="275"/>
            <ac:spMk id="2" creationId="{CB792B98-A1EE-4FDF-8289-C65D0C160F3F}"/>
          </ac:spMkLst>
        </pc:spChg>
      </pc:sldChg>
      <pc:sldChg chg="addSp modSp">
        <pc:chgData name="Per" userId="6438f804-a6fe-48f1-b87d-c65c64e8b4be" providerId="ADAL" clId="{A7EB8A05-AE5F-49E8-B5C7-BE306BE15F93}" dt="2021-01-11T22:52:00.041" v="633" actId="20577"/>
        <pc:sldMkLst>
          <pc:docMk/>
          <pc:sldMk cId="1845665117" sldId="276"/>
        </pc:sldMkLst>
        <pc:spChg chg="add mod">
          <ac:chgData name="Per" userId="6438f804-a6fe-48f1-b87d-c65c64e8b4be" providerId="ADAL" clId="{A7EB8A05-AE5F-49E8-B5C7-BE306BE15F93}" dt="2021-01-11T22:52:00.041" v="633" actId="20577"/>
          <ac:spMkLst>
            <pc:docMk/>
            <pc:sldMk cId="1845665117" sldId="276"/>
            <ac:spMk id="5" creationId="{6CD8790A-64A8-47C5-8198-D7EB186BFBDD}"/>
          </ac:spMkLst>
        </pc:spChg>
      </pc:sldChg>
      <pc:sldChg chg="modSp">
        <pc:chgData name="Per" userId="6438f804-a6fe-48f1-b87d-c65c64e8b4be" providerId="ADAL" clId="{A7EB8A05-AE5F-49E8-B5C7-BE306BE15F93}" dt="2021-01-11T21:26:41.529" v="117" actId="20577"/>
        <pc:sldMkLst>
          <pc:docMk/>
          <pc:sldMk cId="3519381908" sldId="279"/>
        </pc:sldMkLst>
        <pc:spChg chg="mod">
          <ac:chgData name="Per" userId="6438f804-a6fe-48f1-b87d-c65c64e8b4be" providerId="ADAL" clId="{A7EB8A05-AE5F-49E8-B5C7-BE306BE15F93}" dt="2021-01-11T21:26:41.529" v="117" actId="20577"/>
          <ac:spMkLst>
            <pc:docMk/>
            <pc:sldMk cId="3519381908" sldId="279"/>
            <ac:spMk id="5" creationId="{80CFE1E9-2446-4327-A152-D121E1DA7E83}"/>
          </ac:spMkLst>
        </pc:spChg>
      </pc:sldChg>
      <pc:sldChg chg="addSp delSp modSp add">
        <pc:chgData name="Per" userId="6438f804-a6fe-48f1-b87d-c65c64e8b4be" providerId="ADAL" clId="{A7EB8A05-AE5F-49E8-B5C7-BE306BE15F93}" dt="2021-01-12T05:24:16.025" v="697" actId="20577"/>
        <pc:sldMkLst>
          <pc:docMk/>
          <pc:sldMk cId="4287319993" sldId="280"/>
        </pc:sldMkLst>
        <pc:spChg chg="mod">
          <ac:chgData name="Per" userId="6438f804-a6fe-48f1-b87d-c65c64e8b4be" providerId="ADAL" clId="{A7EB8A05-AE5F-49E8-B5C7-BE306BE15F93}" dt="2021-01-11T21:29:37.926" v="166" actId="20577"/>
          <ac:spMkLst>
            <pc:docMk/>
            <pc:sldMk cId="4287319993" sldId="280"/>
            <ac:spMk id="2" creationId="{CCF65556-2D54-4354-AD5A-264EBAAA11F6}"/>
          </ac:spMkLst>
        </pc:spChg>
        <pc:spChg chg="del">
          <ac:chgData name="Per" userId="6438f804-a6fe-48f1-b87d-c65c64e8b4be" providerId="ADAL" clId="{A7EB8A05-AE5F-49E8-B5C7-BE306BE15F93}" dt="2021-01-11T21:29:49.222" v="167" actId="478"/>
          <ac:spMkLst>
            <pc:docMk/>
            <pc:sldMk cId="4287319993" sldId="280"/>
            <ac:spMk id="3" creationId="{8948ACFB-C3E4-4D54-8AF3-A222E7287587}"/>
          </ac:spMkLst>
        </pc:spChg>
        <pc:spChg chg="del">
          <ac:chgData name="Per" userId="6438f804-a6fe-48f1-b87d-c65c64e8b4be" providerId="ADAL" clId="{A7EB8A05-AE5F-49E8-B5C7-BE306BE15F93}" dt="2021-01-11T21:29:49.222" v="167" actId="478"/>
          <ac:spMkLst>
            <pc:docMk/>
            <pc:sldMk cId="4287319993" sldId="280"/>
            <ac:spMk id="4" creationId="{7B696966-8FF6-4576-9F78-80687D421567}"/>
          </ac:spMkLst>
        </pc:spChg>
        <pc:spChg chg="add mod">
          <ac:chgData name="Per" userId="6438f804-a6fe-48f1-b87d-c65c64e8b4be" providerId="ADAL" clId="{A7EB8A05-AE5F-49E8-B5C7-BE306BE15F93}" dt="2021-01-12T05:24:16.025" v="697" actId="20577"/>
          <ac:spMkLst>
            <pc:docMk/>
            <pc:sldMk cId="4287319993" sldId="280"/>
            <ac:spMk id="5" creationId="{CDD0A086-9BC0-4A85-8E2E-5E0A654BF890}"/>
          </ac:spMkLst>
        </pc:spChg>
      </pc:sldChg>
      <pc:sldMasterChg chg="modSldLayout">
        <pc:chgData name="Per" userId="6438f804-a6fe-48f1-b87d-c65c64e8b4be" providerId="ADAL" clId="{A7EB8A05-AE5F-49E8-B5C7-BE306BE15F93}" dt="2021-01-11T21:18:08.344" v="40" actId="20577"/>
        <pc:sldMasterMkLst>
          <pc:docMk/>
          <pc:sldMasterMk cId="2523064765" sldId="2147483660"/>
        </pc:sldMasterMkLst>
        <pc:sldLayoutChg chg="modSp">
          <pc:chgData name="Per" userId="6438f804-a6fe-48f1-b87d-c65c64e8b4be" providerId="ADAL" clId="{A7EB8A05-AE5F-49E8-B5C7-BE306BE15F93}" dt="2021-01-11T21:18:08.230" v="0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Per" userId="6438f804-a6fe-48f1-b87d-c65c64e8b4be" providerId="ADAL" clId="{A7EB8A05-AE5F-49E8-B5C7-BE306BE15F93}" dt="2021-01-11T21:18:08.230" v="0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38" v="2" actId="20577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Per" userId="6438f804-a6fe-48f1-b87d-c65c64e8b4be" providerId="ADAL" clId="{A7EB8A05-AE5F-49E8-B5C7-BE306BE15F93}" dt="2021-01-11T21:18:08.238" v="2" actId="20577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40" v="3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Per" userId="6438f804-a6fe-48f1-b87d-c65c64e8b4be" providerId="ADAL" clId="{A7EB8A05-AE5F-49E8-B5C7-BE306BE15F93}" dt="2021-01-11T21:18:08.240" v="3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44" v="4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Per" userId="6438f804-a6fe-48f1-b87d-c65c64e8b4be" providerId="ADAL" clId="{A7EB8A05-AE5F-49E8-B5C7-BE306BE15F93}" dt="2021-01-11T21:18:08.244" v="4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47" v="5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Per" userId="6438f804-a6fe-48f1-b87d-c65c64e8b4be" providerId="ADAL" clId="{A7EB8A05-AE5F-49E8-B5C7-BE306BE15F93}" dt="2021-01-11T21:18:08.247" v="5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50" v="6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Per" userId="6438f804-a6fe-48f1-b87d-c65c64e8b4be" providerId="ADAL" clId="{A7EB8A05-AE5F-49E8-B5C7-BE306BE15F93}" dt="2021-01-11T21:18:08.250" v="6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53" v="7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Per" userId="6438f804-a6fe-48f1-b87d-c65c64e8b4be" providerId="ADAL" clId="{A7EB8A05-AE5F-49E8-B5C7-BE306BE15F93}" dt="2021-01-11T21:18:08.253" v="7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57" v="8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Per" userId="6438f804-a6fe-48f1-b87d-c65c64e8b4be" providerId="ADAL" clId="{A7EB8A05-AE5F-49E8-B5C7-BE306BE15F93}" dt="2021-01-11T21:18:08.257" v="8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61" v="9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Per" userId="6438f804-a6fe-48f1-b87d-c65c64e8b4be" providerId="ADAL" clId="{A7EB8A05-AE5F-49E8-B5C7-BE306BE15F93}" dt="2021-01-11T21:18:08.261" v="9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63" v="10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Per" userId="6438f804-a6fe-48f1-b87d-c65c64e8b4be" providerId="ADAL" clId="{A7EB8A05-AE5F-49E8-B5C7-BE306BE15F93}" dt="2021-01-11T21:18:08.263" v="10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66" v="11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Per" userId="6438f804-a6fe-48f1-b87d-c65c64e8b4be" providerId="ADAL" clId="{A7EB8A05-AE5F-49E8-B5C7-BE306BE15F93}" dt="2021-01-11T21:18:08.266" v="11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70" v="13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Per" userId="6438f804-a6fe-48f1-b87d-c65c64e8b4be" providerId="ADAL" clId="{A7EB8A05-AE5F-49E8-B5C7-BE306BE15F93}" dt="2021-01-11T21:18:08.270" v="13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90" v="21" actId="20577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Per" userId="6438f804-a6fe-48f1-b87d-c65c64e8b4be" providerId="ADAL" clId="{A7EB8A05-AE5F-49E8-B5C7-BE306BE15F93}" dt="2021-01-11T21:18:08.290" v="21" actId="20577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10" v="28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Per" userId="6438f804-a6fe-48f1-b87d-c65c64e8b4be" providerId="ADAL" clId="{A7EB8A05-AE5F-49E8-B5C7-BE306BE15F93}" dt="2021-01-11T21:18:08.310" v="28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12" v="29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Per" userId="6438f804-a6fe-48f1-b87d-c65c64e8b4be" providerId="ADAL" clId="{A7EB8A05-AE5F-49E8-B5C7-BE306BE15F93}" dt="2021-01-11T21:18:08.312" v="29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29" v="35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Per" userId="6438f804-a6fe-48f1-b87d-c65c64e8b4be" providerId="ADAL" clId="{A7EB8A05-AE5F-49E8-B5C7-BE306BE15F93}" dt="2021-01-11T21:18:08.329" v="35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32" v="36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Per" userId="6438f804-a6fe-48f1-b87d-c65c64e8b4be" providerId="ADAL" clId="{A7EB8A05-AE5F-49E8-B5C7-BE306BE15F93}" dt="2021-01-11T21:18:08.332" v="36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36" v="37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Per" userId="6438f804-a6fe-48f1-b87d-c65c64e8b4be" providerId="ADAL" clId="{A7EB8A05-AE5F-49E8-B5C7-BE306BE15F93}" dt="2021-01-11T21:18:08.336" v="37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39" v="38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Per" userId="6438f804-a6fe-48f1-b87d-c65c64e8b4be" providerId="ADAL" clId="{A7EB8A05-AE5F-49E8-B5C7-BE306BE15F93}" dt="2021-01-11T21:18:08.339" v="38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44" v="40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Per" userId="6438f804-a6fe-48f1-b87d-c65c64e8b4be" providerId="ADAL" clId="{A7EB8A05-AE5F-49E8-B5C7-BE306BE15F93}" dt="2021-01-11T21:18:08.344" v="40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99" v="24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Per" userId="6438f804-a6fe-48f1-b87d-c65c64e8b4be" providerId="ADAL" clId="{A7EB8A05-AE5F-49E8-B5C7-BE306BE15F93}" dt="2021-01-11T21:18:08.299" v="24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03" v="25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Per" userId="6438f804-a6fe-48f1-b87d-c65c64e8b4be" providerId="ADAL" clId="{A7EB8A05-AE5F-49E8-B5C7-BE306BE15F93}" dt="2021-01-11T21:18:08.303" v="25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05" v="26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Per" userId="6438f804-a6fe-48f1-b87d-c65c64e8b4be" providerId="ADAL" clId="{A7EB8A05-AE5F-49E8-B5C7-BE306BE15F93}" dt="2021-01-11T21:18:08.305" v="26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08" v="27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Per" userId="6438f804-a6fe-48f1-b87d-c65c64e8b4be" providerId="ADAL" clId="{A7EB8A05-AE5F-49E8-B5C7-BE306BE15F93}" dt="2021-01-11T21:18:08.308" v="27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14" v="30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Per" userId="6438f804-a6fe-48f1-b87d-c65c64e8b4be" providerId="ADAL" clId="{A7EB8A05-AE5F-49E8-B5C7-BE306BE15F93}" dt="2021-01-11T21:18:08.314" v="30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16" v="31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Per" userId="6438f804-a6fe-48f1-b87d-c65c64e8b4be" providerId="ADAL" clId="{A7EB8A05-AE5F-49E8-B5C7-BE306BE15F93}" dt="2021-01-11T21:18:08.316" v="31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18" v="32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Per" userId="6438f804-a6fe-48f1-b87d-c65c64e8b4be" providerId="ADAL" clId="{A7EB8A05-AE5F-49E8-B5C7-BE306BE15F93}" dt="2021-01-11T21:18:08.318" v="32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21" v="33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Per" userId="6438f804-a6fe-48f1-b87d-c65c64e8b4be" providerId="ADAL" clId="{A7EB8A05-AE5F-49E8-B5C7-BE306BE15F93}" dt="2021-01-11T21:18:08.321" v="33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41" v="39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Per" userId="6438f804-a6fe-48f1-b87d-c65c64e8b4be" providerId="ADAL" clId="{A7EB8A05-AE5F-49E8-B5C7-BE306BE15F93}" dt="2021-01-11T21:18:08.341" v="39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68" v="12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Per" userId="6438f804-a6fe-48f1-b87d-c65c64e8b4be" providerId="ADAL" clId="{A7EB8A05-AE5F-49E8-B5C7-BE306BE15F93}" dt="2021-01-11T21:18:08.268" v="12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35" v="1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Per" userId="6438f804-a6fe-48f1-b87d-c65c64e8b4be" providerId="ADAL" clId="{A7EB8A05-AE5F-49E8-B5C7-BE306BE15F93}" dt="2021-01-11T21:18:08.235" v="1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97" v="2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Per" userId="6438f804-a6fe-48f1-b87d-c65c64e8b4be" providerId="ADAL" clId="{A7EB8A05-AE5F-49E8-B5C7-BE306BE15F93}" dt="2021-01-11T21:18:08.297" v="2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25" v="34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Per" userId="6438f804-a6fe-48f1-b87d-c65c64e8b4be" providerId="ADAL" clId="{A7EB8A05-AE5F-49E8-B5C7-BE306BE15F93}" dt="2021-01-11T21:18:08.325" v="34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73" v="14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Per" userId="6438f804-a6fe-48f1-b87d-c65c64e8b4be" providerId="ADAL" clId="{A7EB8A05-AE5F-49E8-B5C7-BE306BE15F93}" dt="2021-01-11T21:18:08.273" v="14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75" v="15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Per" userId="6438f804-a6fe-48f1-b87d-c65c64e8b4be" providerId="ADAL" clId="{A7EB8A05-AE5F-49E8-B5C7-BE306BE15F93}" dt="2021-01-11T21:18:08.275" v="15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77" v="16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Per" userId="6438f804-a6fe-48f1-b87d-c65c64e8b4be" providerId="ADAL" clId="{A7EB8A05-AE5F-49E8-B5C7-BE306BE15F93}" dt="2021-01-11T21:18:08.277" v="16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80" v="17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Per" userId="6438f804-a6fe-48f1-b87d-c65c64e8b4be" providerId="ADAL" clId="{A7EB8A05-AE5F-49E8-B5C7-BE306BE15F93}" dt="2021-01-11T21:18:08.280" v="17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82" v="18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Per" userId="6438f804-a6fe-48f1-b87d-c65c64e8b4be" providerId="ADAL" clId="{A7EB8A05-AE5F-49E8-B5C7-BE306BE15F93}" dt="2021-01-11T21:18:08.282" v="18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84" v="19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Per" userId="6438f804-a6fe-48f1-b87d-c65c64e8b4be" providerId="ADAL" clId="{A7EB8A05-AE5F-49E8-B5C7-BE306BE15F93}" dt="2021-01-11T21:18:08.284" v="19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86" v="20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Per" userId="6438f804-a6fe-48f1-b87d-c65c64e8b4be" providerId="ADAL" clId="{A7EB8A05-AE5F-49E8-B5C7-BE306BE15F93}" dt="2021-01-11T21:18:08.286" v="20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94" v="22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Per" userId="6438f804-a6fe-48f1-b87d-c65c64e8b4be" providerId="ADAL" clId="{A7EB8A05-AE5F-49E8-B5C7-BE306BE15F93}" dt="2021-01-11T21:18:08.294" v="22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D1288D-6C72-4971-B895-27E90722A10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latin typeface="+mj-lt"/>
              </a:defRPr>
            </a:lvl1pPr>
          </a:lstStyle>
          <a:p>
            <a:r>
              <a:rPr lang="en-US" dirty="0"/>
              <a:t>Title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GB" dirty="0"/>
            </a:br>
            <a:r>
              <a:rPr lang="en-US" dirty="0"/>
              <a:t>Ericsson Hilda 20pt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D76AC379-37ED-447F-84CF-99B2FA69454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08DADFB-44CC-4810-9193-0C9F586CE666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20F1184-2943-4F17-9C57-995EA200375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Black,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Black, Ericsson Hilda 20pt</a:t>
            </a:r>
            <a:endParaRPr lang="en-US"/>
          </a:p>
        </p:txBody>
      </p:sp>
      <p:sp>
        <p:nvSpPr>
          <p:cNvPr id="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AB1CD1C-AD0D-4C0E-8012-BDF9F1E4C38B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280FD398-9480-44AE-B01C-23BDC7D4B6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GB" dirty="0"/>
            </a:br>
            <a:r>
              <a:rPr lang="en-US" dirty="0"/>
              <a:t>Ericsson Hilda Light 60pt, Ericsson Black, </a:t>
            </a:r>
            <a:br>
              <a:rPr lang="en-GB" dirty="0"/>
            </a:br>
            <a:r>
              <a:rPr lang="en-US" dirty="0"/>
              <a:t>max 4-lines</a:t>
            </a:r>
            <a:endParaRPr lang="en-US"/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6D5DBE1-F5A0-4F54-BCB1-8A4278408056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4" name="FirstDividerHider">
            <a:extLst>
              <a:ext uri="{FF2B5EF4-FFF2-40B4-BE49-F238E27FC236}">
                <a16:creationId xmlns:a16="http://schemas.microsoft.com/office/drawing/2014/main" id="{EBCE69E9-15BF-463F-B5D4-3C1F6E9F6B5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3" name="FirstDividerHider">
            <a:extLst>
              <a:ext uri="{FF2B5EF4-FFF2-40B4-BE49-F238E27FC236}">
                <a16:creationId xmlns:a16="http://schemas.microsoft.com/office/drawing/2014/main" id="{1B42E3D4-F1BA-4FA4-8629-042A5D955B2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CA0A38D4-B093-4CE6-9935-648A137BFE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6BFCB29-C939-4442-981C-DE6A97866D13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CDFB9A14-FAD3-478A-957D-C7B532F6669C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4262351-4A54-4EAA-990E-D909E1CAD758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6AD250A-4DBC-40DE-AFFC-E7624FE87538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28B6DA1-0170-4C5B-ABCB-83F1E4B0ECBB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DDC2944-9064-423F-8989-C84E9A8FA79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F93BC53-EE81-4467-94F1-401BB6631310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8FE6F9E-68CB-4EDC-92EF-E3371EEA23D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64BC3BB-EB1F-4C03-845A-197D7CB3D7FF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0F60CD3-0F2D-42D6-B39D-C861213831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CCEC097-FFF5-42B5-861E-569EAABCFEF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6000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GB" dirty="0"/>
            </a:br>
            <a:r>
              <a:rPr lang="en-US" dirty="0"/>
              <a:t>Ericsson Hilda 20pt</a:t>
            </a:r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DFBA61-B916-44BD-A1D9-F41D32B7BCB6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FirstDividerHider">
            <a:extLst>
              <a:ext uri="{FF2B5EF4-FFF2-40B4-BE49-F238E27FC236}">
                <a16:creationId xmlns:a16="http://schemas.microsoft.com/office/drawing/2014/main" id="{27FCDB26-E6AD-44EC-BD53-56F02C5E322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E432ACF-022C-4E4D-A91E-50BCA41421CC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5B4E638F-9BC6-4741-A3D8-E259C93F0F0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A859F72-32B2-47EB-8CB5-BCF639CDADF5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4EDD5C80-CD72-4597-8F70-395B8174120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5902C4D-6221-4E36-A2F9-055DD294206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F2C589A-70A9-4C1E-92FD-76B1E60A1A29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35C405-D694-4150-B4C4-0B84A1A5CA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Eri.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372D240-75C4-4747-BB0C-CDA1A95650A3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DD81FA4-E9EC-4B93-8FAA-8C7EE9DC027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D51E95B-B5A6-40B6-97CB-5F0FE563EB1D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FF233E17-CA98-40A3-BA47-478F1A44B29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137CA89-AFF7-46A6-A978-5D6CF4C2A39A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7D53C9C0-925C-4E10-98AB-FC8F3B8CF044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6894424-A363-4771-BFDF-A3CD35CCD7D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4C4A2-9E83-4451-8F6C-F4FA7B70C7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 </a:t>
            </a:r>
            <a:br>
              <a:rPr lang="en-GB" dirty="0"/>
            </a:br>
            <a:r>
              <a:rPr lang="en-US" dirty="0"/>
              <a:t>Ericsson Hilda Light 80pt, max 3-lines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GB" dirty="0"/>
            </a:br>
            <a:r>
              <a:rPr lang="en-US" dirty="0"/>
              <a:t>Ericsson Black, Ericsson Hilda 20pt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3AD885ED-EA58-419A-BC0B-F06CF9659422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3" name="FirstDividerHider">
            <a:extLst>
              <a:ext uri="{FF2B5EF4-FFF2-40B4-BE49-F238E27FC236}">
                <a16:creationId xmlns:a16="http://schemas.microsoft.com/office/drawing/2014/main" id="{417661C0-2F80-41FC-8827-508BB33F923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0E7BBCA-E768-4FD9-82EA-328297783367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A72F0A55-0A74-4EC8-A6C3-6ADA907353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5126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1D7684-BC36-44BA-9074-E0D05038847F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1954EF9A-E11E-4334-BC30-2E9405F508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2305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27D3F0D-C903-4314-9038-82A30CA70290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0B9F5F07-6E63-456E-AAB2-A105F6BE39D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421DB2A-3017-4E73-8332-6B8D884A5493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A3A86C7D-7D12-4BF6-8892-EF043F36E2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7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6240464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5A81C5-0588-4509-B7B9-9497297F88ED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54A68D25-E1D7-496F-BC83-0E0E9B8A021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CABEA97C-68C1-4FF0-BE0B-B792D9655202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815D3F0-43E8-418F-A5E4-30F31668DC0E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EDCD44CA-6216-40D7-A43C-C84DC0870CD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7A387F2-835E-495C-A46F-E0BAED03A9A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07CDD62-B47C-43AB-8BA0-F875DF45681E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18C6E5A5-2F53-43D5-8F46-313E672024E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2963A4D-3277-42A5-8919-305DE5AD9247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E1242BA1-7F88-4EA2-ACA1-05CEF1F3A57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F2554F4-437E-411D-B2B2-6A58D585809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49"/>
            <a:ext cx="8353426" cy="3456000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page </a:t>
            </a:r>
            <a:br>
              <a:rPr lang="en-GB" dirty="0"/>
            </a:br>
            <a:r>
              <a:rPr lang="en-US" dirty="0"/>
              <a:t>Ericsson Hilda Light 80pt, max 3-lines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GB" dirty="0"/>
            </a:br>
            <a:r>
              <a:rPr lang="en-US" dirty="0"/>
              <a:t>Ericsson Black, Ericsson Hilda 20pt</a:t>
            </a:r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66A1512-27D5-4CA8-94C5-10E56C30705D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30276571-778A-43C8-820D-4E055433343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5B2537ED-0985-4CA8-A865-C2C6DFCB18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6" name="FirstDividerHider">
            <a:extLst>
              <a:ext uri="{FF2B5EF4-FFF2-40B4-BE49-F238E27FC236}">
                <a16:creationId xmlns:a16="http://schemas.microsoft.com/office/drawing/2014/main" id="{440C0979-D90E-4CC1-9A55-E0FC60A3073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9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  <a:endParaRPr lang="en-US" dirty="0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tx1"/>
                </a:solidFill>
              </a:rPr>
              <a:t>!"#$%&amp;'()*+,./</a:t>
            </a:r>
            <a:r>
              <a:rPr lang="en-US" sz="1400" dirty="0">
                <a:solidFill>
                  <a:schemeClr val="tx1"/>
                </a:solidFill>
              </a:rPr>
              <a:t>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</a:rPr>
              <a:t>!"#$%&amp;'()*+,./</a:t>
            </a:r>
            <a:r>
              <a:rPr lang="en-US" sz="1400" b="1" dirty="0">
                <a:solidFill>
                  <a:schemeClr val="tx1"/>
                </a:solidFill>
              </a:rPr>
              <a:t>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" panose="00000500000000000000" pitchFamily="2" charset="0"/>
              </a:rPr>
              <a:t> </a:t>
            </a:r>
            <a:r>
              <a:rPr lang="en-US" sz="1400" b="1" dirty="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b="1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tx1"/>
                </a:solidFill>
                <a:latin typeface="+mj-lt"/>
              </a:rPr>
              <a:t>!"#$%&amp;'()*+,./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+mj-lt"/>
              </a:rPr>
              <a:t>!"#$%&amp;'()*+,./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F4D3A834-11EE-4BDF-A704-0BF0873EFBA3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0BFCB65-C4A0-4777-AB6F-CDDDEBA7BAE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1D0608-0A57-43BF-AD18-8DFD8B5D249B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1090122-906E-44AF-A054-14B12CB245F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A384A6-2ED7-4C73-9166-564C827C9CC4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82C84FC9-A121-42A0-B02B-2C2E8358C2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8BB9017-2EBC-4916-882A-FAB5684DE9CF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F6A807-1479-4A4A-8685-DB8E37BEB19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15DEFEB-D8FB-411D-89D1-C457BD4FE531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3E2F9C47-A316-4B0F-8C2E-D42B253351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2.sv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3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 hidden="1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pic>
        <p:nvPicPr>
          <p:cNvPr id="3" name="image" descr="{&quot;templafy&quot;:{&quot;id&quot;:&quot;042167c2-139a-4aa7-a685-f25a41ba0c93&quot;}}" title="Form.LogoInsertion.Pplogoname">
            <a:extLst>
              <a:ext uri="{FF2B5EF4-FFF2-40B4-BE49-F238E27FC236}">
                <a16:creationId xmlns:a16="http://schemas.microsoft.com/office/drawing/2014/main" id="{4C790698-A48D-4972-A5EF-97DB073033E3}"/>
              </a:ext>
            </a:extLst>
          </p:cNvPr>
          <p:cNvPicPr>
            <a:picLocks noChangeAspect="1"/>
          </p:cNvPicPr>
          <p:nvPr userDrawn="1"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9" cy="482439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  <a:p>
            <a:pPr lvl="4"/>
            <a:r>
              <a:rPr lang="en-US" dirty="0"/>
              <a:t>Fifth level</a:t>
            </a:r>
            <a:endParaRPr lang="en-US"/>
          </a:p>
          <a:p>
            <a:pPr lvl="5"/>
            <a:r>
              <a:rPr lang="en-US" dirty="0"/>
              <a:t>6</a:t>
            </a:r>
            <a:endParaRPr lang="en-US"/>
          </a:p>
          <a:p>
            <a:pPr lvl="6"/>
            <a:r>
              <a:rPr lang="en-US" dirty="0"/>
              <a:t>7</a:t>
            </a:r>
            <a:endParaRPr lang="en-US"/>
          </a:p>
          <a:p>
            <a:pPr lvl="7"/>
            <a:r>
              <a:rPr lang="en-US" dirty="0"/>
              <a:t>8</a:t>
            </a:r>
            <a:endParaRPr lang="en-US"/>
          </a:p>
          <a:p>
            <a:pPr lvl="8"/>
            <a:r>
              <a:rPr lang="en-US" dirty="0"/>
              <a:t>9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3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91" r:id="rId13"/>
    <p:sldLayoutId id="2147483673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674" r:id="rId22"/>
    <p:sldLayoutId id="2147483706" r:id="rId23"/>
    <p:sldLayoutId id="2147483694" r:id="rId24"/>
    <p:sldLayoutId id="2147483682" r:id="rId25"/>
    <p:sldLayoutId id="2147483683" r:id="rId26"/>
    <p:sldLayoutId id="2147483684" r:id="rId27"/>
    <p:sldLayoutId id="2147483685" r:id="rId28"/>
    <p:sldLayoutId id="2147483675" r:id="rId29"/>
    <p:sldLayoutId id="2147483676" r:id="rId30"/>
    <p:sldLayoutId id="2147483686" r:id="rId31"/>
    <p:sldLayoutId id="2147483687" r:id="rId32"/>
    <p:sldLayoutId id="2147483688" r:id="rId33"/>
    <p:sldLayoutId id="2147483689" r:id="rId34"/>
    <p:sldLayoutId id="2147483696" r:id="rId35"/>
    <p:sldLayoutId id="2147483677" r:id="rId36"/>
    <p:sldLayoutId id="2147483678" r:id="rId37"/>
    <p:sldLayoutId id="2147483679" r:id="rId38"/>
    <p:sldLayoutId id="2147483680" r:id="rId39"/>
    <p:sldLayoutId id="2147483690" r:id="rId40"/>
    <p:sldLayoutId id="2147483681" r:id="rId41"/>
    <p:sldLayoutId id="2147483692" r:id="rId42"/>
    <p:sldLayoutId id="2147483704" r:id="rId43"/>
    <p:sldLayoutId id="2147483705" r:id="rId44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1800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36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2pPr>
      <a:lvl3pPr marL="54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72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4pPr>
      <a:lvl5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customXml" Target="../../customXml/item15.xml"/><Relationship Id="rId1" Type="http://schemas.openxmlformats.org/officeDocument/2006/relationships/customXml" Target="../../customXml/item14.xml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customXml" Target="../../customXml/item11.xml"/><Relationship Id="rId1" Type="http://schemas.openxmlformats.org/officeDocument/2006/relationships/customXml" Target="../../customXml/item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customXml" Target="../../customXml/item13.xml"/><Relationship Id="rId1" Type="http://schemas.openxmlformats.org/officeDocument/2006/relationships/customXml" Target="../../customXml/item12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54D311D-2157-4A35-9F56-0E8FE9FDD7B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GOP-Based Temporal Filter Improvements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6A927E07-3624-45B8-934B-C229726CA8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JVET-V0056: [AHG10] GOP-based temporal filter improvements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D8DE8B4-7BAB-4C18-A0E5-01D3A11D374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Per Wennersten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7EB691-17C6-4220-AA5E-2F3518AF8CC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229600" y="6264000"/>
            <a:ext cx="2515041" cy="262800"/>
          </a:xfrm>
        </p:spPr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BF70DC3-66C9-451C-917E-BA44956D1DBD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A7D4468-58D5-40D1-8182-8FDBCEF77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93A08AF-E8DD-44C5-A85C-B1192DD283A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Recap</a:t>
            </a:r>
          </a:p>
          <a:p>
            <a:r>
              <a:rPr lang="en-US" dirty="0"/>
              <a:t>Update since last meeting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709959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06D82EC-811D-454E-9DFF-2EEC63AD5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Existing temporal filter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0CFE1E9-2446-4327-A152-D121E1DA7E8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5" y="1572295"/>
            <a:ext cx="8353426" cy="4690349"/>
          </a:xfrm>
        </p:spPr>
        <p:txBody>
          <a:bodyPr/>
          <a:lstStyle/>
          <a:p>
            <a:r>
              <a:rPr lang="en-US" dirty="0"/>
              <a:t>Motivation: if a coded pixel value is re-used in </a:t>
            </a:r>
            <a:r>
              <a:rPr lang="en-US"/>
              <a:t>several frames, </a:t>
            </a:r>
            <a:r>
              <a:rPr lang="en-US" dirty="0"/>
              <a:t>its optimal value is the average of the original in those frames</a:t>
            </a:r>
          </a:p>
          <a:p>
            <a:endParaRPr lang="en-US" dirty="0"/>
          </a:p>
          <a:p>
            <a:r>
              <a:rPr lang="en-US" dirty="0"/>
              <a:t>Filters </a:t>
            </a:r>
            <a:r>
              <a:rPr lang="en-US"/>
              <a:t>frames 0, 8, 16, </a:t>
            </a:r>
            <a:r>
              <a:rPr lang="en-US" dirty="0"/>
              <a:t>…</a:t>
            </a:r>
          </a:p>
          <a:p>
            <a:endParaRPr lang="en-US" dirty="0"/>
          </a:p>
          <a:p>
            <a:r>
              <a:rPr lang="en-US"/>
              <a:t>When possible, </a:t>
            </a:r>
            <a:r>
              <a:rPr lang="en-US" dirty="0"/>
              <a:t>uses two frames before and after</a:t>
            </a:r>
          </a:p>
          <a:p>
            <a:pPr lvl="1"/>
            <a:r>
              <a:rPr lang="en-US" dirty="0"/>
              <a:t>Motion compensation on these frames to match frame to be filtered</a:t>
            </a:r>
          </a:p>
          <a:p>
            <a:pPr lvl="1"/>
            <a:endParaRPr lang="en-US" dirty="0"/>
          </a:p>
          <a:p>
            <a:r>
              <a:rPr lang="en-US" dirty="0"/>
              <a:t>Filter using five collocated pixels based on </a:t>
            </a:r>
            <a:r>
              <a:rPr lang="en-US"/>
              <a:t>intensity difference, </a:t>
            </a:r>
            <a:r>
              <a:rPr lang="en-US" dirty="0"/>
              <a:t>QP and POC </a:t>
            </a:r>
          </a:p>
          <a:p>
            <a:endParaRPr lang="en-US" dirty="0"/>
          </a:p>
          <a:p>
            <a:r>
              <a:rPr lang="en-US" dirty="0"/>
              <a:t>Creates new original pictures </a:t>
            </a:r>
            <a:r>
              <a:rPr lang="en-US"/>
              <a:t>for encoder, </a:t>
            </a:r>
            <a:r>
              <a:rPr lang="en-US" dirty="0"/>
              <a:t>but final PSNR still measured against unfiltered original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C71DA999-DFC3-4640-A607-4C42BD6A5A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80483" y="116681"/>
            <a:ext cx="4857750" cy="1800225"/>
          </a:xfrm>
          <a:prstGeom prst="rect">
            <a:avLst/>
          </a:prstGeom>
        </p:spPr>
      </p:pic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7567609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4C40-D82F-4201-A7BC-8D6209E11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Block error weighting</a:t>
            </a:r>
            <a:br>
              <a:rPr lang="sv-SE" dirty="0"/>
            </a:b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83CE70-FE03-4BBA-AA2E-AA5034A50A5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5" y="1557338"/>
            <a:ext cx="8353426" cy="4392612"/>
          </a:xfrm>
        </p:spPr>
        <p:txBody>
          <a:bodyPr/>
          <a:lstStyle/>
          <a:p>
            <a:endParaRPr lang="sv-SE" dirty="0"/>
          </a:p>
          <a:p>
            <a:r>
              <a:rPr lang="sv-SE" dirty="0"/>
              <a:t>Modify filter weights based on absolute and relative different of blocks</a:t>
            </a:r>
          </a:p>
        </p:txBody>
      </p:sp>
      <p:pic>
        <p:nvPicPr>
          <p:cNvPr id="11" name="Picture 10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4075F4BE-4E7A-4810-9B67-020B16B8DC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932" y="3566689"/>
            <a:ext cx="4405455" cy="1592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265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B175B-788B-45D9-A450-F0FF11F56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Block frequency weighting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3CF7DD-436A-44E1-B7F3-EB3D2E51AE1D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sv-SE" dirty="0"/>
              <a:t>Modify filter weight based on frequency metric. Higher </a:t>
            </a:r>
            <a:br>
              <a:rPr lang="sv-SE" dirty="0"/>
            </a:br>
            <a:r>
              <a:rPr lang="sv-SE" dirty="0"/>
              <a:t>frequencies -&gt; stronger filter</a:t>
            </a:r>
          </a:p>
          <a:p>
            <a:endParaRPr lang="sv-SE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4CD8CF-103E-4740-A8A0-EF455F7532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496" y="1016794"/>
            <a:ext cx="4407079" cy="3185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6153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792B98-A1EE-4FDF-8289-C65D0C160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Reference frame weighting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4FAE2D-46B2-4246-96E2-A0A4F233386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sv-SE" dirty="0"/>
              <a:t>Higher weights on reference frames with better match during motion estimation</a:t>
            </a:r>
          </a:p>
          <a:p>
            <a:r>
              <a:rPr lang="sv-SE" dirty="0"/>
              <a:t>Double number of neighboring frames used for filtering</a:t>
            </a:r>
          </a:p>
        </p:txBody>
      </p:sp>
    </p:spTree>
    <p:extLst>
      <p:ext uri="{BB962C8B-B14F-4D97-AF65-F5344CB8AC3E}">
        <p14:creationId xmlns:p14="http://schemas.microsoft.com/office/powerpoint/2010/main" val="8551778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247A54-2A5B-47EF-8739-A0DA76B967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Misc. changes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C8EAD1-3B41-4A35-A977-8ED1A6F8887B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sv-SE" dirty="0"/>
              <a:t>Tweaked motion estimation to be less complex and give slightly improved compression performance</a:t>
            </a:r>
          </a:p>
          <a:p>
            <a:endParaRPr lang="sv-SE" dirty="0"/>
          </a:p>
          <a:p>
            <a:r>
              <a:rPr lang="sv-SE" dirty="0"/>
              <a:t>Re-optimized various parameters</a:t>
            </a:r>
          </a:p>
        </p:txBody>
      </p:sp>
    </p:spTree>
    <p:extLst>
      <p:ext uri="{BB962C8B-B14F-4D97-AF65-F5344CB8AC3E}">
        <p14:creationId xmlns:p14="http://schemas.microsoft.com/office/powerpoint/2010/main" val="13672390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3F800E-0053-4271-BE31-FB6D792BA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8353426" cy="1081088"/>
          </a:xfrm>
        </p:spPr>
        <p:txBody>
          <a:bodyPr wrap="square" anchor="t">
            <a:normAutofit/>
          </a:bodyPr>
          <a:lstStyle/>
          <a:p>
            <a:r>
              <a:rPr lang="sv-SE" sz="3700" dirty="0"/>
              <a:t>Results</a:t>
            </a:r>
            <a:br>
              <a:rPr lang="sv-SE" sz="3700" dirty="0"/>
            </a:br>
            <a:endParaRPr lang="sv-SE" sz="3700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6F7086C-D50C-459C-8FF7-E76095BAA0F1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52164066"/>
              </p:ext>
            </p:extLst>
          </p:nvPr>
        </p:nvGraphicFramePr>
        <p:xfrm>
          <a:off x="479425" y="2557963"/>
          <a:ext cx="5472116" cy="2966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91831">
                  <a:extLst>
                    <a:ext uri="{9D8B030D-6E8A-4147-A177-3AD203B41FA5}">
                      <a16:colId xmlns:a16="http://schemas.microsoft.com/office/drawing/2014/main" val="3698327524"/>
                    </a:ext>
                  </a:extLst>
                </a:gridCol>
                <a:gridCol w="924893">
                  <a:extLst>
                    <a:ext uri="{9D8B030D-6E8A-4147-A177-3AD203B41FA5}">
                      <a16:colId xmlns:a16="http://schemas.microsoft.com/office/drawing/2014/main" val="920994414"/>
                    </a:ext>
                  </a:extLst>
                </a:gridCol>
                <a:gridCol w="924893">
                  <a:extLst>
                    <a:ext uri="{9D8B030D-6E8A-4147-A177-3AD203B41FA5}">
                      <a16:colId xmlns:a16="http://schemas.microsoft.com/office/drawing/2014/main" val="4261026286"/>
                    </a:ext>
                  </a:extLst>
                </a:gridCol>
                <a:gridCol w="924893">
                  <a:extLst>
                    <a:ext uri="{9D8B030D-6E8A-4147-A177-3AD203B41FA5}">
                      <a16:colId xmlns:a16="http://schemas.microsoft.com/office/drawing/2014/main" val="2947885987"/>
                    </a:ext>
                  </a:extLst>
                </a:gridCol>
                <a:gridCol w="802803">
                  <a:extLst>
                    <a:ext uri="{9D8B030D-6E8A-4147-A177-3AD203B41FA5}">
                      <a16:colId xmlns:a16="http://schemas.microsoft.com/office/drawing/2014/main" val="2894809136"/>
                    </a:ext>
                  </a:extLst>
                </a:gridCol>
                <a:gridCol w="802803">
                  <a:extLst>
                    <a:ext uri="{9D8B030D-6E8A-4147-A177-3AD203B41FA5}">
                      <a16:colId xmlns:a16="http://schemas.microsoft.com/office/drawing/2014/main" val="913777216"/>
                    </a:ext>
                  </a:extLst>
                </a:gridCol>
              </a:tblGrid>
              <a:tr h="296604">
                <a:tc>
                  <a:txBody>
                    <a:bodyPr/>
                    <a:lstStyle/>
                    <a:p>
                      <a:endParaRPr lang="sv-SE" sz="1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dirty="0">
                          <a:effectLst/>
                        </a:rPr>
                        <a:t>Over VTM-12.0</a:t>
                      </a:r>
                      <a:endParaRPr lang="sv-SE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3584067"/>
                  </a:ext>
                </a:extLst>
              </a:tr>
              <a:tr h="296604">
                <a:tc>
                  <a:txBody>
                    <a:bodyPr/>
                    <a:lstStyle/>
                    <a:p>
                      <a:endParaRPr lang="sv-SE" sz="1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dirty="0">
                          <a:effectLst/>
                        </a:rPr>
                        <a:t>Y</a:t>
                      </a:r>
                      <a:endParaRPr lang="sv-SE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U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V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EncT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DecT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extLst>
                  <a:ext uri="{0D108BD9-81ED-4DB2-BD59-A6C34878D82A}">
                    <a16:rowId xmlns:a16="http://schemas.microsoft.com/office/drawing/2014/main" val="1329637151"/>
                  </a:ext>
                </a:extLst>
              </a:tr>
              <a:tr h="2966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A1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-1.83%</a:t>
                      </a:r>
                      <a:endParaRPr lang="sv-S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-1.86%</a:t>
                      </a:r>
                      <a:endParaRPr lang="sv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-2.55%</a:t>
                      </a:r>
                      <a:endParaRPr lang="sv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93%</a:t>
                      </a:r>
                      <a:endParaRPr lang="sv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  <a:endParaRPr lang="sv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513961538"/>
                  </a:ext>
                </a:extLst>
              </a:tr>
              <a:tr h="2966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A2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-1.07%</a:t>
                      </a:r>
                      <a:endParaRPr lang="sv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-0.78%</a:t>
                      </a:r>
                      <a:endParaRPr lang="sv-S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-0.79%</a:t>
                      </a:r>
                      <a:endParaRPr lang="sv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97%</a:t>
                      </a:r>
                      <a:endParaRPr lang="sv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104%</a:t>
                      </a:r>
                      <a:endParaRPr lang="sv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18225139"/>
                  </a:ext>
                </a:extLst>
              </a:tr>
              <a:tr h="2966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B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-1.40%</a:t>
                      </a:r>
                      <a:endParaRPr lang="sv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-0.95%</a:t>
                      </a:r>
                      <a:endParaRPr lang="sv-S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-0.98%</a:t>
                      </a:r>
                      <a:endParaRPr lang="sv-S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  <a:endParaRPr lang="sv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93%</a:t>
                      </a:r>
                      <a:endParaRPr lang="sv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384723253"/>
                  </a:ext>
                </a:extLst>
              </a:tr>
              <a:tr h="2966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C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-1.19%</a:t>
                      </a:r>
                      <a:endParaRPr lang="sv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-0.57%</a:t>
                      </a:r>
                      <a:endParaRPr lang="sv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-0.30%</a:t>
                      </a:r>
                      <a:endParaRPr lang="sv-S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  <a:endParaRPr lang="sv-S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109%</a:t>
                      </a:r>
                      <a:endParaRPr lang="sv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321942612"/>
                  </a:ext>
                </a:extLst>
              </a:tr>
              <a:tr h="2966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E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sv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sv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sv-S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108252397"/>
                  </a:ext>
                </a:extLst>
              </a:tr>
              <a:tr h="2966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Overall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-1.36%</a:t>
                      </a:r>
                      <a:endParaRPr lang="sv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-1.00%</a:t>
                      </a:r>
                      <a:endParaRPr lang="sv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-1.08%</a:t>
                      </a:r>
                      <a:endParaRPr lang="sv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96%</a:t>
                      </a:r>
                      <a:endParaRPr lang="sv-S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sv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762978790"/>
                  </a:ext>
                </a:extLst>
              </a:tr>
              <a:tr h="2966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D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-1.48%</a:t>
                      </a:r>
                      <a:endParaRPr lang="sv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-0.09%</a:t>
                      </a:r>
                      <a:endParaRPr lang="sv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-0.15%</a:t>
                      </a:r>
                      <a:endParaRPr lang="sv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sv-S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106%</a:t>
                      </a:r>
                      <a:endParaRPr lang="sv-S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33597873"/>
                  </a:ext>
                </a:extLst>
              </a:tr>
              <a:tr h="2966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F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96%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119%</a:t>
                      </a: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892865592"/>
                  </a:ext>
                </a:extLst>
              </a:tr>
            </a:tbl>
          </a:graphicData>
        </a:graphic>
      </p:graphicFrame>
      <p:graphicFrame>
        <p:nvGraphicFramePr>
          <p:cNvPr id="12" name="Content Placeholder 4">
            <a:extLst>
              <a:ext uri="{FF2B5EF4-FFF2-40B4-BE49-F238E27FC236}">
                <a16:creationId xmlns:a16="http://schemas.microsoft.com/office/drawing/2014/main" id="{69AC8D2E-A536-4460-A2EB-540B2386824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5693560"/>
              </p:ext>
            </p:extLst>
          </p:nvPr>
        </p:nvGraphicFramePr>
        <p:xfrm>
          <a:off x="6096793" y="2557963"/>
          <a:ext cx="5615782" cy="2966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85406">
                  <a:extLst>
                    <a:ext uri="{9D8B030D-6E8A-4147-A177-3AD203B41FA5}">
                      <a16:colId xmlns:a16="http://schemas.microsoft.com/office/drawing/2014/main" val="107750911"/>
                    </a:ext>
                  </a:extLst>
                </a:gridCol>
                <a:gridCol w="919451">
                  <a:extLst>
                    <a:ext uri="{9D8B030D-6E8A-4147-A177-3AD203B41FA5}">
                      <a16:colId xmlns:a16="http://schemas.microsoft.com/office/drawing/2014/main" val="1348899866"/>
                    </a:ext>
                  </a:extLst>
                </a:gridCol>
                <a:gridCol w="1028437">
                  <a:extLst>
                    <a:ext uri="{9D8B030D-6E8A-4147-A177-3AD203B41FA5}">
                      <a16:colId xmlns:a16="http://schemas.microsoft.com/office/drawing/2014/main" val="1500449144"/>
                    </a:ext>
                  </a:extLst>
                </a:gridCol>
                <a:gridCol w="1028437">
                  <a:extLst>
                    <a:ext uri="{9D8B030D-6E8A-4147-A177-3AD203B41FA5}">
                      <a16:colId xmlns:a16="http://schemas.microsoft.com/office/drawing/2014/main" val="1601624292"/>
                    </a:ext>
                  </a:extLst>
                </a:gridCol>
                <a:gridCol w="755971">
                  <a:extLst>
                    <a:ext uri="{9D8B030D-6E8A-4147-A177-3AD203B41FA5}">
                      <a16:colId xmlns:a16="http://schemas.microsoft.com/office/drawing/2014/main" val="1416425348"/>
                    </a:ext>
                  </a:extLst>
                </a:gridCol>
                <a:gridCol w="798080">
                  <a:extLst>
                    <a:ext uri="{9D8B030D-6E8A-4147-A177-3AD203B41FA5}">
                      <a16:colId xmlns:a16="http://schemas.microsoft.com/office/drawing/2014/main" val="1785892537"/>
                    </a:ext>
                  </a:extLst>
                </a:gridCol>
              </a:tblGrid>
              <a:tr h="296604">
                <a:tc>
                  <a:txBody>
                    <a:bodyPr/>
                    <a:lstStyle/>
                    <a:p>
                      <a:endParaRPr lang="sv-SE" sz="1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 dirty="0">
                          <a:effectLst/>
                        </a:rPr>
                        <a:t>Over VTM-12.0 with MCTF = 0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2469377"/>
                  </a:ext>
                </a:extLst>
              </a:tr>
              <a:tr h="296604">
                <a:tc>
                  <a:txBody>
                    <a:bodyPr/>
                    <a:lstStyle/>
                    <a:p>
                      <a:endParaRPr lang="sv-SE" sz="1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 dirty="0">
                          <a:effectLst/>
                        </a:rPr>
                        <a:t>Y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U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V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EncT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DecT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extLst>
                  <a:ext uri="{0D108BD9-81ED-4DB2-BD59-A6C34878D82A}">
                    <a16:rowId xmlns:a16="http://schemas.microsoft.com/office/drawing/2014/main" val="3426221409"/>
                  </a:ext>
                </a:extLst>
              </a:tr>
              <a:tr h="2966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Class A1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-4.54%</a:t>
                      </a:r>
                      <a:endParaRPr lang="sv-SE" sz="15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5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-8.89%</a:t>
                      </a:r>
                      <a:endParaRPr lang="sv-SE" sz="15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5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-8.66%</a:t>
                      </a:r>
                      <a:endParaRPr lang="sv-SE" sz="15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5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-4.54%</a:t>
                      </a:r>
                      <a:endParaRPr lang="sv-SE" sz="15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5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-8.89%</a:t>
                      </a:r>
                      <a:endParaRPr lang="sv-SE" sz="15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356867845"/>
                  </a:ext>
                </a:extLst>
              </a:tr>
              <a:tr h="2966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Class A2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-6.21%</a:t>
                      </a:r>
                      <a:endParaRPr lang="sv-SE" sz="15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-10.83%</a:t>
                      </a:r>
                      <a:endParaRPr lang="sv-SE" sz="15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5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-10.59%</a:t>
                      </a:r>
                      <a:endParaRPr lang="sv-SE" sz="15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5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-6.21%</a:t>
                      </a:r>
                      <a:endParaRPr lang="sv-SE" sz="15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5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-10.83%</a:t>
                      </a:r>
                      <a:endParaRPr lang="sv-SE" sz="15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528619110"/>
                  </a:ext>
                </a:extLst>
              </a:tr>
              <a:tr h="2966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Class B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5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-7.66%</a:t>
                      </a:r>
                      <a:endParaRPr lang="sv-SE" sz="15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-9.17%</a:t>
                      </a:r>
                      <a:endParaRPr lang="sv-SE" sz="15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-9.39%</a:t>
                      </a:r>
                      <a:endParaRPr lang="sv-SE" sz="15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5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-7.66%</a:t>
                      </a:r>
                      <a:endParaRPr lang="sv-SE" sz="15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5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-9.17%</a:t>
                      </a:r>
                      <a:endParaRPr lang="sv-SE" sz="15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029178275"/>
                  </a:ext>
                </a:extLst>
              </a:tr>
              <a:tr h="2966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Class C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5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-2.82%</a:t>
                      </a:r>
                      <a:endParaRPr lang="sv-SE" sz="15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5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-4.37%</a:t>
                      </a:r>
                      <a:endParaRPr lang="sv-SE" sz="15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-3.86%</a:t>
                      </a:r>
                      <a:endParaRPr lang="sv-SE" sz="15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5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-2.82%</a:t>
                      </a:r>
                      <a:endParaRPr lang="sv-SE" sz="15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5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-4.37%</a:t>
                      </a:r>
                      <a:endParaRPr lang="sv-SE" sz="15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958770463"/>
                  </a:ext>
                </a:extLst>
              </a:tr>
              <a:tr h="2966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Class E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5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sv-SE" sz="15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5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sv-SE" sz="15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sv-SE" sz="15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5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917604243"/>
                  </a:ext>
                </a:extLst>
              </a:tr>
              <a:tr h="2966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Overall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5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-5.45%</a:t>
                      </a:r>
                      <a:endParaRPr lang="sv-SE" sz="15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5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-8.17%</a:t>
                      </a:r>
                      <a:endParaRPr lang="sv-SE" sz="15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5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-8.01%</a:t>
                      </a:r>
                      <a:endParaRPr lang="sv-SE" sz="15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-5.45%</a:t>
                      </a:r>
                      <a:endParaRPr lang="sv-SE" sz="15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5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-8.17%</a:t>
                      </a:r>
                      <a:endParaRPr lang="sv-SE" sz="15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73075362"/>
                  </a:ext>
                </a:extLst>
              </a:tr>
              <a:tr h="2966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Class D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5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-0.81%</a:t>
                      </a:r>
                      <a:endParaRPr lang="sv-SE" sz="15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5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-3.53%</a:t>
                      </a:r>
                      <a:endParaRPr lang="sv-SE" sz="15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5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-3.47%</a:t>
                      </a:r>
                      <a:endParaRPr lang="sv-SE" sz="15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-0.81%</a:t>
                      </a:r>
                      <a:endParaRPr lang="sv-SE" sz="15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-3.53%</a:t>
                      </a:r>
                      <a:endParaRPr lang="sv-SE" sz="15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495990417"/>
                  </a:ext>
                </a:extLst>
              </a:tr>
              <a:tr h="2966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Class F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67525360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CD8790A-64A8-47C5-8198-D7EB186BFBDD}"/>
              </a:ext>
            </a:extLst>
          </p:cNvPr>
          <p:cNvSpPr txBox="1">
            <a:spLocks/>
          </p:cNvSpPr>
          <p:nvPr/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 marL="1800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54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72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sv-SE" dirty="0"/>
              <a:t>Note: enc/dec times are unreliable</a:t>
            </a:r>
          </a:p>
        </p:txBody>
      </p:sp>
    </p:spTree>
    <p:extLst>
      <p:ext uri="{BB962C8B-B14F-4D97-AF65-F5344CB8AC3E}">
        <p14:creationId xmlns:p14="http://schemas.microsoft.com/office/powerpoint/2010/main" val="41192249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774CD0-E486-4D44-B5EE-D59CD9CE78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Updates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809EC1F-9070-4211-983B-1DECAB4658B7}"/>
              </a:ext>
            </a:extLst>
          </p:cNvPr>
          <p:cNvSpPr txBox="1">
            <a:spLocks/>
          </p:cNvSpPr>
          <p:nvPr/>
        </p:nvSpPr>
        <p:spPr>
          <a:xfrm>
            <a:off x="479424" y="1618172"/>
            <a:ext cx="8930905" cy="4392612"/>
          </a:xfrm>
          <a:prstGeom prst="rect">
            <a:avLst/>
          </a:prstGeom>
        </p:spPr>
        <p:txBody>
          <a:bodyPr/>
          <a:lstStyle>
            <a:lvl1pPr marL="1800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54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72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sv-SE" dirty="0"/>
              <a:t>Code was uploaded for review</a:t>
            </a:r>
          </a:p>
          <a:p>
            <a:endParaRPr lang="sv-SE" dirty="0"/>
          </a:p>
          <a:p>
            <a:r>
              <a:rPr lang="en-US" dirty="0"/>
              <a:t>Bug fix regarding motion compensation of blocks along the edge of a picture</a:t>
            </a:r>
            <a:endParaRPr lang="sv-SE" dirty="0"/>
          </a:p>
          <a:p>
            <a:endParaRPr lang="sv-SE" dirty="0"/>
          </a:p>
          <a:p>
            <a:r>
              <a:rPr lang="sv-SE" dirty="0"/>
              <a:t>Subjective viewing showed equal or better quality than old filter</a:t>
            </a:r>
          </a:p>
          <a:p>
            <a:endParaRPr lang="sv-SE" dirty="0"/>
          </a:p>
          <a:p>
            <a:r>
              <a:rPr lang="sv-SE" dirty="0"/>
              <a:t>JVET-V0057 built on top</a:t>
            </a:r>
          </a:p>
          <a:p>
            <a:endParaRPr lang="sv-SE" dirty="0"/>
          </a:p>
          <a:p>
            <a:r>
              <a:rPr lang="sv-SE" dirty="0"/>
              <a:t>HM version implemented:</a:t>
            </a:r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3262EC8-DE0C-44E6-927D-49032D45D0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055137"/>
              </p:ext>
            </p:extLst>
          </p:nvPr>
        </p:nvGraphicFramePr>
        <p:xfrm>
          <a:off x="4342701" y="3926852"/>
          <a:ext cx="4398626" cy="2773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76387">
                  <a:extLst>
                    <a:ext uri="{9D8B030D-6E8A-4147-A177-3AD203B41FA5}">
                      <a16:colId xmlns:a16="http://schemas.microsoft.com/office/drawing/2014/main" val="2915911429"/>
                    </a:ext>
                  </a:extLst>
                </a:gridCol>
                <a:gridCol w="1170349">
                  <a:extLst>
                    <a:ext uri="{9D8B030D-6E8A-4147-A177-3AD203B41FA5}">
                      <a16:colId xmlns:a16="http://schemas.microsoft.com/office/drawing/2014/main" val="1221491390"/>
                    </a:ext>
                  </a:extLst>
                </a:gridCol>
                <a:gridCol w="975945">
                  <a:extLst>
                    <a:ext uri="{9D8B030D-6E8A-4147-A177-3AD203B41FA5}">
                      <a16:colId xmlns:a16="http://schemas.microsoft.com/office/drawing/2014/main" val="2199368884"/>
                    </a:ext>
                  </a:extLst>
                </a:gridCol>
                <a:gridCol w="975945">
                  <a:extLst>
                    <a:ext uri="{9D8B030D-6E8A-4147-A177-3AD203B41FA5}">
                      <a16:colId xmlns:a16="http://schemas.microsoft.com/office/drawing/2014/main" val="1009276175"/>
                    </a:ext>
                  </a:extLst>
                </a:gridCol>
              </a:tblGrid>
              <a:tr h="190861">
                <a:tc>
                  <a:txBody>
                    <a:bodyPr/>
                    <a:lstStyle/>
                    <a:p>
                      <a:endParaRPr lang="sv-SE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 dirty="0">
                          <a:effectLst/>
                        </a:rPr>
                        <a:t>Random Access Main 10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0978762"/>
                  </a:ext>
                </a:extLst>
              </a:tr>
              <a:tr h="202790">
                <a:tc>
                  <a:txBody>
                    <a:bodyPr/>
                    <a:lstStyle/>
                    <a:p>
                      <a:endParaRPr lang="sv-SE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 dirty="0">
                          <a:effectLst/>
                        </a:rPr>
                        <a:t>Y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>
                          <a:effectLst/>
                        </a:rPr>
                        <a:t>U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>
                          <a:effectLst/>
                        </a:rPr>
                        <a:t>V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115231214"/>
                  </a:ext>
                </a:extLst>
              </a:tr>
              <a:tr h="20279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 dirty="0">
                          <a:effectLst/>
                        </a:rPr>
                        <a:t>Class A1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 dirty="0">
                          <a:effectLst/>
                        </a:rPr>
                        <a:t>-1.4%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 dirty="0">
                          <a:effectLst/>
                        </a:rPr>
                        <a:t>-1.5%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 dirty="0">
                          <a:effectLst/>
                        </a:rPr>
                        <a:t>-1.8%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953703762"/>
                  </a:ext>
                </a:extLst>
              </a:tr>
              <a:tr h="19086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>
                          <a:effectLst/>
                        </a:rPr>
                        <a:t>Class A2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 dirty="0">
                          <a:effectLst/>
                        </a:rPr>
                        <a:t>-1.1%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 dirty="0">
                          <a:effectLst/>
                        </a:rPr>
                        <a:t>-1.1%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 dirty="0">
                          <a:effectLst/>
                        </a:rPr>
                        <a:t>-1.2%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216144874"/>
                  </a:ext>
                </a:extLst>
              </a:tr>
              <a:tr h="19086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>
                          <a:effectLst/>
                        </a:rPr>
                        <a:t>Class B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 dirty="0">
                          <a:effectLst/>
                        </a:rPr>
                        <a:t>-1.6%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 dirty="0">
                          <a:effectLst/>
                        </a:rPr>
                        <a:t>-1.8%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 dirty="0">
                          <a:effectLst/>
                        </a:rPr>
                        <a:t>-1.7%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536768876"/>
                  </a:ext>
                </a:extLst>
              </a:tr>
              <a:tr h="19086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>
                          <a:effectLst/>
                        </a:rPr>
                        <a:t>Class C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 dirty="0">
                          <a:effectLst/>
                        </a:rPr>
                        <a:t>-1.0%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 dirty="0">
                          <a:effectLst/>
                        </a:rPr>
                        <a:t>-0.9%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 dirty="0">
                          <a:effectLst/>
                        </a:rPr>
                        <a:t>-1.0%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586890235"/>
                  </a:ext>
                </a:extLst>
              </a:tr>
              <a:tr h="19086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>
                          <a:effectLst/>
                        </a:rPr>
                        <a:t>Class D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 dirty="0">
                          <a:effectLst/>
                        </a:rPr>
                        <a:t>-1.0%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 dirty="0">
                          <a:effectLst/>
                        </a:rPr>
                        <a:t>-0.8%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 dirty="0">
                          <a:effectLst/>
                        </a:rPr>
                        <a:t>-0.6%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104417505"/>
                  </a:ext>
                </a:extLst>
              </a:tr>
              <a:tr h="19086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>
                          <a:effectLst/>
                        </a:rPr>
                        <a:t>Class E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 dirty="0">
                          <a:effectLst/>
                        </a:rPr>
                        <a:t> 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 dirty="0">
                          <a:effectLst/>
                        </a:rPr>
                        <a:t> 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 dirty="0">
                          <a:effectLst/>
                        </a:rPr>
                        <a:t> 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17211619"/>
                  </a:ext>
                </a:extLst>
              </a:tr>
              <a:tr h="20279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>
                          <a:effectLst/>
                        </a:rPr>
                        <a:t>Class F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 dirty="0">
                          <a:effectLst/>
                        </a:rPr>
                        <a:t>0.0%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 dirty="0">
                          <a:effectLst/>
                        </a:rPr>
                        <a:t>0.0%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 dirty="0">
                          <a:effectLst/>
                        </a:rPr>
                        <a:t>0.0%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734113675"/>
                  </a:ext>
                </a:extLst>
              </a:tr>
              <a:tr h="20279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>
                          <a:effectLst/>
                        </a:rPr>
                        <a:t>Overall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 dirty="0">
                          <a:effectLst/>
                        </a:rPr>
                        <a:t>-1.0%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 dirty="0">
                          <a:effectLst/>
                        </a:rPr>
                        <a:t>-1.0%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 dirty="0">
                          <a:effectLst/>
                        </a:rPr>
                        <a:t>-1.0%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724983899"/>
                  </a:ext>
                </a:extLst>
              </a:tr>
              <a:tr h="20279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>
                          <a:effectLst/>
                        </a:rPr>
                        <a:t> 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 dirty="0">
                          <a:effectLst/>
                        </a:rPr>
                        <a:t>-1.0%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 dirty="0">
                          <a:effectLst/>
                        </a:rPr>
                        <a:t>-1.0%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 dirty="0">
                          <a:effectLst/>
                        </a:rPr>
                        <a:t>-1.0%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982677640"/>
                  </a:ext>
                </a:extLst>
              </a:tr>
              <a:tr h="19086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>
                          <a:effectLst/>
                        </a:rPr>
                        <a:t>Enc Time[%]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 dirty="0">
                          <a:effectLst/>
                        </a:rPr>
                        <a:t>107%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1533366"/>
                  </a:ext>
                </a:extLst>
              </a:tr>
              <a:tr h="20279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>
                          <a:effectLst/>
                        </a:rPr>
                        <a:t>Dec Time[%]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400" dirty="0">
                          <a:effectLst/>
                        </a:rPr>
                        <a:t>100%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27485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6593776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chemeClr val="bg1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err="1" smtClean="0">
            <a:ln>
              <a:noFill/>
            </a:ln>
            <a:solidFill>
              <a:srgbClr val="181818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10.xml><?xml version="1.0" encoding="utf-8"?>
<TemplafySlideFormConfiguration><![CDATA[{"formFields":[],"formDataEntries":[]}]]></TemplafySlideFormConfiguration>
</file>

<file path=customXml/item11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12.xml><?xml version="1.0" encoding="utf-8"?>
<TemplafySlideFormConfiguration><![CDATA[{"formFields":[],"formDataEntries":[]}]]></TemplafySlideFormConfiguration>
</file>

<file path=customXml/item13.xml><?xml version="1.0" encoding="utf-8"?>
<TemplafySlideTemplateConfiguration><![CDATA[{"documentContentValidatorConfiguration":{"enableDocumentContentValidator":false,"documentContentValidatorVersion":0},"elementsMetadata":[],"slideId":"637260122995775075","enableDocumentContentUpdater":true,"version":"1.9"}]]></TemplafySlideTemplateConfiguration>
</file>

<file path=customXml/item14.xml><?xml version="1.0" encoding="utf-8"?>
<TemplafySlideTemplateConfiguration><![CDATA[{"documentContentValidatorConfiguration":{"enableDocumentContentValidator":false,"documentContentValidatorVersion":0},"elementsMetadata":[],"slideId":"637260122995775076","enableDocumentContentUpdater":true,"version":"1.9"}]]></TemplafySlideTemplateConfiguration>
</file>

<file path=customXml/item15.xml><?xml version="1.0" encoding="utf-8"?>
<TemplafySlideFormConfiguration><![CDATA[{"formFields":[],"formDataEntries":[]}]]></TemplafySlideFormConfiguration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5A4E4CD3CA23408EFC66490F9E5694" ma:contentTypeVersion="11" ma:contentTypeDescription="Create a new document." ma:contentTypeScope="" ma:versionID="5cafbdd16ee048b714c9cfac10b3a1d6">
  <xsd:schema xmlns:xsd="http://www.w3.org/2001/XMLSchema" xmlns:xs="http://www.w3.org/2001/XMLSchema" xmlns:p="http://schemas.microsoft.com/office/2006/metadata/properties" xmlns:ns3="5995ef48-873b-4b9f-9838-fc861d79f72a" xmlns:ns4="35cc5a60-7198-4bd0-98f3-dac4b62115ab" targetNamespace="http://schemas.microsoft.com/office/2006/metadata/properties" ma:root="true" ma:fieldsID="f7879d8c56b0dad29dea7e2fd6662002" ns3:_="" ns4:_="">
    <xsd:import namespace="5995ef48-873b-4b9f-9838-fc861d79f72a"/>
    <xsd:import namespace="35cc5a60-7198-4bd0-98f3-dac4b62115ab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95ef48-873b-4b9f-9838-fc861d79f72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cc5a60-7198-4bd0-98f3-dac4b62115ab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TemplafySlideFormConfiguration><![CDATA[{"formFields":[],"formDataEntries":[]}]]></TemplafySlideFormConfiguration>
</file>

<file path=customXml/item6.xml><?xml version="1.0" encoding="utf-8"?>
<TemplafyTemplateConfiguration><![CDATA[{"elementsMetadata":[{"type":"shape","id":"042167c2-139a-4aa7-a685-f25a41ba0c93","elementConfiguration":{"inheritDimensions":"inheritNone","height":"1.34 cm","binding":"Form.LogoInsertion.Pplogoname","disableUpdates":false,"type":"image"}}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New presentation (Standard landscape)","templateDescription":"","enableDocumentContentUpdater":true,"version":"1.9"}]]></TemplafyTemplateConfiguration>
</file>

<file path=customXml/item7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defaultValue":"1","hideIfNoUserInteractionRequired":false,"distinct":true,"required":false,"autoSelectFirstOption":false,"helpTexts":{"prefix":"","postfix":"If no external confidentiality class then please choose the blank value"},"spacing":{},"type":"dropDown","name":"ExternalConfidentialityLabel","label":"External Confidentiality label","fullyQualifiedName":"ExternalConfidentialityLabel"},{"dataSource":"PowerPoint Document Type","column":"documentType","required":false,"placeholder":"","autoSelectFirstOption":false,"helpTexts":{"prefix":"","postfix":"If the document type differs from the default value, click on the X to delete and type/choose another type."},"spacing":{},"type":"comboBox","name":"DocTypePresentation","label":"Document Type","fullyQualifiedName":"DocTypePresentation"},{"required":false,"placeholder":"","lines":0,"helpTexts":{"prefix":"","postfix":"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The language code will be appended to the Document No."},"spacing":{},"type":"dropDown","name":"LanguageCode","label":"Language Code","fullyQualifiedName":"LanguageCode"},{"dataSource":"Revision","column":"revision","required":false,"placeholder":"","autoSelectFirstOption":false,"helpTexts":{"prefix":"","postfix":""},"spacing":{}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EApa/A3SkWY1ESe3YYECoUfLOkIeg4sHq52F2LttppSbUMvF4wK1NwX4dB9i7pIk"},{"name":"ConfidentialityClass","value":"cT/FOwTWaPknrhRlNMh4SQ=="},{"name":"ExternalConfidentialityLabel","value":"5wlu7ZdPxHQj1W0w+yTNSg=="},{"name":"DocTypePresentation","value":"yGgw7qhdpMFbEq5MKwTl1w=="},{"name":"LanguageCode","value":"5wlu7ZdPxHQj1W0w+yTNSg=="},{"name":"Date","value":"h2zB+HZ/nvtmwDX1PX+DIw=="},{"name":"TemplateType","value":"5wlu7ZdPxHQj1W0w+yTNSg=="},{"name":"DocTitle","value":"5wlu7ZdPxHQj1W0w+yTNSg=="},{"name":"TotalPageNo","value":"5wlu7ZdPxHQj1W0w+yTNSg=="},{"name":"Prepared","value":"K1G1WYM514BVf4ECF/8M0Fm/vHkcFw8C/AqD3Gt3EQM="}]}]]></TemplafyFormConfiguration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260122995462646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56F2EE69-0CCA-4F48-BE22-EC4A886C57A7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10.xml><?xml version="1.0" encoding="utf-8"?>
<ds:datastoreItem xmlns:ds="http://schemas.openxmlformats.org/officeDocument/2006/customXml" ds:itemID="{822D38AD-8010-4CD3-BD6B-117CB8DF70A4}">
  <ds:schemaRefs/>
</ds:datastoreItem>
</file>

<file path=customXml/itemProps11.xml><?xml version="1.0" encoding="utf-8"?>
<ds:datastoreItem xmlns:ds="http://schemas.openxmlformats.org/officeDocument/2006/customXml" ds:itemID="{683FEB75-8CFA-449C-A6B1-B1E4A86A58A1}">
  <ds:schemaRefs/>
</ds:datastoreItem>
</file>

<file path=customXml/itemProps12.xml><?xml version="1.0" encoding="utf-8"?>
<ds:datastoreItem xmlns:ds="http://schemas.openxmlformats.org/officeDocument/2006/customXml" ds:itemID="{7F11E3B5-E038-42DB-99B2-6F8BC953E16E}">
  <ds:schemaRefs/>
</ds:datastoreItem>
</file>

<file path=customXml/itemProps13.xml><?xml version="1.0" encoding="utf-8"?>
<ds:datastoreItem xmlns:ds="http://schemas.openxmlformats.org/officeDocument/2006/customXml" ds:itemID="{CA89CDDF-93FE-4A2D-87C6-CACC3E83906A}">
  <ds:schemaRefs/>
</ds:datastoreItem>
</file>

<file path=customXml/itemProps14.xml><?xml version="1.0" encoding="utf-8"?>
<ds:datastoreItem xmlns:ds="http://schemas.openxmlformats.org/officeDocument/2006/customXml" ds:itemID="{1CE36EA9-2186-4EB1-871A-8AE59C2A13BB}">
  <ds:schemaRefs/>
</ds:datastoreItem>
</file>

<file path=customXml/itemProps15.xml><?xml version="1.0" encoding="utf-8"?>
<ds:datastoreItem xmlns:ds="http://schemas.openxmlformats.org/officeDocument/2006/customXml" ds:itemID="{58CC0B31-82B9-497A-9A2E-F3F72D0BBDAD}">
  <ds:schemaRefs/>
</ds:datastoreItem>
</file>

<file path=customXml/itemProps2.xml><?xml version="1.0" encoding="utf-8"?>
<ds:datastoreItem xmlns:ds="http://schemas.openxmlformats.org/officeDocument/2006/customXml" ds:itemID="{1262792D-7651-4A59-83D1-FAE315B439A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95ef48-873b-4b9f-9838-fc861d79f72a"/>
    <ds:schemaRef ds:uri="35cc5a60-7198-4bd0-98f3-dac4b62115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09F197C-6A49-47D0-B877-F88807989676}">
  <ds:schemaRefs/>
</ds:datastoreItem>
</file>

<file path=customXml/itemProps4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B9AEDDE3-EA02-4A8F-B8F8-0606A0AA45FC}">
  <ds:schemaRefs/>
</ds:datastoreItem>
</file>

<file path=customXml/itemProps6.xml><?xml version="1.0" encoding="utf-8"?>
<ds:datastoreItem xmlns:ds="http://schemas.openxmlformats.org/officeDocument/2006/customXml" ds:itemID="{07958A4E-FAB1-42E4-B6B5-29B01F63F87B}">
  <ds:schemaRefs/>
</ds:datastoreItem>
</file>

<file path=customXml/itemProps7.xml><?xml version="1.0" encoding="utf-8"?>
<ds:datastoreItem xmlns:ds="http://schemas.openxmlformats.org/officeDocument/2006/customXml" ds:itemID="{D92C3DF5-A179-4E2D-BD20-07044B39171F}">
  <ds:schemaRefs/>
</ds:datastoreItem>
</file>

<file path=customXml/itemProps8.xml><?xml version="1.0" encoding="utf-8"?>
<ds:datastoreItem xmlns:ds="http://schemas.openxmlformats.org/officeDocument/2006/customXml" ds:itemID="{32BA7684-6BE4-4F73-B22E-30934AB379B8}">
  <ds:schemaRefs/>
</ds:datastoreItem>
</file>

<file path=customXml/itemProps9.xml><?xml version="1.0" encoding="utf-8"?>
<ds:datastoreItem xmlns:ds="http://schemas.openxmlformats.org/officeDocument/2006/customXml" ds:itemID="{72516535-7702-46AF-9B1F-8623A67A824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10368</TotalTime>
  <Words>576</Words>
  <Application>Microsoft Office PowerPoint</Application>
  <PresentationFormat>Widescreen</PresentationFormat>
  <Paragraphs>195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Times New Roman</vt:lpstr>
      <vt:lpstr>Ericsson Hilda</vt:lpstr>
      <vt:lpstr>Ericsson Technical Icons</vt:lpstr>
      <vt:lpstr>Ericsson Hilda Light</vt:lpstr>
      <vt:lpstr>PresentationTemplate2017</vt:lpstr>
      <vt:lpstr>GOP-Based Temporal Filter Improvements</vt:lpstr>
      <vt:lpstr>Agenda</vt:lpstr>
      <vt:lpstr>Existing temporal filter</vt:lpstr>
      <vt:lpstr>Block error weighting </vt:lpstr>
      <vt:lpstr>Block frequency weighting</vt:lpstr>
      <vt:lpstr>Reference frame weighting</vt:lpstr>
      <vt:lpstr>Misc. changes</vt:lpstr>
      <vt:lpstr>Results </vt:lpstr>
      <vt:lpstr>Updates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GOP-Based Temporal Filter Improvements</dc:title>
  <dc:creator>Per Wennersten</dc:creator>
  <cp:lastModifiedBy>Christopher Hollmann</cp:lastModifiedBy>
  <cp:revision>1</cp:revision>
  <dcterms:created xsi:type="dcterms:W3CDTF">2021-01-05T22:58:19Z</dcterms:created>
  <dcterms:modified xsi:type="dcterms:W3CDTF">2021-04-26T15:04:58Z</dcterms:modified>
</cp:coreProperties>
</file>