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17"/>
  </p:notesMasterIdLst>
  <p:handoutMasterIdLst>
    <p:handoutMasterId r:id="rId18"/>
  </p:handoutMasterIdLst>
  <p:sldIdLst>
    <p:sldId id="259" r:id="rId5"/>
    <p:sldId id="267" r:id="rId6"/>
    <p:sldId id="268" r:id="rId7"/>
    <p:sldId id="269" r:id="rId8"/>
    <p:sldId id="270" r:id="rId9"/>
    <p:sldId id="271" r:id="rId10"/>
    <p:sldId id="272" r:id="rId11"/>
    <p:sldId id="273" r:id="rId12"/>
    <p:sldId id="274" r:id="rId13"/>
    <p:sldId id="275" r:id="rId14"/>
    <p:sldId id="276" r:id="rId15"/>
    <p:sldId id="277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A652"/>
    <a:srgbClr val="0054A6"/>
    <a:srgbClr val="0055A6"/>
    <a:srgbClr val="008ED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9927" autoAdjust="0"/>
    <p:restoredTop sz="96327"/>
  </p:normalViewPr>
  <p:slideViewPr>
    <p:cSldViewPr snapToGrid="0" snapToObjects="1">
      <p:cViewPr varScale="1">
        <p:scale>
          <a:sx n="130" d="100"/>
          <a:sy n="130" d="100"/>
        </p:scale>
        <p:origin x="162" y="5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97" d="100"/>
          <a:sy n="97" d="100"/>
        </p:scale>
        <p:origin x="4328" y="20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AD3756E6-F2EA-9948-BF28-BC0E323E8B25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EC9C2E5-9CA1-7A49-906E-E9A1E45A09A6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4B7B1A-C332-254B-8453-B3BC7C448755}" type="datetimeFigureOut">
              <a:rPr lang="en-US" smtClean="0"/>
              <a:t>10/13/2020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C594252-8FC8-BB4B-ACA0-61C5471E5AE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/>
              <a:t>© 2020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F10A5D1-23B7-E346-A022-258BF45F212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83DBDD6-4C18-A04F-B865-42F41AF6BB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2792123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4AD63E-0F37-214B-8CBD-73F79DA28DF6}" type="datetimeFigureOut">
              <a:rPr lang="en-US" smtClean="0"/>
              <a:t>10/13/2020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/>
              <a:t>© 2020 InterDigital, Inc. All Rights Reserved.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B53E616-3B3B-6546-AE13-BC763B1BC8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0900755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emf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emf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9.tif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emf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emf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emf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emf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emf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22BECBF6-6E48-AD41-B594-67967F7BE73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A41A0810-8594-E64B-B263-C5922A2D8BC7}"/>
              </a:ext>
            </a:extLst>
          </p:cNvPr>
          <p:cNvSpPr/>
          <p:nvPr userDrawn="1"/>
        </p:nvSpPr>
        <p:spPr>
          <a:xfrm rot="5400000">
            <a:off x="201629" y="-190839"/>
            <a:ext cx="6847211" cy="7250468"/>
          </a:xfrm>
          <a:prstGeom prst="rect">
            <a:avLst/>
          </a:prstGeom>
          <a:gradFill>
            <a:gsLst>
              <a:gs pos="0">
                <a:schemeClr val="tx1">
                  <a:lumMod val="95000"/>
                  <a:lumOff val="5000"/>
                  <a:alpha val="0"/>
                </a:schemeClr>
              </a:gs>
              <a:gs pos="100000">
                <a:schemeClr val="tx1">
                  <a:alpha val="2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89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0E2E63F-61E3-3143-9A61-E1A22B051E9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50676" y="1964267"/>
            <a:ext cx="9990924" cy="2220869"/>
          </a:xfrm>
        </p:spPr>
        <p:txBody>
          <a:bodyPr anchor="b">
            <a:normAutofit/>
          </a:bodyPr>
          <a:lstStyle>
            <a:lvl1pPr algn="l">
              <a:defRPr sz="55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A57F538-BFD2-D54A-A0C6-3A4A4B3C41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2020 InterDigital, Inc. All Rights Reserved.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572FBD9-43E5-FF4F-9E10-0246F7C7264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50675" y="410885"/>
            <a:ext cx="1485367" cy="1848457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26469A8-05C7-9143-A929-50BD10F53E52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33932" y="5091275"/>
            <a:ext cx="2233784" cy="1369686"/>
          </a:xfrm>
          <a:prstGeom prst="rect">
            <a:avLst/>
          </a:prstGeom>
        </p:spPr>
      </p:pic>
      <p:sp>
        <p:nvSpPr>
          <p:cNvPr id="15" name="Slide Number Placeholder 14">
            <a:extLst>
              <a:ext uri="{FF2B5EF4-FFF2-40B4-BE49-F238E27FC236}">
                <a16:creationId xmlns:a16="http://schemas.microsoft.com/office/drawing/2014/main" id="{553FED33-4D49-4540-8D9F-3216166CC80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9100" y="6457951"/>
            <a:ext cx="2476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fld id="{9D08456F-F893-6E4F-8F46-ECB4DB6C09B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3D884C2B-0107-4E45-933E-9D65E3FA753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50676" y="4195925"/>
            <a:ext cx="9990924" cy="447675"/>
          </a:xfrm>
          <a:prstGeom prst="rect">
            <a:avLst/>
          </a:prstGeom>
        </p:spPr>
        <p:txBody>
          <a:bodyPr anchor="t"/>
          <a:lstStyle>
            <a:lvl1pPr marL="0" indent="0" algn="l">
              <a:buNone/>
              <a:defRPr sz="2400" b="1">
                <a:solidFill>
                  <a:schemeClr val="bg1"/>
                </a:solidFill>
              </a:defRPr>
            </a:lvl1pPr>
          </a:lstStyle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54519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Pictur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566ED13-D569-F94E-830C-ACC83914314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8077200" y="0"/>
            <a:ext cx="4114800" cy="64222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3BB1420-023C-4545-BFCD-3F05C40649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2020 InterDigital, Inc. All Rights Reserved.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99A61BEC-35D4-2642-85ED-9B0C1C0752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7487" y="274639"/>
            <a:ext cx="6734628" cy="842381"/>
          </a:xfrm>
          <a:prstGeom prst="rect">
            <a:avLst/>
          </a:prstGeom>
        </p:spPr>
        <p:txBody>
          <a:bodyPr vert="horz" lIns="68580" tIns="34290" rIns="68580" bIns="34290"/>
          <a:lstStyle>
            <a:lvl1pPr algn="ctr">
              <a:defRPr sz="3733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3" name="Content Placeholder 3">
            <a:extLst>
              <a:ext uri="{FF2B5EF4-FFF2-40B4-BE49-F238E27FC236}">
                <a16:creationId xmlns:a16="http://schemas.microsoft.com/office/drawing/2014/main" id="{0AC8503D-1E07-5D4B-B549-595AA25F4C0E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747486" y="1239433"/>
            <a:ext cx="6734627" cy="470575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buClr>
                <a:srgbClr val="00ADEE"/>
              </a:buClr>
              <a:defRPr sz="2800" b="1" i="0">
                <a:solidFill>
                  <a:schemeClr val="accent2"/>
                </a:solidFill>
                <a:latin typeface="Century Gothic" panose="020B0502020202020204" pitchFamily="34" charset="0"/>
              </a:defRPr>
            </a:lvl1pPr>
            <a:lvl2pPr>
              <a:buClr>
                <a:srgbClr val="00ADEE"/>
              </a:buClr>
              <a:defRPr sz="2400" b="0" i="0">
                <a:latin typeface="Century Gothic" panose="020B0502020202020204" pitchFamily="34" charset="0"/>
              </a:defRPr>
            </a:lvl2pPr>
            <a:lvl3pPr>
              <a:buClr>
                <a:srgbClr val="00ADEE"/>
              </a:buClr>
              <a:defRPr sz="2000" b="0" i="0">
                <a:latin typeface="Century Gothic" panose="020B0502020202020204" pitchFamily="34" charset="0"/>
              </a:defRPr>
            </a:lvl3pPr>
            <a:lvl4pPr>
              <a:buClr>
                <a:srgbClr val="00ADEE"/>
              </a:buClr>
              <a:defRPr sz="1800" b="0" i="0">
                <a:latin typeface="Century Gothic" panose="020B0502020202020204" pitchFamily="34" charset="0"/>
              </a:defRPr>
            </a:lvl4pPr>
            <a:lvl5pPr>
              <a:buClr>
                <a:srgbClr val="00ADEE"/>
              </a:buClr>
              <a:defRPr sz="1400" b="0" i="0"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Slide Number Placeholder 14">
            <a:extLst>
              <a:ext uri="{FF2B5EF4-FFF2-40B4-BE49-F238E27FC236}">
                <a16:creationId xmlns:a16="http://schemas.microsoft.com/office/drawing/2014/main" id="{42FF2272-021F-574F-8097-4E0F1EB0AFC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9100" y="6457951"/>
            <a:ext cx="2476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fld id="{9D08456F-F893-6E4F-8F46-ECB4DB6C09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98909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D9F474E2-9E7A-A641-9D60-318ACCA566C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98569DB1-7AEB-604F-8084-9E221CAB2B55}"/>
              </a:ext>
            </a:extLst>
          </p:cNvPr>
          <p:cNvSpPr/>
          <p:nvPr userDrawn="1"/>
        </p:nvSpPr>
        <p:spPr>
          <a:xfrm rot="5400000">
            <a:off x="218476" y="-190839"/>
            <a:ext cx="6847211" cy="7250468"/>
          </a:xfrm>
          <a:prstGeom prst="rect">
            <a:avLst/>
          </a:prstGeom>
          <a:gradFill>
            <a:gsLst>
              <a:gs pos="0">
                <a:schemeClr val="tx1">
                  <a:lumMod val="95000"/>
                  <a:lumOff val="5000"/>
                  <a:alpha val="0"/>
                </a:schemeClr>
              </a:gs>
              <a:gs pos="100000">
                <a:schemeClr val="tx1">
                  <a:alpha val="2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89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EC9317F-6434-EF4D-AE41-78FCAA3BCD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1" y="-1"/>
            <a:ext cx="6686550" cy="6423025"/>
          </a:xfrm>
        </p:spPr>
        <p:txBody>
          <a:bodyPr anchor="ctr">
            <a:normAutofit/>
          </a:bodyPr>
          <a:lstStyle>
            <a:lvl1pPr algn="l">
              <a:defRPr sz="55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33AFBF-FCAF-0E4E-BCE1-A803D7CE19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2020 InterDigital, Inc. All Rights Reserved.</a:t>
            </a:r>
          </a:p>
        </p:txBody>
      </p:sp>
      <p:pic>
        <p:nvPicPr>
          <p:cNvPr id="9" name="Picture 8" descr="A picture containing drawing&#10;&#10;Description automatically generated">
            <a:extLst>
              <a:ext uri="{FF2B5EF4-FFF2-40B4-BE49-F238E27FC236}">
                <a16:creationId xmlns:a16="http://schemas.microsoft.com/office/drawing/2014/main" id="{34BC77F1-04BD-7A43-ADEF-E964A322BDF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-4929" t="-6811" r="-9087" b="-14887"/>
          <a:stretch/>
        </p:blipFill>
        <p:spPr>
          <a:xfrm>
            <a:off x="9943896" y="2385660"/>
            <a:ext cx="1682047" cy="1568133"/>
          </a:xfrm>
          <a:prstGeom prst="rect">
            <a:avLst/>
          </a:prstGeom>
        </p:spPr>
      </p:pic>
      <p:sp>
        <p:nvSpPr>
          <p:cNvPr id="11" name="Slide Number Placeholder 14">
            <a:extLst>
              <a:ext uri="{FF2B5EF4-FFF2-40B4-BE49-F238E27FC236}">
                <a16:creationId xmlns:a16="http://schemas.microsoft.com/office/drawing/2014/main" id="{7E54665F-8E28-3243-9318-210A3BE35F4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9100" y="6457951"/>
            <a:ext cx="2476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fld id="{9D08456F-F893-6E4F-8F46-ECB4DB6C09B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53950AA4-51D3-2C4C-B152-454F6178D04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96812" y="6565136"/>
            <a:ext cx="1281717" cy="204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580310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group of people sitting at a table&#10;&#10;Description automatically generated">
            <a:extLst>
              <a:ext uri="{FF2B5EF4-FFF2-40B4-BE49-F238E27FC236}">
                <a16:creationId xmlns:a16="http://schemas.microsoft.com/office/drawing/2014/main" id="{B594E74C-093B-BA48-89DA-5A66B396F52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98569DB1-7AEB-604F-8084-9E221CAB2B55}"/>
              </a:ext>
            </a:extLst>
          </p:cNvPr>
          <p:cNvSpPr/>
          <p:nvPr userDrawn="1"/>
        </p:nvSpPr>
        <p:spPr>
          <a:xfrm rot="5400000">
            <a:off x="218476" y="-190839"/>
            <a:ext cx="6847211" cy="7250468"/>
          </a:xfrm>
          <a:prstGeom prst="rect">
            <a:avLst/>
          </a:prstGeom>
          <a:gradFill>
            <a:gsLst>
              <a:gs pos="0">
                <a:schemeClr val="tx1">
                  <a:lumMod val="95000"/>
                  <a:lumOff val="5000"/>
                  <a:alpha val="0"/>
                </a:schemeClr>
              </a:gs>
              <a:gs pos="100000">
                <a:schemeClr val="tx1">
                  <a:alpha val="2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89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EC9317F-6434-EF4D-AE41-78FCAA3BCD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1" y="-1"/>
            <a:ext cx="6686550" cy="6423025"/>
          </a:xfrm>
        </p:spPr>
        <p:txBody>
          <a:bodyPr anchor="ctr">
            <a:normAutofit/>
          </a:bodyPr>
          <a:lstStyle>
            <a:lvl1pPr algn="l">
              <a:defRPr sz="55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33AFBF-FCAF-0E4E-BCE1-A803D7CE19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2020 InterDigital, Inc. All Rights Reserved.</a:t>
            </a:r>
          </a:p>
        </p:txBody>
      </p:sp>
      <p:pic>
        <p:nvPicPr>
          <p:cNvPr id="9" name="Picture 8" descr="A picture containing drawing&#10;&#10;Description automatically generated">
            <a:extLst>
              <a:ext uri="{FF2B5EF4-FFF2-40B4-BE49-F238E27FC236}">
                <a16:creationId xmlns:a16="http://schemas.microsoft.com/office/drawing/2014/main" id="{34BC77F1-04BD-7A43-ADEF-E964A322BDF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-4929" t="-6811" r="-9087" b="-14887"/>
          <a:stretch/>
        </p:blipFill>
        <p:spPr>
          <a:xfrm>
            <a:off x="9943896" y="2385660"/>
            <a:ext cx="1682047" cy="1568133"/>
          </a:xfrm>
          <a:prstGeom prst="rect">
            <a:avLst/>
          </a:prstGeom>
        </p:spPr>
      </p:pic>
      <p:sp>
        <p:nvSpPr>
          <p:cNvPr id="11" name="Slide Number Placeholder 14">
            <a:extLst>
              <a:ext uri="{FF2B5EF4-FFF2-40B4-BE49-F238E27FC236}">
                <a16:creationId xmlns:a16="http://schemas.microsoft.com/office/drawing/2014/main" id="{FFE53038-0551-C14A-AD90-8B5898339BC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9100" y="6457951"/>
            <a:ext cx="2476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fld id="{9D08456F-F893-6E4F-8F46-ECB4DB6C09B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F922AC91-4AB5-4F46-8167-F0D4A58FDDBE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96812" y="6565136"/>
            <a:ext cx="1281717" cy="204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36750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F991403A-3C6D-8B40-915D-7160EEE8E81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98569DB1-7AEB-604F-8084-9E221CAB2B55}"/>
              </a:ext>
            </a:extLst>
          </p:cNvPr>
          <p:cNvSpPr/>
          <p:nvPr userDrawn="1"/>
        </p:nvSpPr>
        <p:spPr>
          <a:xfrm rot="5400000">
            <a:off x="218476" y="-190839"/>
            <a:ext cx="6847211" cy="7250468"/>
          </a:xfrm>
          <a:prstGeom prst="rect">
            <a:avLst/>
          </a:prstGeom>
          <a:gradFill>
            <a:gsLst>
              <a:gs pos="0">
                <a:schemeClr val="tx1">
                  <a:lumMod val="95000"/>
                  <a:lumOff val="5000"/>
                  <a:alpha val="0"/>
                </a:schemeClr>
              </a:gs>
              <a:gs pos="100000">
                <a:schemeClr val="tx1">
                  <a:alpha val="2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89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EC9317F-6434-EF4D-AE41-78FCAA3BCD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1" y="-1"/>
            <a:ext cx="6686550" cy="6423025"/>
          </a:xfrm>
        </p:spPr>
        <p:txBody>
          <a:bodyPr anchor="ctr">
            <a:normAutofit/>
          </a:bodyPr>
          <a:lstStyle>
            <a:lvl1pPr algn="l">
              <a:defRPr sz="55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33AFBF-FCAF-0E4E-BCE1-A803D7CE19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2020 InterDigital, Inc. All Rights Reserved.</a:t>
            </a:r>
          </a:p>
        </p:txBody>
      </p:sp>
      <p:pic>
        <p:nvPicPr>
          <p:cNvPr id="9" name="Picture 8" descr="A picture containing drawing&#10;&#10;Description automatically generated">
            <a:extLst>
              <a:ext uri="{FF2B5EF4-FFF2-40B4-BE49-F238E27FC236}">
                <a16:creationId xmlns:a16="http://schemas.microsoft.com/office/drawing/2014/main" id="{34BC77F1-04BD-7A43-ADEF-E964A322BDF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-4929" t="-6811" r="-9087" b="-14887"/>
          <a:stretch/>
        </p:blipFill>
        <p:spPr>
          <a:xfrm>
            <a:off x="9943896" y="2385660"/>
            <a:ext cx="1682047" cy="1568133"/>
          </a:xfrm>
          <a:prstGeom prst="rect">
            <a:avLst/>
          </a:prstGeom>
        </p:spPr>
      </p:pic>
      <p:sp>
        <p:nvSpPr>
          <p:cNvPr id="12" name="Slide Number Placeholder 14">
            <a:extLst>
              <a:ext uri="{FF2B5EF4-FFF2-40B4-BE49-F238E27FC236}">
                <a16:creationId xmlns:a16="http://schemas.microsoft.com/office/drawing/2014/main" id="{FCCEC057-FB1E-944F-AE3C-E0811987E2E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9100" y="6457951"/>
            <a:ext cx="2476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fld id="{9D08456F-F893-6E4F-8F46-ECB4DB6C09B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FCEC6361-572C-AF4A-B02C-2909B90B98AD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96812" y="6565136"/>
            <a:ext cx="1281717" cy="204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630401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997B78AE-C8B4-2645-9E76-61954167D60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98569DB1-7AEB-604F-8084-9E221CAB2B55}"/>
              </a:ext>
            </a:extLst>
          </p:cNvPr>
          <p:cNvSpPr/>
          <p:nvPr userDrawn="1"/>
        </p:nvSpPr>
        <p:spPr>
          <a:xfrm rot="5400000">
            <a:off x="218476" y="-190839"/>
            <a:ext cx="6847211" cy="7250468"/>
          </a:xfrm>
          <a:prstGeom prst="rect">
            <a:avLst/>
          </a:prstGeom>
          <a:gradFill>
            <a:gsLst>
              <a:gs pos="0">
                <a:schemeClr val="tx1">
                  <a:lumMod val="95000"/>
                  <a:lumOff val="5000"/>
                  <a:alpha val="0"/>
                </a:schemeClr>
              </a:gs>
              <a:gs pos="100000">
                <a:schemeClr val="tx1">
                  <a:alpha val="2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89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EC9317F-6434-EF4D-AE41-78FCAA3BCD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1" y="-1"/>
            <a:ext cx="6686550" cy="6423025"/>
          </a:xfrm>
        </p:spPr>
        <p:txBody>
          <a:bodyPr anchor="ctr">
            <a:normAutofit/>
          </a:bodyPr>
          <a:lstStyle>
            <a:lvl1pPr algn="l">
              <a:defRPr sz="55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33AFBF-FCAF-0E4E-BCE1-A803D7CE19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2020 InterDigital, Inc. All Rights Reserved.</a:t>
            </a:r>
          </a:p>
        </p:txBody>
      </p:sp>
      <p:pic>
        <p:nvPicPr>
          <p:cNvPr id="9" name="Picture 8" descr="A picture containing drawing&#10;&#10;Description automatically generated">
            <a:extLst>
              <a:ext uri="{FF2B5EF4-FFF2-40B4-BE49-F238E27FC236}">
                <a16:creationId xmlns:a16="http://schemas.microsoft.com/office/drawing/2014/main" id="{34BC77F1-04BD-7A43-ADEF-E964A322BDF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-4929" t="-6811" r="-9087" b="-14887"/>
          <a:stretch/>
        </p:blipFill>
        <p:spPr>
          <a:xfrm>
            <a:off x="9943896" y="2385660"/>
            <a:ext cx="1682047" cy="1568133"/>
          </a:xfrm>
          <a:prstGeom prst="rect">
            <a:avLst/>
          </a:prstGeom>
        </p:spPr>
      </p:pic>
      <p:sp>
        <p:nvSpPr>
          <p:cNvPr id="12" name="Slide Number Placeholder 14">
            <a:extLst>
              <a:ext uri="{FF2B5EF4-FFF2-40B4-BE49-F238E27FC236}">
                <a16:creationId xmlns:a16="http://schemas.microsoft.com/office/drawing/2014/main" id="{7BA89ABF-FEB3-2F41-A274-4454E2312FC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9100" y="6457951"/>
            <a:ext cx="2476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fld id="{9D08456F-F893-6E4F-8F46-ECB4DB6C09B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C8551888-3C04-F446-B734-C16E7AFD01A7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96812" y="6565136"/>
            <a:ext cx="1281717" cy="204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645827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8CF86837-66B1-2E46-B151-401FE350A07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68791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98569DB1-7AEB-604F-8084-9E221CAB2B55}"/>
              </a:ext>
            </a:extLst>
          </p:cNvPr>
          <p:cNvSpPr/>
          <p:nvPr userDrawn="1"/>
        </p:nvSpPr>
        <p:spPr>
          <a:xfrm rot="5400000">
            <a:off x="218476" y="-190839"/>
            <a:ext cx="6847211" cy="7250468"/>
          </a:xfrm>
          <a:prstGeom prst="rect">
            <a:avLst/>
          </a:prstGeom>
          <a:gradFill>
            <a:gsLst>
              <a:gs pos="0">
                <a:schemeClr val="tx1">
                  <a:lumMod val="95000"/>
                  <a:lumOff val="5000"/>
                  <a:alpha val="0"/>
                </a:schemeClr>
              </a:gs>
              <a:gs pos="100000">
                <a:schemeClr val="tx1">
                  <a:alpha val="2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89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EC9317F-6434-EF4D-AE41-78FCAA3BCD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1" y="-1"/>
            <a:ext cx="6686550" cy="6423025"/>
          </a:xfrm>
        </p:spPr>
        <p:txBody>
          <a:bodyPr anchor="ctr">
            <a:normAutofit/>
          </a:bodyPr>
          <a:lstStyle>
            <a:lvl1pPr algn="l">
              <a:defRPr sz="55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33AFBF-FCAF-0E4E-BCE1-A803D7CE19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2020 InterDigital, Inc. All Rights Reserved.</a:t>
            </a:r>
          </a:p>
        </p:txBody>
      </p:sp>
      <p:pic>
        <p:nvPicPr>
          <p:cNvPr id="9" name="Picture 8" descr="A picture containing drawing&#10;&#10;Description automatically generated">
            <a:extLst>
              <a:ext uri="{FF2B5EF4-FFF2-40B4-BE49-F238E27FC236}">
                <a16:creationId xmlns:a16="http://schemas.microsoft.com/office/drawing/2014/main" id="{34BC77F1-04BD-7A43-ADEF-E964A322BDF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-4929" t="-6811" r="-9087" b="-14887"/>
          <a:stretch/>
        </p:blipFill>
        <p:spPr>
          <a:xfrm>
            <a:off x="9943896" y="2385660"/>
            <a:ext cx="1682047" cy="1568133"/>
          </a:xfrm>
          <a:prstGeom prst="rect">
            <a:avLst/>
          </a:prstGeom>
        </p:spPr>
      </p:pic>
      <p:sp>
        <p:nvSpPr>
          <p:cNvPr id="12" name="Slide Number Placeholder 14">
            <a:extLst>
              <a:ext uri="{FF2B5EF4-FFF2-40B4-BE49-F238E27FC236}">
                <a16:creationId xmlns:a16="http://schemas.microsoft.com/office/drawing/2014/main" id="{9B0EB5BF-413D-9349-AEDB-7AC786E7109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9100" y="6457951"/>
            <a:ext cx="2476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fld id="{9D08456F-F893-6E4F-8F46-ECB4DB6C09B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9F961C33-E2C9-8C4C-B237-6EEBACA6F31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96812" y="6565136"/>
            <a:ext cx="1281717" cy="204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481002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group of people in a dark room&#10;&#10;Description automatically generated">
            <a:extLst>
              <a:ext uri="{FF2B5EF4-FFF2-40B4-BE49-F238E27FC236}">
                <a16:creationId xmlns:a16="http://schemas.microsoft.com/office/drawing/2014/main" id="{3078888E-58FC-324D-8FC6-7B8B8B1431C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98569DB1-7AEB-604F-8084-9E221CAB2B55}"/>
              </a:ext>
            </a:extLst>
          </p:cNvPr>
          <p:cNvSpPr/>
          <p:nvPr userDrawn="1"/>
        </p:nvSpPr>
        <p:spPr>
          <a:xfrm rot="5400000">
            <a:off x="218476" y="-190839"/>
            <a:ext cx="6847211" cy="7250468"/>
          </a:xfrm>
          <a:prstGeom prst="rect">
            <a:avLst/>
          </a:prstGeom>
          <a:gradFill>
            <a:gsLst>
              <a:gs pos="0">
                <a:schemeClr val="tx1">
                  <a:lumMod val="95000"/>
                  <a:lumOff val="5000"/>
                  <a:alpha val="0"/>
                </a:schemeClr>
              </a:gs>
              <a:gs pos="100000">
                <a:schemeClr val="tx1">
                  <a:alpha val="2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89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EC9317F-6434-EF4D-AE41-78FCAA3BCD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1" y="-1"/>
            <a:ext cx="6686550" cy="6423025"/>
          </a:xfrm>
        </p:spPr>
        <p:txBody>
          <a:bodyPr anchor="ctr">
            <a:normAutofit/>
          </a:bodyPr>
          <a:lstStyle>
            <a:lvl1pPr algn="l">
              <a:defRPr sz="55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33AFBF-FCAF-0E4E-BCE1-A803D7CE19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2020 InterDigital, Inc. All Rights Reserved.</a:t>
            </a:r>
          </a:p>
        </p:txBody>
      </p:sp>
      <p:pic>
        <p:nvPicPr>
          <p:cNvPr id="9" name="Picture 8" descr="A picture containing drawing&#10;&#10;Description automatically generated">
            <a:extLst>
              <a:ext uri="{FF2B5EF4-FFF2-40B4-BE49-F238E27FC236}">
                <a16:creationId xmlns:a16="http://schemas.microsoft.com/office/drawing/2014/main" id="{34BC77F1-04BD-7A43-ADEF-E964A322BDF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-4929" t="-6811" r="-9087" b="-14887"/>
          <a:stretch/>
        </p:blipFill>
        <p:spPr>
          <a:xfrm>
            <a:off x="9943896" y="2385660"/>
            <a:ext cx="1682047" cy="1568133"/>
          </a:xfrm>
          <a:prstGeom prst="rect">
            <a:avLst/>
          </a:prstGeom>
        </p:spPr>
      </p:pic>
      <p:sp>
        <p:nvSpPr>
          <p:cNvPr id="12" name="Slide Number Placeholder 14">
            <a:extLst>
              <a:ext uri="{FF2B5EF4-FFF2-40B4-BE49-F238E27FC236}">
                <a16:creationId xmlns:a16="http://schemas.microsoft.com/office/drawing/2014/main" id="{BAD6037D-5485-DE4C-B889-BC8056F0696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9100" y="6457951"/>
            <a:ext cx="2476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fld id="{9D08456F-F893-6E4F-8F46-ECB4DB6C09B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0DE4015A-82A1-114B-BA79-1ADAFA19B6B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96812" y="6565136"/>
            <a:ext cx="1281717" cy="204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29586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9E9C70C5-3DFD-EF42-BD9B-C3146F7AB96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0790"/>
            <a:ext cx="12192000" cy="685800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98569DB1-7AEB-604F-8084-9E221CAB2B55}"/>
              </a:ext>
            </a:extLst>
          </p:cNvPr>
          <p:cNvSpPr/>
          <p:nvPr userDrawn="1"/>
        </p:nvSpPr>
        <p:spPr>
          <a:xfrm rot="5400000">
            <a:off x="218476" y="-190839"/>
            <a:ext cx="6847211" cy="7250468"/>
          </a:xfrm>
          <a:prstGeom prst="rect">
            <a:avLst/>
          </a:prstGeom>
          <a:gradFill>
            <a:gsLst>
              <a:gs pos="0">
                <a:schemeClr val="tx1">
                  <a:lumMod val="95000"/>
                  <a:lumOff val="5000"/>
                  <a:alpha val="0"/>
                </a:schemeClr>
              </a:gs>
              <a:gs pos="100000">
                <a:schemeClr val="tx1">
                  <a:alpha val="2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89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EC9317F-6434-EF4D-AE41-78FCAA3BCD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1" y="-1"/>
            <a:ext cx="6686550" cy="6423025"/>
          </a:xfrm>
        </p:spPr>
        <p:txBody>
          <a:bodyPr anchor="ctr">
            <a:normAutofit/>
          </a:bodyPr>
          <a:lstStyle>
            <a:lvl1pPr algn="l">
              <a:defRPr sz="55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33AFBF-FCAF-0E4E-BCE1-A803D7CE19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2020 InterDigital, Inc. All Rights Reserved.</a:t>
            </a:r>
          </a:p>
        </p:txBody>
      </p:sp>
      <p:pic>
        <p:nvPicPr>
          <p:cNvPr id="9" name="Picture 8" descr="A picture containing drawing&#10;&#10;Description automatically generated">
            <a:extLst>
              <a:ext uri="{FF2B5EF4-FFF2-40B4-BE49-F238E27FC236}">
                <a16:creationId xmlns:a16="http://schemas.microsoft.com/office/drawing/2014/main" id="{34BC77F1-04BD-7A43-ADEF-E964A322BDF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-4929" t="-6811" r="-9087" b="-14887"/>
          <a:stretch/>
        </p:blipFill>
        <p:spPr>
          <a:xfrm>
            <a:off x="9943896" y="2385660"/>
            <a:ext cx="1682047" cy="1568133"/>
          </a:xfrm>
          <a:prstGeom prst="rect">
            <a:avLst/>
          </a:prstGeom>
        </p:spPr>
      </p:pic>
      <p:sp>
        <p:nvSpPr>
          <p:cNvPr id="12" name="Slide Number Placeholder 14">
            <a:extLst>
              <a:ext uri="{FF2B5EF4-FFF2-40B4-BE49-F238E27FC236}">
                <a16:creationId xmlns:a16="http://schemas.microsoft.com/office/drawing/2014/main" id="{B7694E66-0723-0D48-A82C-1B7D9ED3150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9100" y="6457951"/>
            <a:ext cx="2476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fld id="{9D08456F-F893-6E4F-8F46-ECB4DB6C09B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1C8CA593-CA1A-F241-913C-BEE7793D1323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96812" y="6565136"/>
            <a:ext cx="1281717" cy="204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9240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Default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E43141-D4D9-9A4E-8835-8FF04FFFC0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8230B59-3C25-304E-B12C-215A2C0E0D4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Clr>
                <a:schemeClr val="accent1"/>
              </a:buClr>
              <a:defRPr>
                <a:solidFill>
                  <a:schemeClr val="accent2"/>
                </a:solidFill>
              </a:defRPr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A9CE126-EF40-F24A-A058-22C0D73569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2020 InterDigital, Inc. All Rights Reserved.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DAF3992-94C6-384B-8BD9-D7242AC691CF}"/>
              </a:ext>
            </a:extLst>
          </p:cNvPr>
          <p:cNvSpPr/>
          <p:nvPr userDrawn="1"/>
        </p:nvSpPr>
        <p:spPr>
          <a:xfrm>
            <a:off x="5669280" y="1117021"/>
            <a:ext cx="853440" cy="688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dirty="0">
              <a:solidFill>
                <a:schemeClr val="accent1"/>
              </a:solidFill>
            </a:endParaRPr>
          </a:p>
        </p:txBody>
      </p:sp>
      <p:sp>
        <p:nvSpPr>
          <p:cNvPr id="9" name="Slide Number Placeholder 14">
            <a:extLst>
              <a:ext uri="{FF2B5EF4-FFF2-40B4-BE49-F238E27FC236}">
                <a16:creationId xmlns:a16="http://schemas.microsoft.com/office/drawing/2014/main" id="{0C31DB86-9357-B347-9AFF-4185C109B73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9100" y="6457951"/>
            <a:ext cx="2476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fld id="{9D08456F-F893-6E4F-8F46-ECB4DB6C09B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0" name="Picture 9" descr="A close up of a logo&#10;&#10;Description automatically generated">
            <a:extLst>
              <a:ext uri="{FF2B5EF4-FFF2-40B4-BE49-F238E27FC236}">
                <a16:creationId xmlns:a16="http://schemas.microsoft.com/office/drawing/2014/main" id="{26AEAE3C-4A0E-C74D-B9BC-AE9F19F1FE0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366122" y="315122"/>
            <a:ext cx="448078" cy="448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56794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E43141-D4D9-9A4E-8835-8FF04FFFC0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8230B59-3C25-304E-B12C-215A2C0E0D4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A9CE126-EF40-F24A-A058-22C0D73569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2020 InterDigital, Inc. All Rights Reserved.</a:t>
            </a:r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F6732699-4526-F141-A337-0217EEED64C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09599" y="812205"/>
            <a:ext cx="10972800" cy="44767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 b="1">
                <a:solidFill>
                  <a:schemeClr val="accent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0" name="Slide Number Placeholder 14">
            <a:extLst>
              <a:ext uri="{FF2B5EF4-FFF2-40B4-BE49-F238E27FC236}">
                <a16:creationId xmlns:a16="http://schemas.microsoft.com/office/drawing/2014/main" id="{567EA33C-8C26-DE44-9A2A-C059F6DE50D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9100" y="6457951"/>
            <a:ext cx="2476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fld id="{9D08456F-F893-6E4F-8F46-ECB4DB6C09B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1" name="Picture 10" descr="A close up of a logo&#10;&#10;Description automatically generated">
            <a:extLst>
              <a:ext uri="{FF2B5EF4-FFF2-40B4-BE49-F238E27FC236}">
                <a16:creationId xmlns:a16="http://schemas.microsoft.com/office/drawing/2014/main" id="{83C056EC-9FFA-5F48-852B-D8A827C4EFA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366122" y="315122"/>
            <a:ext cx="448078" cy="448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54917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764584C-2FE1-F44A-8E0D-D63226BC0CD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331204"/>
            <a:ext cx="5157787" cy="823912"/>
          </a:xfrm>
        </p:spPr>
        <p:txBody>
          <a:bodyPr anchor="ctr">
            <a:noAutofit/>
          </a:bodyPr>
          <a:lstStyle>
            <a:lvl1pPr marL="0" indent="0">
              <a:buNone/>
              <a:defRPr sz="2800" b="1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E129F4A-C81E-A443-A362-5190677F981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369300"/>
            <a:ext cx="5157787" cy="3820363"/>
          </a:xfrm>
        </p:spPr>
        <p:txBody>
          <a:bodyPr/>
          <a:lstStyle>
            <a:lvl1pPr>
              <a:defRPr sz="2400"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50169E5-90FA-B84B-9626-FECC7CD2A3B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331204"/>
            <a:ext cx="5183188" cy="823912"/>
          </a:xfrm>
        </p:spPr>
        <p:txBody>
          <a:bodyPr anchor="ctr">
            <a:noAutofit/>
          </a:bodyPr>
          <a:lstStyle>
            <a:lvl1pPr marL="0" indent="0">
              <a:buNone/>
              <a:defRPr sz="2800" b="1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A78DB3F-BA6D-7444-8725-F2021837F0B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369300"/>
            <a:ext cx="5183188" cy="3820363"/>
          </a:xfrm>
        </p:spPr>
        <p:txBody>
          <a:bodyPr/>
          <a:lstStyle>
            <a:lvl1pPr>
              <a:defRPr sz="2400"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1E485BB-A2D7-1949-80A5-1417E9757C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2020 InterDigital, Inc. All Rights Reserved.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19148669-BBD0-7E44-86B7-A5FF69AE80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599" y="274639"/>
            <a:ext cx="10972799" cy="842381"/>
          </a:xfrm>
        </p:spPr>
        <p:txBody>
          <a:bodyPr anchor="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1" name="Slide Number Placeholder 14">
            <a:extLst>
              <a:ext uri="{FF2B5EF4-FFF2-40B4-BE49-F238E27FC236}">
                <a16:creationId xmlns:a16="http://schemas.microsoft.com/office/drawing/2014/main" id="{10BA43A2-44E9-7244-8989-860EA7ED85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19100" y="6457951"/>
            <a:ext cx="2476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fld id="{9D08456F-F893-6E4F-8F46-ECB4DB6C09B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23C77C6-F5C8-5340-A520-DE0D0CD8393F}"/>
              </a:ext>
            </a:extLst>
          </p:cNvPr>
          <p:cNvSpPr/>
          <p:nvPr userDrawn="1"/>
        </p:nvSpPr>
        <p:spPr>
          <a:xfrm>
            <a:off x="5669280" y="1117021"/>
            <a:ext cx="853440" cy="688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dirty="0">
              <a:solidFill>
                <a:schemeClr val="accent1"/>
              </a:solidFill>
            </a:endParaRPr>
          </a:p>
        </p:txBody>
      </p:sp>
      <p:pic>
        <p:nvPicPr>
          <p:cNvPr id="14" name="Picture 13" descr="A close up of a logo&#10;&#10;Description automatically generated">
            <a:extLst>
              <a:ext uri="{FF2B5EF4-FFF2-40B4-BE49-F238E27FC236}">
                <a16:creationId xmlns:a16="http://schemas.microsoft.com/office/drawing/2014/main" id="{99CE825B-7F5D-8D4E-983F-4C8BBE7D5AA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366122" y="315122"/>
            <a:ext cx="448078" cy="448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09229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93AF68-570A-D244-B99C-933578F501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2020 InterDigital, Inc. All Rights Reserved.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E805CA4-AA26-B640-82C6-2A96BDD2C37A}"/>
              </a:ext>
            </a:extLst>
          </p:cNvPr>
          <p:cNvSpPr/>
          <p:nvPr userDrawn="1"/>
        </p:nvSpPr>
        <p:spPr>
          <a:xfrm>
            <a:off x="5669280" y="1117021"/>
            <a:ext cx="853440" cy="688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dirty="0">
              <a:solidFill>
                <a:schemeClr val="accent1"/>
              </a:solidFill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BF109D9-B1A0-C643-BBF6-4D295304E0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599" y="274639"/>
            <a:ext cx="10972799" cy="842381"/>
          </a:xfrm>
        </p:spPr>
        <p:txBody>
          <a:bodyPr anchor="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9" name="Slide Number Placeholder 14">
            <a:extLst>
              <a:ext uri="{FF2B5EF4-FFF2-40B4-BE49-F238E27FC236}">
                <a16:creationId xmlns:a16="http://schemas.microsoft.com/office/drawing/2014/main" id="{B575B8CC-0ED2-A441-B7D9-999B665EF1B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9100" y="6457951"/>
            <a:ext cx="2476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fld id="{9D08456F-F893-6E4F-8F46-ECB4DB6C09B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0" name="Picture 9" descr="A close up of a logo&#10;&#10;Description automatically generated">
            <a:extLst>
              <a:ext uri="{FF2B5EF4-FFF2-40B4-BE49-F238E27FC236}">
                <a16:creationId xmlns:a16="http://schemas.microsoft.com/office/drawing/2014/main" id="{C60551C5-D96C-F347-A92F-622F32D1D94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366122" y="315122"/>
            <a:ext cx="448078" cy="448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30986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93AF68-570A-D244-B99C-933578F501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2020 InterDigital, Inc. All Rights Reserved.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BF109D9-B1A0-C643-BBF6-4D295304E0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599" y="274639"/>
            <a:ext cx="10972799" cy="842381"/>
          </a:xfrm>
        </p:spPr>
        <p:txBody>
          <a:bodyPr anchor="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15708C0B-EF64-C147-9041-F52B53A13BC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09599" y="812205"/>
            <a:ext cx="10972800" cy="44767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 b="1">
                <a:solidFill>
                  <a:schemeClr val="accent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1" name="Slide Number Placeholder 14">
            <a:extLst>
              <a:ext uri="{FF2B5EF4-FFF2-40B4-BE49-F238E27FC236}">
                <a16:creationId xmlns:a16="http://schemas.microsoft.com/office/drawing/2014/main" id="{C7AEB771-D004-1049-9DB7-49A7FB2D50D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9100" y="6457951"/>
            <a:ext cx="2476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fld id="{9D08456F-F893-6E4F-8F46-ECB4DB6C09B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 descr="A close up of a logo&#10;&#10;Description automatically generated">
            <a:extLst>
              <a:ext uri="{FF2B5EF4-FFF2-40B4-BE49-F238E27FC236}">
                <a16:creationId xmlns:a16="http://schemas.microsoft.com/office/drawing/2014/main" id="{A6648237-1539-DF4C-A10A-B7F818C7C4C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366122" y="315122"/>
            <a:ext cx="448078" cy="448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78326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with bran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6C092FA-716D-A741-9B7E-8CFF59D127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2020 InterDigital, Inc. All Rights Reserved.</a:t>
            </a:r>
          </a:p>
        </p:txBody>
      </p:sp>
      <p:sp>
        <p:nvSpPr>
          <p:cNvPr id="6" name="Slide Number Placeholder 14">
            <a:extLst>
              <a:ext uri="{FF2B5EF4-FFF2-40B4-BE49-F238E27FC236}">
                <a16:creationId xmlns:a16="http://schemas.microsoft.com/office/drawing/2014/main" id="{ED84047A-858F-E649-9ECA-A5E061EC6BF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9100" y="6457951"/>
            <a:ext cx="2476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fld id="{9D08456F-F893-6E4F-8F46-ECB4DB6C09B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 descr="A close up of a logo&#10;&#10;Description automatically generated">
            <a:extLst>
              <a:ext uri="{FF2B5EF4-FFF2-40B4-BE49-F238E27FC236}">
                <a16:creationId xmlns:a16="http://schemas.microsoft.com/office/drawing/2014/main" id="{DD9B9619-55DA-8348-9284-9FCAD089A29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366122" y="315122"/>
            <a:ext cx="448078" cy="448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01034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Footer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6C092FA-716D-A741-9B7E-8CFF59D127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2020 InterDigital, Inc. All Rights Reserved.</a:t>
            </a:r>
          </a:p>
        </p:txBody>
      </p:sp>
      <p:sp>
        <p:nvSpPr>
          <p:cNvPr id="6" name="Slide Number Placeholder 14">
            <a:extLst>
              <a:ext uri="{FF2B5EF4-FFF2-40B4-BE49-F238E27FC236}">
                <a16:creationId xmlns:a16="http://schemas.microsoft.com/office/drawing/2014/main" id="{0995E5B4-4689-444B-A944-893B1F167B5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9100" y="6457951"/>
            <a:ext cx="2476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fld id="{9D08456F-F893-6E4F-8F46-ECB4DB6C09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18038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Pictur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566ED13-D569-F94E-830C-ACC83914314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1" y="0"/>
            <a:ext cx="4114800" cy="64222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3BB1420-023C-4545-BFCD-3F05C40649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2020 InterDigital, Inc. All Rights Reserved.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99A61BEC-35D4-2642-85ED-9B0C1C0752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5258" y="274639"/>
            <a:ext cx="6734628" cy="842381"/>
          </a:xfrm>
          <a:prstGeom prst="rect">
            <a:avLst/>
          </a:prstGeom>
        </p:spPr>
        <p:txBody>
          <a:bodyPr vert="horz" lIns="68580" tIns="34290" rIns="68580" bIns="34290"/>
          <a:lstStyle>
            <a:lvl1pPr algn="ctr">
              <a:defRPr sz="3733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3" name="Content Placeholder 3">
            <a:extLst>
              <a:ext uri="{FF2B5EF4-FFF2-40B4-BE49-F238E27FC236}">
                <a16:creationId xmlns:a16="http://schemas.microsoft.com/office/drawing/2014/main" id="{0AC8503D-1E07-5D4B-B549-595AA25F4C0E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325257" y="1239433"/>
            <a:ext cx="6734627" cy="470575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buClr>
                <a:srgbClr val="00ADEE"/>
              </a:buClr>
              <a:defRPr sz="2800" b="1" i="0">
                <a:solidFill>
                  <a:schemeClr val="accent2"/>
                </a:solidFill>
                <a:latin typeface="Century Gothic" panose="020B0502020202020204" pitchFamily="34" charset="0"/>
              </a:defRPr>
            </a:lvl1pPr>
            <a:lvl2pPr>
              <a:buClr>
                <a:srgbClr val="00ADEE"/>
              </a:buClr>
              <a:defRPr sz="2400" b="0" i="0">
                <a:latin typeface="Century Gothic" panose="020B0502020202020204" pitchFamily="34" charset="0"/>
              </a:defRPr>
            </a:lvl2pPr>
            <a:lvl3pPr>
              <a:buClr>
                <a:srgbClr val="00ADEE"/>
              </a:buClr>
              <a:defRPr sz="2000" b="0" i="0">
                <a:latin typeface="Century Gothic" panose="020B0502020202020204" pitchFamily="34" charset="0"/>
              </a:defRPr>
            </a:lvl3pPr>
            <a:lvl4pPr>
              <a:buClr>
                <a:srgbClr val="00ADEE"/>
              </a:buClr>
              <a:defRPr sz="1800" b="0" i="0">
                <a:latin typeface="Century Gothic" panose="020B0502020202020204" pitchFamily="34" charset="0"/>
              </a:defRPr>
            </a:lvl4pPr>
            <a:lvl5pPr>
              <a:buClr>
                <a:srgbClr val="00ADEE"/>
              </a:buClr>
              <a:defRPr sz="1400" b="0" i="0"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Slide Number Placeholder 14">
            <a:extLst>
              <a:ext uri="{FF2B5EF4-FFF2-40B4-BE49-F238E27FC236}">
                <a16:creationId xmlns:a16="http://schemas.microsoft.com/office/drawing/2014/main" id="{42FF2272-021F-574F-8097-4E0F1EB0AFC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9100" y="6457951"/>
            <a:ext cx="2476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fld id="{9D08456F-F893-6E4F-8F46-ECB4DB6C09B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2AF42097-2B69-804A-AA8C-31A793ACE496}"/>
              </a:ext>
            </a:extLst>
          </p:cNvPr>
          <p:cNvSpPr/>
          <p:nvPr userDrawn="1"/>
        </p:nvSpPr>
        <p:spPr>
          <a:xfrm>
            <a:off x="7265850" y="1117021"/>
            <a:ext cx="853440" cy="688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dirty="0">
              <a:solidFill>
                <a:srgbClr val="53ABDD"/>
              </a:solidFill>
            </a:endParaRPr>
          </a:p>
        </p:txBody>
      </p:sp>
      <p:pic>
        <p:nvPicPr>
          <p:cNvPr id="9" name="Picture 8" descr="A close up of a logo&#10;&#10;Description automatically generated">
            <a:extLst>
              <a:ext uri="{FF2B5EF4-FFF2-40B4-BE49-F238E27FC236}">
                <a16:creationId xmlns:a16="http://schemas.microsoft.com/office/drawing/2014/main" id="{08FDACF3-0AA3-5F44-ABDB-E21957DE3DE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366122" y="315122"/>
            <a:ext cx="448078" cy="448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08056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emf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04B9B6E4-F1F9-1A41-94E0-775346FE1EB7}"/>
              </a:ext>
            </a:extLst>
          </p:cNvPr>
          <p:cNvSpPr/>
          <p:nvPr userDrawn="1"/>
        </p:nvSpPr>
        <p:spPr>
          <a:xfrm>
            <a:off x="0" y="6422246"/>
            <a:ext cx="12192000" cy="435754"/>
          </a:xfrm>
          <a:prstGeom prst="rect">
            <a:avLst/>
          </a:prstGeom>
          <a:gradFill>
            <a:gsLst>
              <a:gs pos="0">
                <a:srgbClr val="008ED3"/>
              </a:gs>
              <a:gs pos="100000">
                <a:srgbClr val="0055A6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D610A44-FD55-7E45-A9D2-8A5038316B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599" y="274639"/>
            <a:ext cx="10972799" cy="84238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0DE33DA-E844-3D4F-972D-4D5295D4233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09599" y="1259910"/>
            <a:ext cx="10972799" cy="491705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A9643D7-D54B-204A-BAE7-584AACD63AB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4579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© 2020 InterDigital, Inc. All Rights Reserved.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FCCDF397-5953-F646-B784-51CB600CA5F1}"/>
              </a:ext>
            </a:extLst>
          </p:cNvPr>
          <p:cNvPicPr>
            <a:picLocks noChangeAspect="1"/>
          </p:cNvPicPr>
          <p:nvPr userDrawn="1"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96812" y="6565136"/>
            <a:ext cx="1281717" cy="204476"/>
          </a:xfrm>
          <a:prstGeom prst="rect">
            <a:avLst/>
          </a:prstGeom>
        </p:spPr>
      </p:pic>
      <p:sp>
        <p:nvSpPr>
          <p:cNvPr id="17" name="Slide Number Placeholder 14">
            <a:extLst>
              <a:ext uri="{FF2B5EF4-FFF2-40B4-BE49-F238E27FC236}">
                <a16:creationId xmlns:a16="http://schemas.microsoft.com/office/drawing/2014/main" id="{643533EB-B409-764F-BF3F-FF64869B14C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9100" y="6457951"/>
            <a:ext cx="2476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defRPr>
            </a:lvl1pPr>
          </a:lstStyle>
          <a:p>
            <a:fld id="{9D08456F-F893-6E4F-8F46-ECB4DB6C09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9532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4" r:id="rId3"/>
    <p:sldLayoutId id="2147483653" r:id="rId4"/>
    <p:sldLayoutId id="2147483654" r:id="rId5"/>
    <p:sldLayoutId id="2147483665" r:id="rId6"/>
    <p:sldLayoutId id="2147483655" r:id="rId7"/>
    <p:sldLayoutId id="2147483666" r:id="rId8"/>
    <p:sldLayoutId id="2147483667" r:id="rId9"/>
    <p:sldLayoutId id="2147483670" r:id="rId10"/>
    <p:sldLayoutId id="2147483651" r:id="rId11"/>
    <p:sldLayoutId id="2147483669" r:id="rId12"/>
    <p:sldLayoutId id="2147483663" r:id="rId13"/>
    <p:sldLayoutId id="2147483660" r:id="rId14"/>
    <p:sldLayoutId id="2147483661" r:id="rId15"/>
    <p:sldLayoutId id="2147483668" r:id="rId16"/>
    <p:sldLayoutId id="2147483662" r:id="rId17"/>
  </p:sldLayoutIdLst>
  <p:hf hd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800" b="1" kern="1200">
          <a:solidFill>
            <a:schemeClr val="tx1"/>
          </a:solidFill>
          <a:latin typeface="Century Gothic" panose="020B050202020202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00A3DB"/>
        </a:buClr>
        <a:buFont typeface="Arial" panose="020B0604020202020204" pitchFamily="34" charset="0"/>
        <a:buChar char="•"/>
        <a:defRPr sz="2800" b="1" kern="1200">
          <a:solidFill>
            <a:schemeClr val="accent2"/>
          </a:solidFill>
          <a:latin typeface="Century Gothic" panose="020B050202020202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00A3DB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entury Gothic" panose="020B050202020202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00A3DB"/>
        </a:buClr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entury Gothic" panose="020B050202020202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00A3DB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entury Gothic" panose="020B050202020202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00A3DB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entury Gothic" panose="020B05020202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1EB4A2-0FCC-B04D-889F-5BBF4567882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sz="4400" dirty="0"/>
              <a:t>JVET-T0061</a:t>
            </a:r>
            <a:br>
              <a:rPr lang="en-US" sz="6000" dirty="0"/>
            </a:br>
            <a:r>
              <a:rPr lang="en-US" sz="4400" dirty="0"/>
              <a:t>Multi-threaded VTM decoder description and performance analysis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248C4AE-D5B8-BE49-BADA-7F8B231217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2020 InterDigital, Inc. All Rights Reserved.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9B8C58C-89F7-674C-83BB-2646932FBF5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D08456F-F893-6E4F-8F46-ECB4DB6C09B5}" type="slidenum">
              <a:rPr lang="en-US" smtClean="0"/>
              <a:pPr/>
              <a:t>1</a:t>
            </a:fld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92A2368-7A07-3F49-9F99-8EF818AC83B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Autofit/>
          </a:bodyPr>
          <a:lstStyle/>
          <a:p>
            <a:r>
              <a:rPr lang="en-US" sz="1800" dirty="0"/>
              <a:t>Srinivas Gudumasu, Tangi Poirier, Fabrice Urban, Franck Hiron, </a:t>
            </a:r>
            <a:r>
              <a:rPr lang="en-US" sz="1800" dirty="0" err="1"/>
              <a:t>Rémi</a:t>
            </a:r>
            <a:r>
              <a:rPr lang="en-US" sz="1800" dirty="0"/>
              <a:t> Jullian </a:t>
            </a:r>
          </a:p>
          <a:p>
            <a:r>
              <a:rPr lang="en-US" sz="1800" dirty="0"/>
              <a:t>and Philippe de Lagrange </a:t>
            </a:r>
          </a:p>
          <a:p>
            <a:r>
              <a:rPr lang="en-US" sz="1800" dirty="0" err="1"/>
              <a:t>InterDigital</a:t>
            </a:r>
            <a:r>
              <a:rPr lang="en-US" sz="1800" dirty="0"/>
              <a:t> Inc.</a:t>
            </a:r>
          </a:p>
          <a:p>
            <a:r>
              <a:rPr lang="en-US" sz="1800" dirty="0"/>
              <a:t>October 2020</a:t>
            </a:r>
          </a:p>
        </p:txBody>
      </p:sp>
    </p:spTree>
    <p:extLst>
      <p:ext uri="{BB962C8B-B14F-4D97-AF65-F5344CB8AC3E}">
        <p14:creationId xmlns:p14="http://schemas.microsoft.com/office/powerpoint/2010/main" val="89856449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FD0B18-EB3D-4A42-80F0-85E27B5AAE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0785" y="274639"/>
            <a:ext cx="10930856" cy="842381"/>
          </a:xfrm>
        </p:spPr>
        <p:txBody>
          <a:bodyPr>
            <a:noAutofit/>
          </a:bodyPr>
          <a:lstStyle/>
          <a:p>
            <a:r>
              <a:rPr lang="en-US" sz="2800" dirty="0"/>
              <a:t>Performance evolution </a:t>
            </a:r>
            <a:r>
              <a:rPr lang="en-US" sz="2800" dirty="0" err="1"/>
              <a:t>w.r.t.</a:t>
            </a:r>
            <a:r>
              <a:rPr lang="en-US" sz="2800" dirty="0"/>
              <a:t> threads </a:t>
            </a:r>
            <a:br>
              <a:rPr lang="en-US" sz="2800" dirty="0"/>
            </a:br>
            <a:r>
              <a:rPr lang="en-US" sz="2800" dirty="0"/>
              <a:t>for Class A sequences</a:t>
            </a:r>
            <a:endParaRPr lang="fr-FR" sz="28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C77CB18-0A18-46EA-AB29-815A27B9FA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2020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B3B15D8-C1C5-4D54-9675-68E869C95FA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D08456F-F893-6E4F-8F46-ECB4DB6C09B5}" type="slidenum">
              <a:rPr lang="en-US" smtClean="0"/>
              <a:pPr/>
              <a:t>10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F6DC6BD-2287-4BA2-803E-38AA8A0B8008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5003" y="1345330"/>
            <a:ext cx="7821989" cy="480611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76477613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C77CB18-0A18-46EA-AB29-815A27B9FA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2020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B3B15D8-C1C5-4D54-9675-68E869C95FA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D08456F-F893-6E4F-8F46-ECB4DB6C09B5}" type="slidenum">
              <a:rPr lang="en-US" smtClean="0"/>
              <a:pPr/>
              <a:t>11</a:t>
            </a:fld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68800A8-7A7B-40F3-9E70-CC57997EF5D4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0461" y="1275127"/>
            <a:ext cx="7451078" cy="4893540"/>
          </a:xfrm>
          <a:prstGeom prst="rect">
            <a:avLst/>
          </a:prstGeom>
          <a:noFill/>
        </p:spPr>
      </p:pic>
      <p:sp>
        <p:nvSpPr>
          <p:cNvPr id="9" name="Title 8">
            <a:extLst>
              <a:ext uri="{FF2B5EF4-FFF2-40B4-BE49-F238E27FC236}">
                <a16:creationId xmlns:a16="http://schemas.microsoft.com/office/drawing/2014/main" id="{635B2AA6-77E0-4A9C-BCCF-14E00B4A67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800" dirty="0"/>
              <a:t>Performance evolution </a:t>
            </a:r>
            <a:r>
              <a:rPr lang="en-US" sz="2800" dirty="0" err="1"/>
              <a:t>w.r.t.</a:t>
            </a:r>
            <a:r>
              <a:rPr lang="en-US" sz="2800" dirty="0"/>
              <a:t> threads </a:t>
            </a:r>
            <a:br>
              <a:rPr lang="en-US" sz="2800" dirty="0"/>
            </a:br>
            <a:r>
              <a:rPr lang="en-US" sz="2800" dirty="0"/>
              <a:t>for Class B sequences</a:t>
            </a:r>
            <a:endParaRPr lang="fr-FR" sz="2800" dirty="0"/>
          </a:p>
        </p:txBody>
      </p:sp>
    </p:spTree>
    <p:extLst>
      <p:ext uri="{BB962C8B-B14F-4D97-AF65-F5344CB8AC3E}">
        <p14:creationId xmlns:p14="http://schemas.microsoft.com/office/powerpoint/2010/main" val="27311638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ADABE9-3726-44E6-A87F-267DF9BD28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Summary</a:t>
            </a:r>
            <a:endParaRPr lang="fr-FR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D45436-C038-4E0F-A84A-9FA41840CA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598" y="1796805"/>
            <a:ext cx="10972799" cy="1743349"/>
          </a:xfrm>
        </p:spPr>
        <p:txBody>
          <a:bodyPr>
            <a:normAutofit/>
          </a:bodyPr>
          <a:lstStyle/>
          <a:p>
            <a:pPr hangingPunct="0"/>
            <a:r>
              <a:rPr lang="en-US" sz="1800" dirty="0">
                <a:solidFill>
                  <a:srgbClr val="009BD4"/>
                </a:solidFill>
              </a:rPr>
              <a:t>Proposed Multi-threaded (MT) framework combines task and CTU level parallel processing techniques implemented in the VTM10. </a:t>
            </a:r>
          </a:p>
          <a:p>
            <a:pPr hangingPunct="0"/>
            <a:r>
              <a:rPr lang="en-CA" sz="1800" dirty="0">
                <a:solidFill>
                  <a:srgbClr val="009BD4"/>
                </a:solidFill>
              </a:rPr>
              <a:t>An overall decoding time </a:t>
            </a:r>
            <a:r>
              <a:rPr lang="en-US" sz="1800" dirty="0">
                <a:solidFill>
                  <a:srgbClr val="009BD4"/>
                </a:solidFill>
              </a:rPr>
              <a:t>speedup </a:t>
            </a:r>
            <a:r>
              <a:rPr lang="en-CA" sz="1800" dirty="0">
                <a:solidFill>
                  <a:srgbClr val="009BD4"/>
                </a:solidFill>
              </a:rPr>
              <a:t>from 7.7x to 10x for six Class A sequences and from 6.3x to 8.3x for five Class B sequences. </a:t>
            </a:r>
            <a:endParaRPr lang="en-US" sz="1800" dirty="0">
              <a:solidFill>
                <a:srgbClr val="009BD4"/>
              </a:solidFill>
            </a:endParaRPr>
          </a:p>
          <a:p>
            <a:endParaRPr lang="fr-FR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3101E04-43C7-4D0E-A1BF-50474ADE4F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2020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30BDAD2-9F2E-4AD1-8790-38DFA471187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D08456F-F893-6E4F-8F46-ECB4DB6C09B5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27166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8A808E-AAD4-504E-B7B0-8031E4542E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Introduction &amp; overview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031629-F9B7-D445-AC7A-8E49F730575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800" b="0" dirty="0">
                <a:solidFill>
                  <a:srgbClr val="009BD4"/>
                </a:solidFill>
                <a:latin typeface="Century Gothic" panose="020B0502020202020204" pitchFamily="34" charset="0"/>
              </a:rPr>
              <a:t>Present an enhanced VTM decoder using parallel processing on general-purpose multicore processor</a:t>
            </a:r>
          </a:p>
          <a:p>
            <a:r>
              <a:rPr lang="en-US" sz="1800" b="0" dirty="0">
                <a:solidFill>
                  <a:srgbClr val="009BD4"/>
                </a:solidFill>
                <a:latin typeface="Century Gothic" panose="020B0502020202020204" pitchFamily="34" charset="0"/>
              </a:rPr>
              <a:t>The approach was to keep code as close as possible to native VTM decoder code</a:t>
            </a:r>
          </a:p>
          <a:p>
            <a:r>
              <a:rPr lang="en-US" sz="1800" b="0" dirty="0">
                <a:solidFill>
                  <a:srgbClr val="009BD4"/>
                </a:solidFill>
                <a:latin typeface="Century Gothic" panose="020B0502020202020204" pitchFamily="34" charset="0"/>
              </a:rPr>
              <a:t>Implemented parallelism features are independent from the tile and slice features</a:t>
            </a:r>
          </a:p>
          <a:p>
            <a:r>
              <a:rPr lang="en-US" sz="1800" b="0" dirty="0">
                <a:solidFill>
                  <a:srgbClr val="009BD4"/>
                </a:solidFill>
                <a:latin typeface="Century Gothic" panose="020B0502020202020204" pitchFamily="34" charset="0"/>
              </a:rPr>
              <a:t>The software can be made available for review and insertion in the VTM</a:t>
            </a:r>
          </a:p>
          <a:p>
            <a:r>
              <a:rPr lang="en-US" sz="1800" b="0" dirty="0">
                <a:solidFill>
                  <a:srgbClr val="009BD4"/>
                </a:solidFill>
                <a:latin typeface="Century Gothic" panose="020B0502020202020204" pitchFamily="34" charset="0"/>
              </a:rPr>
              <a:t>Decoding speedup (vs VTM10) from 7.7x to 10x for six Class A sequences and from 6.3x to 8.3x for five Class B sequences</a:t>
            </a:r>
          </a:p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2ACA491-EBA5-DD41-B1EB-22DB2E1CB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2020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31D8BA2-D041-6C4A-B63D-653B36845D3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D08456F-F893-6E4F-8F46-ECB4DB6C09B5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37979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8A808E-AAD4-504E-B7B0-8031E4542E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Proposed Architecture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031629-F9B7-D445-AC7A-8E49F73057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599" y="1259910"/>
            <a:ext cx="10972799" cy="963173"/>
          </a:xfrm>
        </p:spPr>
        <p:txBody>
          <a:bodyPr/>
          <a:lstStyle/>
          <a:p>
            <a:r>
              <a:rPr lang="en-US" sz="1800" b="0" dirty="0">
                <a:solidFill>
                  <a:srgbClr val="009BD4"/>
                </a:solidFill>
              </a:rPr>
              <a:t>VVC decoding process for each slice in a picture is divided into multiple tasks</a:t>
            </a:r>
          </a:p>
          <a:p>
            <a:r>
              <a:rPr lang="en-US" sz="1800" b="0" dirty="0">
                <a:solidFill>
                  <a:srgbClr val="009BD4"/>
                </a:solidFill>
              </a:rPr>
              <a:t>The CABAC decoding &amp; the slice decoding tasks are processed in parallel</a:t>
            </a:r>
          </a:p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2ACA491-EBA5-DD41-B1EB-22DB2E1CB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2020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31D8BA2-D041-6C4A-B63D-653B36845D3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D08456F-F893-6E4F-8F46-ECB4DB6C09B5}" type="slidenum">
              <a:rPr lang="en-US" smtClean="0"/>
              <a:pPr/>
              <a:t>3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ADFF669-26E7-4520-AF3B-58C2FD0D477B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7642" y="2085876"/>
            <a:ext cx="6871188" cy="427096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9922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DDD7CF-6962-4669-B0F2-6C133A9CF4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Thread scheduling mechanism</a:t>
            </a:r>
            <a:endParaRPr lang="fr-FR" sz="28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615D384-75F3-46B3-AEEE-14BA755A95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2020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076A888-52A8-4944-A12D-BBD29F7C89A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D08456F-F893-6E4F-8F46-ECB4DB6C09B5}" type="slidenum">
              <a:rPr lang="en-US" smtClean="0"/>
              <a:pPr/>
              <a:t>4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A9761AD-145A-4640-95D8-1A88255679F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95600" y="1160624"/>
            <a:ext cx="6940209" cy="52537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41568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09FFB6-62CC-47AA-9787-6BEF0CC6E6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Thread scheduling mechanism</a:t>
            </a:r>
            <a:endParaRPr lang="fr-FR" sz="28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C35C9F3-9878-4061-93EE-D46A06F1EC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2020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88A6652-E91C-4600-BCA8-B130BCC556D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D08456F-F893-6E4F-8F46-ECB4DB6C09B5}" type="slidenum">
              <a:rPr lang="en-US" smtClean="0"/>
              <a:pPr/>
              <a:t>5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C410691-6B78-4961-B4A6-D82A2273B815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338" y="4180283"/>
            <a:ext cx="4094012" cy="2034196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81D73337-9932-494A-9279-9B38E074C711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5367" y="3922098"/>
            <a:ext cx="3915629" cy="2397788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120CC9BD-EB9B-46A4-AF66-D5D4805D8E5B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3467" y="1477799"/>
            <a:ext cx="4057529" cy="2040102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F40070A6-E8F4-480F-BD5A-B0309565222A}"/>
              </a:ext>
            </a:extLst>
          </p:cNvPr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338" y="1477799"/>
            <a:ext cx="4094012" cy="2063693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925CF0FB-B52C-4AD2-9A3C-BF950EC496C8}"/>
              </a:ext>
            </a:extLst>
          </p:cNvPr>
          <p:cNvSpPr txBox="1"/>
          <p:nvPr/>
        </p:nvSpPr>
        <p:spPr>
          <a:xfrm>
            <a:off x="1551652" y="1170022"/>
            <a:ext cx="3311275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rgbClr val="009BD4"/>
                </a:solidFill>
                <a:latin typeface="Century Gothic" panose="020B0502020202020204" pitchFamily="34" charset="0"/>
              </a:rPr>
              <a:t>Wavefront</a:t>
            </a:r>
            <a:endParaRPr lang="fr-FR" sz="14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DF0B9F7-EAD9-4D24-A871-1F58DF01D2E2}"/>
              </a:ext>
            </a:extLst>
          </p:cNvPr>
          <p:cNvSpPr txBox="1"/>
          <p:nvPr/>
        </p:nvSpPr>
        <p:spPr>
          <a:xfrm>
            <a:off x="1551653" y="3872506"/>
            <a:ext cx="3311275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rgbClr val="009BD4"/>
                </a:solidFill>
                <a:latin typeface="Century Gothic" panose="020B0502020202020204" pitchFamily="34" charset="0"/>
              </a:rPr>
              <a:t>Independent rows</a:t>
            </a:r>
            <a:endParaRPr lang="fr-FR" sz="14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93A225D-EBCC-422E-8278-8097A98FC733}"/>
              </a:ext>
            </a:extLst>
          </p:cNvPr>
          <p:cNvSpPr txBox="1"/>
          <p:nvPr/>
        </p:nvSpPr>
        <p:spPr>
          <a:xfrm>
            <a:off x="7109721" y="1165230"/>
            <a:ext cx="3311275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400" dirty="0">
                <a:solidFill>
                  <a:srgbClr val="009BD4"/>
                </a:solidFill>
                <a:latin typeface="Century Gothic" panose="020B0502020202020204" pitchFamily="34" charset="0"/>
              </a:rPr>
              <a:t>Overlapping tasks</a:t>
            </a:r>
            <a:endParaRPr lang="fr-FR" sz="1400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0E93972-9AF9-4AB9-936D-E0D3A0916314}"/>
              </a:ext>
            </a:extLst>
          </p:cNvPr>
          <p:cNvSpPr txBox="1"/>
          <p:nvPr/>
        </p:nvSpPr>
        <p:spPr>
          <a:xfrm>
            <a:off x="7109721" y="3865653"/>
            <a:ext cx="3311275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400" dirty="0">
                <a:solidFill>
                  <a:srgbClr val="009BD4"/>
                </a:solidFill>
                <a:latin typeface="Century Gothic" panose="020B0502020202020204" pitchFamily="34" charset="0"/>
              </a:rPr>
              <a:t>Deblocking</a:t>
            </a:r>
            <a:endParaRPr lang="fr-FR" sz="1400" dirty="0"/>
          </a:p>
        </p:txBody>
      </p:sp>
    </p:spTree>
    <p:extLst>
      <p:ext uri="{BB962C8B-B14F-4D97-AF65-F5344CB8AC3E}">
        <p14:creationId xmlns:p14="http://schemas.microsoft.com/office/powerpoint/2010/main" val="24094918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9E85C2-7D88-4EA1-8116-9577855ECF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2800" dirty="0"/>
              <a:t>Performance analysis for Class A streams</a:t>
            </a:r>
            <a:br>
              <a:rPr lang="en-US" sz="2800" dirty="0"/>
            </a:br>
            <a:r>
              <a:rPr lang="en-US" sz="2800" dirty="0"/>
              <a:t>(16 threads)</a:t>
            </a:r>
            <a:endParaRPr lang="fr-FR" sz="28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91F497C-D405-4372-A0E2-10E26D9267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2020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6258EB3-086A-490C-A207-45166BB24D6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D08456F-F893-6E4F-8F46-ECB4DB6C09B5}" type="slidenum">
              <a:rPr lang="en-US" smtClean="0"/>
              <a:pPr/>
              <a:t>6</a:t>
            </a:fld>
            <a:endParaRPr lang="en-US" dirty="0"/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B67D61C6-1E12-463B-A148-3EBA14F385D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7413682"/>
              </p:ext>
            </p:extLst>
          </p:nvPr>
        </p:nvGraphicFramePr>
        <p:xfrm>
          <a:off x="2895600" y="1215736"/>
          <a:ext cx="6019385" cy="5212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4540">
                  <a:extLst>
                    <a:ext uri="{9D8B030D-6E8A-4147-A177-3AD203B41FA5}">
                      <a16:colId xmlns:a16="http://schemas.microsoft.com/office/drawing/2014/main" val="1770611626"/>
                    </a:ext>
                  </a:extLst>
                </a:gridCol>
                <a:gridCol w="766562">
                  <a:extLst>
                    <a:ext uri="{9D8B030D-6E8A-4147-A177-3AD203B41FA5}">
                      <a16:colId xmlns:a16="http://schemas.microsoft.com/office/drawing/2014/main" val="2821597056"/>
                    </a:ext>
                  </a:extLst>
                </a:gridCol>
                <a:gridCol w="1045610">
                  <a:extLst>
                    <a:ext uri="{9D8B030D-6E8A-4147-A177-3AD203B41FA5}">
                      <a16:colId xmlns:a16="http://schemas.microsoft.com/office/drawing/2014/main" val="3287269659"/>
                    </a:ext>
                  </a:extLst>
                </a:gridCol>
                <a:gridCol w="927292">
                  <a:extLst>
                    <a:ext uri="{9D8B030D-6E8A-4147-A177-3AD203B41FA5}">
                      <a16:colId xmlns:a16="http://schemas.microsoft.com/office/drawing/2014/main" val="2200250533"/>
                    </a:ext>
                  </a:extLst>
                </a:gridCol>
                <a:gridCol w="1485381">
                  <a:extLst>
                    <a:ext uri="{9D8B030D-6E8A-4147-A177-3AD203B41FA5}">
                      <a16:colId xmlns:a16="http://schemas.microsoft.com/office/drawing/2014/main" val="383089852"/>
                    </a:ext>
                  </a:extLst>
                </a:gridCol>
              </a:tblGrid>
              <a:tr h="391645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Sequence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 err="1"/>
                        <a:t>Qp</a:t>
                      </a:r>
                      <a:endParaRPr lang="en-US" sz="1200" b="0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FPS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12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Dec Time ratio</a:t>
                      </a:r>
                    </a:p>
                    <a:p>
                      <a:pPr algn="ctr"/>
                      <a:r>
                        <a:rPr lang="en-US" sz="1200" b="0" dirty="0"/>
                        <a:t>(%)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64623279"/>
                  </a:ext>
                </a:extLst>
              </a:tr>
              <a:tr h="254569">
                <a:tc>
                  <a:txBody>
                    <a:bodyPr/>
                    <a:lstStyle/>
                    <a:p>
                      <a:r>
                        <a:rPr lang="en-US" dirty="0"/>
                        <a:t>Class 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QP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VTM 10.0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dirty="0"/>
                        <a:t>Proposed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Proposed/VTM10.0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0794172"/>
                  </a:ext>
                </a:extLst>
              </a:tr>
              <a:tr h="182768">
                <a:tc rowSpan="4"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A1_Tango2</a:t>
                      </a:r>
                      <a:endParaRPr 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22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6858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2.0</a:t>
                      </a: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marL="0" marR="0" algn="ctr" defTabSz="6858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18.0</a:t>
                      </a: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marL="0" marR="0" algn="ctr" defTabSz="6858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11%</a:t>
                      </a:r>
                    </a:p>
                  </a:txBody>
                  <a:tcPr marL="44450" marR="44450" marT="0" marB="0"/>
                </a:tc>
                <a:extLst>
                  <a:ext uri="{0D108BD9-81ED-4DB2-BD59-A6C34878D82A}">
                    <a16:rowId xmlns:a16="http://schemas.microsoft.com/office/drawing/2014/main" val="324097856"/>
                  </a:ext>
                </a:extLst>
              </a:tr>
              <a:tr h="182768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27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6858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2.7</a:t>
                      </a: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marL="0" marR="0" algn="ctr" defTabSz="6858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23.3</a:t>
                      </a: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marL="0" marR="0" algn="ctr" defTabSz="6858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11%</a:t>
                      </a:r>
                    </a:p>
                  </a:txBody>
                  <a:tcPr marL="44450" marR="44450" marT="0" marB="0"/>
                </a:tc>
                <a:extLst>
                  <a:ext uri="{0D108BD9-81ED-4DB2-BD59-A6C34878D82A}">
                    <a16:rowId xmlns:a16="http://schemas.microsoft.com/office/drawing/2014/main" val="1808579235"/>
                  </a:ext>
                </a:extLst>
              </a:tr>
              <a:tr h="182768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32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6858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2.9</a:t>
                      </a: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marL="0" marR="0" algn="ctr" defTabSz="6858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25.1</a:t>
                      </a: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marL="0" marR="0" algn="ctr" defTabSz="6858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11%</a:t>
                      </a:r>
                    </a:p>
                  </a:txBody>
                  <a:tcPr marL="44450" marR="44450" marT="0" marB="0"/>
                </a:tc>
                <a:extLst>
                  <a:ext uri="{0D108BD9-81ED-4DB2-BD59-A6C34878D82A}">
                    <a16:rowId xmlns:a16="http://schemas.microsoft.com/office/drawing/2014/main" val="1159854759"/>
                  </a:ext>
                </a:extLst>
              </a:tr>
              <a:tr h="182768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37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6858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3.3</a:t>
                      </a: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marL="0" marR="0" algn="ctr" defTabSz="6858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27.4</a:t>
                      </a: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marL="0" marR="0" algn="ctr" defTabSz="6858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12%</a:t>
                      </a:r>
                    </a:p>
                  </a:txBody>
                  <a:tcPr marL="44450" marR="44450" marT="0" marB="0"/>
                </a:tc>
                <a:extLst>
                  <a:ext uri="{0D108BD9-81ED-4DB2-BD59-A6C34878D82A}">
                    <a16:rowId xmlns:a16="http://schemas.microsoft.com/office/drawing/2014/main" val="2843275169"/>
                  </a:ext>
                </a:extLst>
              </a:tr>
              <a:tr h="182768">
                <a:tc rowSpan="4"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FoodMarket4</a:t>
                      </a:r>
                      <a:endParaRPr 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22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6858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2.3</a:t>
                      </a: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marL="0" marR="0" algn="ctr" defTabSz="6858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19.8</a:t>
                      </a: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marL="0" marR="0" algn="ctr" defTabSz="6858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11%</a:t>
                      </a:r>
                    </a:p>
                  </a:txBody>
                  <a:tcPr marL="44450" marR="44450" marT="0" marB="0"/>
                </a:tc>
                <a:extLst>
                  <a:ext uri="{0D108BD9-81ED-4DB2-BD59-A6C34878D82A}">
                    <a16:rowId xmlns:a16="http://schemas.microsoft.com/office/drawing/2014/main" val="936056948"/>
                  </a:ext>
                </a:extLst>
              </a:tr>
              <a:tr h="182768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27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6858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2.5</a:t>
                      </a: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marL="0" marR="0" algn="ctr" defTabSz="6858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23.0</a:t>
                      </a: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marL="0" marR="0" algn="ctr" defTabSz="6858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11%</a:t>
                      </a:r>
                    </a:p>
                  </a:txBody>
                  <a:tcPr marL="44450" marR="44450" marT="0" marB="0"/>
                </a:tc>
                <a:extLst>
                  <a:ext uri="{0D108BD9-81ED-4DB2-BD59-A6C34878D82A}">
                    <a16:rowId xmlns:a16="http://schemas.microsoft.com/office/drawing/2014/main" val="2716241476"/>
                  </a:ext>
                </a:extLst>
              </a:tr>
              <a:tr h="182768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32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6858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2.9</a:t>
                      </a: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marL="0" marR="0" algn="ctr" defTabSz="6858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24.2</a:t>
                      </a: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marL="0" marR="0" algn="ctr" defTabSz="6858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12%</a:t>
                      </a:r>
                    </a:p>
                  </a:txBody>
                  <a:tcPr marL="44450" marR="44450" marT="0" marB="0"/>
                </a:tc>
                <a:extLst>
                  <a:ext uri="{0D108BD9-81ED-4DB2-BD59-A6C34878D82A}">
                    <a16:rowId xmlns:a16="http://schemas.microsoft.com/office/drawing/2014/main" val="2106749229"/>
                  </a:ext>
                </a:extLst>
              </a:tr>
              <a:tr h="182768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37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6858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3.1</a:t>
                      </a: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marL="0" marR="0" algn="ctr" defTabSz="6858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26.7</a:t>
                      </a: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marL="0" marR="0" algn="ctr" defTabSz="6858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11%</a:t>
                      </a:r>
                    </a:p>
                  </a:txBody>
                  <a:tcPr marL="44450" marR="44450" marT="0" marB="0"/>
                </a:tc>
                <a:extLst>
                  <a:ext uri="{0D108BD9-81ED-4DB2-BD59-A6C34878D82A}">
                    <a16:rowId xmlns:a16="http://schemas.microsoft.com/office/drawing/2014/main" val="3608100612"/>
                  </a:ext>
                </a:extLst>
              </a:tr>
              <a:tr h="182768">
                <a:tc rowSpan="4"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CampfireParty2</a:t>
                      </a:r>
                      <a:endParaRPr 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22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6858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1.4</a:t>
                      </a: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marL="0" marR="0" algn="ctr" defTabSz="6858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10.5</a:t>
                      </a: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marL="0" marR="0" algn="ctr" defTabSz="6858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13%</a:t>
                      </a:r>
                    </a:p>
                  </a:txBody>
                  <a:tcPr marL="44450" marR="44450" marT="0" marB="0"/>
                </a:tc>
                <a:extLst>
                  <a:ext uri="{0D108BD9-81ED-4DB2-BD59-A6C34878D82A}">
                    <a16:rowId xmlns:a16="http://schemas.microsoft.com/office/drawing/2014/main" val="977646796"/>
                  </a:ext>
                </a:extLst>
              </a:tr>
              <a:tr h="182768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27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6858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2.2</a:t>
                      </a: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marL="0" marR="0" algn="ctr" defTabSz="6858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16.3</a:t>
                      </a: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marL="0" marR="0" algn="ctr" defTabSz="6858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13%</a:t>
                      </a:r>
                    </a:p>
                  </a:txBody>
                  <a:tcPr marL="44450" marR="44450" marT="0" marB="0"/>
                </a:tc>
                <a:extLst>
                  <a:ext uri="{0D108BD9-81ED-4DB2-BD59-A6C34878D82A}">
                    <a16:rowId xmlns:a16="http://schemas.microsoft.com/office/drawing/2014/main" val="535243292"/>
                  </a:ext>
                </a:extLst>
              </a:tr>
              <a:tr h="182768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32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6858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2.7</a:t>
                      </a: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marL="0" marR="0" algn="ctr" defTabSz="6858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20.4</a:t>
                      </a: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marL="0" marR="0" algn="ctr" defTabSz="6858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13%</a:t>
                      </a:r>
                    </a:p>
                  </a:txBody>
                  <a:tcPr marL="44450" marR="44450" marT="0" marB="0"/>
                </a:tc>
                <a:extLst>
                  <a:ext uri="{0D108BD9-81ED-4DB2-BD59-A6C34878D82A}">
                    <a16:rowId xmlns:a16="http://schemas.microsoft.com/office/drawing/2014/main" val="3140193996"/>
                  </a:ext>
                </a:extLst>
              </a:tr>
              <a:tr h="182768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37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6858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3.1</a:t>
                      </a: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marL="0" marR="0" algn="ctr" defTabSz="6858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23.8</a:t>
                      </a: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marL="0" marR="0" algn="ctr" defTabSz="6858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12%</a:t>
                      </a:r>
                    </a:p>
                  </a:txBody>
                  <a:tcPr marL="44450" marR="44450" marT="0" marB="0"/>
                </a:tc>
                <a:extLst>
                  <a:ext uri="{0D108BD9-81ED-4DB2-BD59-A6C34878D82A}">
                    <a16:rowId xmlns:a16="http://schemas.microsoft.com/office/drawing/2014/main" val="3728446784"/>
                  </a:ext>
                </a:extLst>
              </a:tr>
              <a:tr h="182768">
                <a:tc rowSpan="4">
                  <a:txBody>
                    <a:bodyPr/>
                    <a:lstStyle/>
                    <a:p>
                      <a:r>
                        <a:rPr lang="fr-FR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CatRobot1</a:t>
                      </a:r>
                      <a:endParaRPr 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6858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22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6858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2.0</a:t>
                      </a: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marL="0" marR="0" algn="ctr" defTabSz="6858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16.2</a:t>
                      </a: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marL="0" marR="0" algn="ctr" defTabSz="6858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11%</a:t>
                      </a:r>
                    </a:p>
                  </a:txBody>
                  <a:tcPr marL="44450" marR="44450" marT="0" marB="0"/>
                </a:tc>
                <a:extLst>
                  <a:ext uri="{0D108BD9-81ED-4DB2-BD59-A6C34878D82A}">
                    <a16:rowId xmlns:a16="http://schemas.microsoft.com/office/drawing/2014/main" val="3529094684"/>
                  </a:ext>
                </a:extLst>
              </a:tr>
              <a:tr h="182768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6858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27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6858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2.6</a:t>
                      </a: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marL="0" marR="0" algn="ctr" defTabSz="6858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21.5</a:t>
                      </a: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marL="0" marR="0" algn="ctr" defTabSz="6858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12%</a:t>
                      </a:r>
                    </a:p>
                  </a:txBody>
                  <a:tcPr marL="44450" marR="44450" marT="0" marB="0"/>
                </a:tc>
                <a:extLst>
                  <a:ext uri="{0D108BD9-81ED-4DB2-BD59-A6C34878D82A}">
                    <a16:rowId xmlns:a16="http://schemas.microsoft.com/office/drawing/2014/main" val="2821683926"/>
                  </a:ext>
                </a:extLst>
              </a:tr>
              <a:tr h="182768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6858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32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6858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3.0</a:t>
                      </a: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marL="0" marR="0" algn="ctr" defTabSz="6858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22.8</a:t>
                      </a: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marL="0" marR="0" algn="ctr" defTabSz="6858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12%</a:t>
                      </a:r>
                    </a:p>
                  </a:txBody>
                  <a:tcPr marL="44450" marR="44450" marT="0" marB="0"/>
                </a:tc>
                <a:extLst>
                  <a:ext uri="{0D108BD9-81ED-4DB2-BD59-A6C34878D82A}">
                    <a16:rowId xmlns:a16="http://schemas.microsoft.com/office/drawing/2014/main" val="698680907"/>
                  </a:ext>
                </a:extLst>
              </a:tr>
              <a:tr h="182768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6858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37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6858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3.4</a:t>
                      </a: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marL="0" marR="0" algn="ctr" defTabSz="6858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25.7</a:t>
                      </a: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marL="0" marR="0" algn="ctr" defTabSz="6858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13%</a:t>
                      </a:r>
                    </a:p>
                  </a:txBody>
                  <a:tcPr marL="44450" marR="44450" marT="0" marB="0"/>
                </a:tc>
                <a:extLst>
                  <a:ext uri="{0D108BD9-81ED-4DB2-BD59-A6C34878D82A}">
                    <a16:rowId xmlns:a16="http://schemas.microsoft.com/office/drawing/2014/main" val="354880560"/>
                  </a:ext>
                </a:extLst>
              </a:tr>
              <a:tr h="182768">
                <a:tc rowSpan="4"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DaylightRoad2</a:t>
                      </a:r>
                      <a:endParaRPr 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6858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22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6858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1.6</a:t>
                      </a: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marL="0" marR="0" algn="ctr" defTabSz="6858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12.4</a:t>
                      </a: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marL="0" marR="0" algn="ctr" defTabSz="6858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12%</a:t>
                      </a:r>
                    </a:p>
                  </a:txBody>
                  <a:tcPr marL="44450" marR="44450" marT="0" marB="0"/>
                </a:tc>
                <a:extLst>
                  <a:ext uri="{0D108BD9-81ED-4DB2-BD59-A6C34878D82A}">
                    <a16:rowId xmlns:a16="http://schemas.microsoft.com/office/drawing/2014/main" val="591918901"/>
                  </a:ext>
                </a:extLst>
              </a:tr>
              <a:tr h="182768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6858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27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6858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2.4</a:t>
                      </a: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marL="0" marR="0" algn="ctr" defTabSz="6858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19.5</a:t>
                      </a: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marL="0" marR="0" algn="ctr" defTabSz="6858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11%</a:t>
                      </a:r>
                    </a:p>
                  </a:txBody>
                  <a:tcPr marL="44450" marR="44450" marT="0" marB="0"/>
                </a:tc>
                <a:extLst>
                  <a:ext uri="{0D108BD9-81ED-4DB2-BD59-A6C34878D82A}">
                    <a16:rowId xmlns:a16="http://schemas.microsoft.com/office/drawing/2014/main" val="2882135672"/>
                  </a:ext>
                </a:extLst>
              </a:tr>
              <a:tr h="182768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6858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32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6858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2.8</a:t>
                      </a: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marL="0" marR="0" algn="ctr" defTabSz="6858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24.0</a:t>
                      </a: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marL="0" marR="0" algn="ctr" defTabSz="6858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11%</a:t>
                      </a:r>
                    </a:p>
                  </a:txBody>
                  <a:tcPr marL="44450" marR="44450" marT="0" marB="0"/>
                </a:tc>
                <a:extLst>
                  <a:ext uri="{0D108BD9-81ED-4DB2-BD59-A6C34878D82A}">
                    <a16:rowId xmlns:a16="http://schemas.microsoft.com/office/drawing/2014/main" val="3932511558"/>
                  </a:ext>
                </a:extLst>
              </a:tr>
              <a:tr h="182768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6858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37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6858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3.3</a:t>
                      </a: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marL="0" marR="0" algn="ctr" defTabSz="6858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25.9</a:t>
                      </a: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marL="0" marR="0" algn="ctr" defTabSz="6858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12%</a:t>
                      </a:r>
                    </a:p>
                  </a:txBody>
                  <a:tcPr marL="44450" marR="44450" marT="0" marB="0"/>
                </a:tc>
                <a:extLst>
                  <a:ext uri="{0D108BD9-81ED-4DB2-BD59-A6C34878D82A}">
                    <a16:rowId xmlns:a16="http://schemas.microsoft.com/office/drawing/2014/main" val="1993527984"/>
                  </a:ext>
                </a:extLst>
              </a:tr>
              <a:tr h="182768">
                <a:tc rowSpan="4"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ParkRunning3</a:t>
                      </a:r>
                      <a:endParaRPr 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6858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22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6858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1.2</a:t>
                      </a: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marL="0" marR="0" algn="ctr" defTabSz="6858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12.0</a:t>
                      </a: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marL="0" marR="0" algn="ctr" defTabSz="6858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10%</a:t>
                      </a:r>
                    </a:p>
                  </a:txBody>
                  <a:tcPr marL="44450" marR="44450" marT="0" marB="0"/>
                </a:tc>
                <a:extLst>
                  <a:ext uri="{0D108BD9-81ED-4DB2-BD59-A6C34878D82A}">
                    <a16:rowId xmlns:a16="http://schemas.microsoft.com/office/drawing/2014/main" val="905740009"/>
                  </a:ext>
                </a:extLst>
              </a:tr>
              <a:tr h="182768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defTabSz="6858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27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6858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1.5</a:t>
                      </a: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marL="0" marR="0" algn="ctr" defTabSz="6858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14.3</a:t>
                      </a: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marL="0" marR="0" algn="ctr" defTabSz="6858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10%</a:t>
                      </a:r>
                    </a:p>
                  </a:txBody>
                  <a:tcPr marL="44450" marR="44450" marT="0" marB="0"/>
                </a:tc>
                <a:extLst>
                  <a:ext uri="{0D108BD9-81ED-4DB2-BD59-A6C34878D82A}">
                    <a16:rowId xmlns:a16="http://schemas.microsoft.com/office/drawing/2014/main" val="3550731113"/>
                  </a:ext>
                </a:extLst>
              </a:tr>
              <a:tr h="182768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defTabSz="6858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32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6858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1.9</a:t>
                      </a: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marL="0" marR="0" algn="ctr" defTabSz="6858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16.6</a:t>
                      </a: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marL="0" marR="0" algn="ctr" defTabSz="6858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11%</a:t>
                      </a:r>
                    </a:p>
                  </a:txBody>
                  <a:tcPr marL="44450" marR="44450" marT="0" marB="0"/>
                </a:tc>
                <a:extLst>
                  <a:ext uri="{0D108BD9-81ED-4DB2-BD59-A6C34878D82A}">
                    <a16:rowId xmlns:a16="http://schemas.microsoft.com/office/drawing/2014/main" val="888980384"/>
                  </a:ext>
                </a:extLst>
              </a:tr>
              <a:tr h="182768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defTabSz="6858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37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6858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2.3</a:t>
                      </a: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marL="0" marR="0" algn="ctr" defTabSz="6858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20.1</a:t>
                      </a: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marL="0" marR="0" algn="ctr" defTabSz="6858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11%</a:t>
                      </a:r>
                    </a:p>
                  </a:txBody>
                  <a:tcPr marL="44450" marR="44450" marT="0" marB="0"/>
                </a:tc>
                <a:extLst>
                  <a:ext uri="{0D108BD9-81ED-4DB2-BD59-A6C34878D82A}">
                    <a16:rowId xmlns:a16="http://schemas.microsoft.com/office/drawing/2014/main" val="113727898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1594898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9E85C2-7D88-4EA1-8116-9577855ECF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2800" dirty="0"/>
              <a:t>Performance analysis for Class B streams</a:t>
            </a:r>
            <a:br>
              <a:rPr lang="en-US" sz="2800" dirty="0"/>
            </a:br>
            <a:r>
              <a:rPr lang="en-US" sz="2800" dirty="0"/>
              <a:t>(16 threads)</a:t>
            </a:r>
            <a:endParaRPr lang="fr-FR" sz="28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91F497C-D405-4372-A0E2-10E26D9267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2020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6258EB3-086A-490C-A207-45166BB24D6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D08456F-F893-6E4F-8F46-ECB4DB6C09B5}" type="slidenum">
              <a:rPr lang="en-US" smtClean="0"/>
              <a:pPr/>
              <a:t>7</a:t>
            </a:fld>
            <a:endParaRPr lang="en-US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B00B26BB-09B1-4AFE-BB4D-09C83FD591E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29959433"/>
              </p:ext>
            </p:extLst>
          </p:nvPr>
        </p:nvGraphicFramePr>
        <p:xfrm>
          <a:off x="2990395" y="1242405"/>
          <a:ext cx="5881245" cy="509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53357">
                  <a:extLst>
                    <a:ext uri="{9D8B030D-6E8A-4147-A177-3AD203B41FA5}">
                      <a16:colId xmlns:a16="http://schemas.microsoft.com/office/drawing/2014/main" val="1770611626"/>
                    </a:ext>
                  </a:extLst>
                </a:gridCol>
                <a:gridCol w="748969">
                  <a:extLst>
                    <a:ext uri="{9D8B030D-6E8A-4147-A177-3AD203B41FA5}">
                      <a16:colId xmlns:a16="http://schemas.microsoft.com/office/drawing/2014/main" val="2821597056"/>
                    </a:ext>
                  </a:extLst>
                </a:gridCol>
                <a:gridCol w="1021614">
                  <a:extLst>
                    <a:ext uri="{9D8B030D-6E8A-4147-A177-3AD203B41FA5}">
                      <a16:colId xmlns:a16="http://schemas.microsoft.com/office/drawing/2014/main" val="3287269659"/>
                    </a:ext>
                  </a:extLst>
                </a:gridCol>
                <a:gridCol w="906011">
                  <a:extLst>
                    <a:ext uri="{9D8B030D-6E8A-4147-A177-3AD203B41FA5}">
                      <a16:colId xmlns:a16="http://schemas.microsoft.com/office/drawing/2014/main" val="2200250533"/>
                    </a:ext>
                  </a:extLst>
                </a:gridCol>
                <a:gridCol w="1451294">
                  <a:extLst>
                    <a:ext uri="{9D8B030D-6E8A-4147-A177-3AD203B41FA5}">
                      <a16:colId xmlns:a16="http://schemas.microsoft.com/office/drawing/2014/main" val="383089852"/>
                    </a:ext>
                  </a:extLst>
                </a:gridCol>
              </a:tblGrid>
              <a:tr h="427596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Sequence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 err="1"/>
                        <a:t>Qp</a:t>
                      </a:r>
                      <a:endParaRPr lang="en-US" sz="1200" b="0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FPS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12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Dec Time ratio</a:t>
                      </a:r>
                    </a:p>
                    <a:p>
                      <a:pPr algn="ctr"/>
                      <a:r>
                        <a:rPr lang="en-US" sz="1200" b="0" dirty="0"/>
                        <a:t>(%)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64623279"/>
                  </a:ext>
                </a:extLst>
              </a:tr>
              <a:tr h="250896">
                <a:tc>
                  <a:txBody>
                    <a:bodyPr/>
                    <a:lstStyle/>
                    <a:p>
                      <a:r>
                        <a:rPr lang="en-US" dirty="0"/>
                        <a:t>Class 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QP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VTM 10.0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dirty="0"/>
                        <a:t>Proposed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/>
                        <a:t>Proposed/VTM10.0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0794172"/>
                  </a:ext>
                </a:extLst>
              </a:tr>
              <a:tr h="185492">
                <a:tc rowSpan="4"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/>
                        <a:t>MarketPlace</a:t>
                      </a:r>
                      <a:endParaRPr lang="en-US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22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6858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7.3</a:t>
                      </a: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marL="0" marR="0" algn="ctr" defTabSz="6858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60.0</a:t>
                      </a: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marL="0" marR="0" algn="ctr" defTabSz="6858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12%</a:t>
                      </a:r>
                    </a:p>
                  </a:txBody>
                  <a:tcPr marL="44450" marR="44450" marT="0" marB="0"/>
                </a:tc>
                <a:extLst>
                  <a:ext uri="{0D108BD9-81ED-4DB2-BD59-A6C34878D82A}">
                    <a16:rowId xmlns:a16="http://schemas.microsoft.com/office/drawing/2014/main" val="324097856"/>
                  </a:ext>
                </a:extLst>
              </a:tr>
              <a:tr h="185492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27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6858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9.4</a:t>
                      </a: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marL="0" marR="0" algn="ctr" defTabSz="6858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73.4</a:t>
                      </a: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marL="0" marR="0" algn="ctr" defTabSz="6858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12%</a:t>
                      </a:r>
                    </a:p>
                  </a:txBody>
                  <a:tcPr marL="44450" marR="44450" marT="0" marB="0"/>
                </a:tc>
                <a:extLst>
                  <a:ext uri="{0D108BD9-81ED-4DB2-BD59-A6C34878D82A}">
                    <a16:rowId xmlns:a16="http://schemas.microsoft.com/office/drawing/2014/main" val="1808579235"/>
                  </a:ext>
                </a:extLst>
              </a:tr>
              <a:tr h="185492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32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6858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11.4</a:t>
                      </a: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marL="0" marR="0" algn="ctr" defTabSz="6858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86.2</a:t>
                      </a: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marL="0" marR="0" algn="ctr" defTabSz="6858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13%</a:t>
                      </a:r>
                    </a:p>
                  </a:txBody>
                  <a:tcPr marL="44450" marR="44450" marT="0" marB="0"/>
                </a:tc>
                <a:extLst>
                  <a:ext uri="{0D108BD9-81ED-4DB2-BD59-A6C34878D82A}">
                    <a16:rowId xmlns:a16="http://schemas.microsoft.com/office/drawing/2014/main" val="1159854759"/>
                  </a:ext>
                </a:extLst>
              </a:tr>
              <a:tr h="185492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37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6858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12.8</a:t>
                      </a: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marL="0" marR="0" algn="ctr" defTabSz="6858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99.1</a:t>
                      </a: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marL="0" marR="0" algn="ctr" defTabSz="6858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13%</a:t>
                      </a:r>
                    </a:p>
                  </a:txBody>
                  <a:tcPr marL="44450" marR="44450" marT="0" marB="0"/>
                </a:tc>
                <a:extLst>
                  <a:ext uri="{0D108BD9-81ED-4DB2-BD59-A6C34878D82A}">
                    <a16:rowId xmlns:a16="http://schemas.microsoft.com/office/drawing/2014/main" val="2843275169"/>
                  </a:ext>
                </a:extLst>
              </a:tr>
              <a:tr h="185492">
                <a:tc rowSpan="4">
                  <a:txBody>
                    <a:bodyPr/>
                    <a:lstStyle/>
                    <a:p>
                      <a:r>
                        <a:rPr lang="en-US" dirty="0"/>
                        <a:t>RitualDance</a:t>
                      </a: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22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6858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7.5</a:t>
                      </a: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marL="0" marR="0" algn="ctr" defTabSz="6858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60.7</a:t>
                      </a: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marL="0" marR="0" algn="ctr" defTabSz="6858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12%</a:t>
                      </a:r>
                    </a:p>
                  </a:txBody>
                  <a:tcPr marL="44450" marR="44450" marT="0" marB="0"/>
                </a:tc>
                <a:extLst>
                  <a:ext uri="{0D108BD9-81ED-4DB2-BD59-A6C34878D82A}">
                    <a16:rowId xmlns:a16="http://schemas.microsoft.com/office/drawing/2014/main" val="936056948"/>
                  </a:ext>
                </a:extLst>
              </a:tr>
              <a:tr h="185492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27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6858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9.6</a:t>
                      </a: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marL="0" marR="0" algn="ctr" defTabSz="6858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71.3</a:t>
                      </a: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marL="0" marR="0" algn="ctr" defTabSz="6858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13%</a:t>
                      </a:r>
                    </a:p>
                  </a:txBody>
                  <a:tcPr marL="44450" marR="44450" marT="0" marB="0"/>
                </a:tc>
                <a:extLst>
                  <a:ext uri="{0D108BD9-81ED-4DB2-BD59-A6C34878D82A}">
                    <a16:rowId xmlns:a16="http://schemas.microsoft.com/office/drawing/2014/main" val="2716241476"/>
                  </a:ext>
                </a:extLst>
              </a:tr>
              <a:tr h="185492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32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6858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11.3</a:t>
                      </a: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marL="0" marR="0" algn="ctr" defTabSz="6858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80.3</a:t>
                      </a: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marL="0" marR="0" algn="ctr" defTabSz="6858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14%</a:t>
                      </a:r>
                    </a:p>
                  </a:txBody>
                  <a:tcPr marL="44450" marR="44450" marT="0" marB="0"/>
                </a:tc>
                <a:extLst>
                  <a:ext uri="{0D108BD9-81ED-4DB2-BD59-A6C34878D82A}">
                    <a16:rowId xmlns:a16="http://schemas.microsoft.com/office/drawing/2014/main" val="2106749229"/>
                  </a:ext>
                </a:extLst>
              </a:tr>
              <a:tr h="185492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37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6858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12.9</a:t>
                      </a: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marL="0" marR="0" algn="ctr" defTabSz="6858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94.7</a:t>
                      </a: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marL="0" marR="0" algn="ctr" defTabSz="6858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13%</a:t>
                      </a:r>
                    </a:p>
                  </a:txBody>
                  <a:tcPr marL="44450" marR="44450" marT="0" marB="0"/>
                </a:tc>
                <a:extLst>
                  <a:ext uri="{0D108BD9-81ED-4DB2-BD59-A6C34878D82A}">
                    <a16:rowId xmlns:a16="http://schemas.microsoft.com/office/drawing/2014/main" val="3608100612"/>
                  </a:ext>
                </a:extLst>
              </a:tr>
              <a:tr h="185492">
                <a:tc rowSpan="4"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Cactus</a:t>
                      </a: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22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6858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7.0</a:t>
                      </a: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marL="0" marR="0" algn="ctr" defTabSz="6858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47.3</a:t>
                      </a: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marL="0" marR="0" algn="ctr" defTabSz="6858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14%</a:t>
                      </a:r>
                    </a:p>
                  </a:txBody>
                  <a:tcPr marL="44450" marR="44450" marT="0" marB="0"/>
                </a:tc>
                <a:extLst>
                  <a:ext uri="{0D108BD9-81ED-4DB2-BD59-A6C34878D82A}">
                    <a16:rowId xmlns:a16="http://schemas.microsoft.com/office/drawing/2014/main" val="977646796"/>
                  </a:ext>
                </a:extLst>
              </a:tr>
              <a:tr h="185492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27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6858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10.4</a:t>
                      </a: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marL="0" marR="0" algn="ctr" defTabSz="6858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68.9</a:t>
                      </a: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marL="0" marR="0" algn="ctr" defTabSz="6858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14%</a:t>
                      </a:r>
                    </a:p>
                  </a:txBody>
                  <a:tcPr marL="44450" marR="44450" marT="0" marB="0"/>
                </a:tc>
                <a:extLst>
                  <a:ext uri="{0D108BD9-81ED-4DB2-BD59-A6C34878D82A}">
                    <a16:rowId xmlns:a16="http://schemas.microsoft.com/office/drawing/2014/main" val="535243292"/>
                  </a:ext>
                </a:extLst>
              </a:tr>
              <a:tr h="185492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32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6858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12.1</a:t>
                      </a: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marL="0" marR="0" algn="ctr" defTabSz="6858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84.8</a:t>
                      </a: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marL="0" marR="0" algn="ctr" defTabSz="6858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13%</a:t>
                      </a:r>
                    </a:p>
                  </a:txBody>
                  <a:tcPr marL="44450" marR="44450" marT="0" marB="0"/>
                </a:tc>
                <a:extLst>
                  <a:ext uri="{0D108BD9-81ED-4DB2-BD59-A6C34878D82A}">
                    <a16:rowId xmlns:a16="http://schemas.microsoft.com/office/drawing/2014/main" val="3140193996"/>
                  </a:ext>
                </a:extLst>
              </a:tr>
              <a:tr h="185492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37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6858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13.8</a:t>
                      </a: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marL="0" marR="0" algn="ctr" defTabSz="6858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96.9</a:t>
                      </a: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marL="0" marR="0" algn="ctr" defTabSz="6858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14%</a:t>
                      </a:r>
                    </a:p>
                  </a:txBody>
                  <a:tcPr marL="44450" marR="44450" marT="0" marB="0"/>
                </a:tc>
                <a:extLst>
                  <a:ext uri="{0D108BD9-81ED-4DB2-BD59-A6C34878D82A}">
                    <a16:rowId xmlns:a16="http://schemas.microsoft.com/office/drawing/2014/main" val="3728446784"/>
                  </a:ext>
                </a:extLst>
              </a:tr>
              <a:tr h="185492">
                <a:tc rowSpan="4">
                  <a:txBody>
                    <a:bodyPr/>
                    <a:lstStyle/>
                    <a:p>
                      <a:r>
                        <a:rPr lang="en-US" dirty="0"/>
                        <a:t>BasketballDrive</a:t>
                      </a: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6858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22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6858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6.6</a:t>
                      </a: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marL="0" marR="0" algn="ctr" defTabSz="6858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44.3</a:t>
                      </a: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marL="0" marR="0" algn="ctr" defTabSz="6858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14%</a:t>
                      </a:r>
                    </a:p>
                  </a:txBody>
                  <a:tcPr marL="44450" marR="44450" marT="0" marB="0"/>
                </a:tc>
                <a:extLst>
                  <a:ext uri="{0D108BD9-81ED-4DB2-BD59-A6C34878D82A}">
                    <a16:rowId xmlns:a16="http://schemas.microsoft.com/office/drawing/2014/main" val="3529094684"/>
                  </a:ext>
                </a:extLst>
              </a:tr>
              <a:tr h="185492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6858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27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6858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8.6</a:t>
                      </a: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marL="0" marR="0" algn="ctr" defTabSz="6858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65.8</a:t>
                      </a: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marL="0" marR="0" algn="ctr" defTabSz="6858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13%</a:t>
                      </a:r>
                    </a:p>
                  </a:txBody>
                  <a:tcPr marL="44450" marR="44450" marT="0" marB="0"/>
                </a:tc>
                <a:extLst>
                  <a:ext uri="{0D108BD9-81ED-4DB2-BD59-A6C34878D82A}">
                    <a16:rowId xmlns:a16="http://schemas.microsoft.com/office/drawing/2014/main" val="2821683926"/>
                  </a:ext>
                </a:extLst>
              </a:tr>
              <a:tr h="185492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6858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32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6858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10.5</a:t>
                      </a: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marL="0" marR="0" algn="ctr" defTabSz="6858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79.6</a:t>
                      </a: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marL="0" marR="0" algn="ctr" defTabSz="6858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13%</a:t>
                      </a:r>
                    </a:p>
                  </a:txBody>
                  <a:tcPr marL="44450" marR="44450" marT="0" marB="0"/>
                </a:tc>
                <a:extLst>
                  <a:ext uri="{0D108BD9-81ED-4DB2-BD59-A6C34878D82A}">
                    <a16:rowId xmlns:a16="http://schemas.microsoft.com/office/drawing/2014/main" val="698680907"/>
                  </a:ext>
                </a:extLst>
              </a:tr>
              <a:tr h="185492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6858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37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6858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12.4</a:t>
                      </a: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marL="0" marR="0" algn="ctr" defTabSz="6858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87.5</a:t>
                      </a: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marL="0" marR="0" algn="ctr" defTabSz="6858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14%</a:t>
                      </a:r>
                    </a:p>
                  </a:txBody>
                  <a:tcPr marL="44450" marR="44450" marT="0" marB="0"/>
                </a:tc>
                <a:extLst>
                  <a:ext uri="{0D108BD9-81ED-4DB2-BD59-A6C34878D82A}">
                    <a16:rowId xmlns:a16="http://schemas.microsoft.com/office/drawing/2014/main" val="354880560"/>
                  </a:ext>
                </a:extLst>
              </a:tr>
              <a:tr h="185492">
                <a:tc rowSpan="4"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/>
                        <a:t>BQTerrace</a:t>
                      </a:r>
                      <a:endParaRPr lang="en-US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6858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22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6858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4.9</a:t>
                      </a: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marL="0" marR="0" algn="ctr" defTabSz="6858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29.1</a:t>
                      </a: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marL="0" marR="0" algn="ctr" defTabSz="6858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16%</a:t>
                      </a:r>
                    </a:p>
                  </a:txBody>
                  <a:tcPr marL="44450" marR="44450" marT="0" marB="0"/>
                </a:tc>
                <a:extLst>
                  <a:ext uri="{0D108BD9-81ED-4DB2-BD59-A6C34878D82A}">
                    <a16:rowId xmlns:a16="http://schemas.microsoft.com/office/drawing/2014/main" val="591918901"/>
                  </a:ext>
                </a:extLst>
              </a:tr>
              <a:tr h="185492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6858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27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6858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10.1</a:t>
                      </a: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marL="0" marR="0" algn="ctr" defTabSz="6858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66.6</a:t>
                      </a: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marL="0" marR="0" algn="ctr" defTabSz="6858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14%</a:t>
                      </a:r>
                    </a:p>
                  </a:txBody>
                  <a:tcPr marL="44450" marR="44450" marT="0" marB="0"/>
                </a:tc>
                <a:extLst>
                  <a:ext uri="{0D108BD9-81ED-4DB2-BD59-A6C34878D82A}">
                    <a16:rowId xmlns:a16="http://schemas.microsoft.com/office/drawing/2014/main" val="2882135672"/>
                  </a:ext>
                </a:extLst>
              </a:tr>
              <a:tr h="185492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6858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32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6858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12.9</a:t>
                      </a: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marL="0" marR="0" algn="ctr" defTabSz="6858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89.9</a:t>
                      </a: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marL="0" marR="0" algn="ctr" defTabSz="6858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14%</a:t>
                      </a:r>
                    </a:p>
                  </a:txBody>
                  <a:tcPr marL="44450" marR="44450" marT="0" marB="0"/>
                </a:tc>
                <a:extLst>
                  <a:ext uri="{0D108BD9-81ED-4DB2-BD59-A6C34878D82A}">
                    <a16:rowId xmlns:a16="http://schemas.microsoft.com/office/drawing/2014/main" val="3932511558"/>
                  </a:ext>
                </a:extLst>
              </a:tr>
              <a:tr h="185492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6858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37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6858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15.1</a:t>
                      </a: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marL="0" marR="0" algn="ctr" defTabSz="6858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108.2</a:t>
                      </a: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marL="0" marR="0" algn="ctr" defTabSz="6858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13%</a:t>
                      </a:r>
                    </a:p>
                  </a:txBody>
                  <a:tcPr marL="44450" marR="44450" marT="0" marB="0"/>
                </a:tc>
                <a:extLst>
                  <a:ext uri="{0D108BD9-81ED-4DB2-BD59-A6C34878D82A}">
                    <a16:rowId xmlns:a16="http://schemas.microsoft.com/office/drawing/2014/main" val="199352798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5186741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8E8DF3-1712-401E-AFB2-57E49BD85C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Performance analysis for Class A sequences</a:t>
            </a:r>
            <a:endParaRPr lang="fr-FR" sz="28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BCBFC87-1F9F-4ADD-B20A-743BCC12AA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2020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496A697-A4DE-4792-AB76-BE29C01B72E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D08456F-F893-6E4F-8F46-ECB4DB6C09B5}" type="slidenum">
              <a:rPr lang="en-US" smtClean="0"/>
              <a:pPr/>
              <a:t>8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ED7178C-49A6-494B-9FEB-EADF134C5DD1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0529" y="1245622"/>
            <a:ext cx="7667538" cy="508372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46134126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8E8DF3-1712-401E-AFB2-57E49BD85C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Performance analysis for Class B sequences</a:t>
            </a:r>
            <a:endParaRPr lang="fr-FR" sz="28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BCBFC87-1F9F-4ADD-B20A-743BCC12AA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2020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496A697-A4DE-4792-AB76-BE29C01B72E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D08456F-F893-6E4F-8F46-ECB4DB6C09B5}" type="slidenum">
              <a:rPr lang="en-US" smtClean="0"/>
              <a:pPr/>
              <a:t>9</a:t>
            </a:fld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51F2384-9330-4C56-8AFD-9FC5308427D9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6453" y="1216406"/>
            <a:ext cx="7701094" cy="512567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00380148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InterDigital Colors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0AEEF"/>
      </a:accent1>
      <a:accent2>
        <a:srgbClr val="0054A6"/>
      </a:accent2>
      <a:accent3>
        <a:srgbClr val="702B8F"/>
      </a:accent3>
      <a:accent4>
        <a:srgbClr val="CF128C"/>
      </a:accent4>
      <a:accent5>
        <a:srgbClr val="939598"/>
      </a:accent5>
      <a:accent6>
        <a:srgbClr val="00A99B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F347F7E64563340BE45DE9251A71051" ma:contentTypeVersion="1" ma:contentTypeDescription="Create a new document." ma:contentTypeScope="" ma:versionID="4136a99aeafef25976882aacc3b60b07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26008e99c592c1fd9b5a2c09ff07b29c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7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FBE6A851-D107-4D1C-9AE7-3593C8AD9FD7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44040242-99E9-495A-9315-53EDA6F9D02B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BFBCBA62-E8E4-4A02-8C61-2977D1F0391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791</TotalTime>
  <Words>655</Words>
  <Application>Microsoft Office PowerPoint</Application>
  <PresentationFormat>Widescreen</PresentationFormat>
  <Paragraphs>260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6" baseType="lpstr">
      <vt:lpstr>Arial</vt:lpstr>
      <vt:lpstr>Calibri</vt:lpstr>
      <vt:lpstr>Century Gothic</vt:lpstr>
      <vt:lpstr>Office Theme</vt:lpstr>
      <vt:lpstr>JVET-T0061 Multi-threaded VTM decoder description and performance analysis</vt:lpstr>
      <vt:lpstr>Introduction &amp; overview</vt:lpstr>
      <vt:lpstr>Proposed Architecture</vt:lpstr>
      <vt:lpstr>Thread scheduling mechanism</vt:lpstr>
      <vt:lpstr>Thread scheduling mechanism</vt:lpstr>
      <vt:lpstr>Performance analysis for Class A streams (16 threads)</vt:lpstr>
      <vt:lpstr>Performance analysis for Class B streams (16 threads)</vt:lpstr>
      <vt:lpstr>Performance analysis for Class A sequences</vt:lpstr>
      <vt:lpstr>Performance analysis for Class B sequences</vt:lpstr>
      <vt:lpstr>Performance evolution w.r.t. threads  for Class A sequences</vt:lpstr>
      <vt:lpstr>Performance evolution w.r.t. threads  for Class B sequences</vt:lpstr>
      <vt:lpstr>Summary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Jason Johnston</dc:creator>
  <cp:lastModifiedBy>Philippe de Lagrange</cp:lastModifiedBy>
  <cp:revision>60</cp:revision>
  <dcterms:created xsi:type="dcterms:W3CDTF">2020-02-05T14:07:42Z</dcterms:created>
  <dcterms:modified xsi:type="dcterms:W3CDTF">2020-10-13T16:28:59Z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0x0101006F347F7E64563340BE45DE9251A71051</vt:lpwstr>
  </property>
  <property fmtid="{D5CDD505-2E9C-101B-9397-08002B2CF9AE}" pid="3" name="Order">
    <vt:r8>2400</vt:r8>
  </property>
</Properties>
</file>