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61" d="100"/>
          <a:sy n="61" d="100"/>
        </p:scale>
        <p:origin x="2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8C77D-B35B-40A4-A8C4-56843165CDAE}" type="datetimeFigureOut">
              <a:rPr lang="de-DE" smtClean="0"/>
              <a:t>26.06.2020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379BA-B816-4C85-9FFB-584AE687A91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2674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60E52A-C2CC-4A9C-91E7-953AED0DC8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CB08980-224E-4162-BC00-2ADF96DBA4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A43804D-C1C7-4E9A-88A6-5008D1865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B95134-3947-4DDA-B0E8-50CAA9E98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30EB94E-9A65-49E4-8788-08C80E51B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1139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CC000F-AFC5-43F2-AD77-01D14B888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F5969C8-8366-4101-B06B-B2DEF0AF99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0BF2534-5FDF-494A-8221-F2C248F20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6B10258-E315-490F-A29E-E6ACFA8CC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F8E85C-76D9-4970-9CD0-EA007BE91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0677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366BB5BE-41F8-4611-9695-3735CEEC0C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74094F3-8104-44C0-99B8-B28E301ACE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84ACCF4-90FC-44D0-BCF2-7A4996D8A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9263B5B-88ED-4D0B-9C0C-0CFF0B714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D0558A2-9B17-48F7-B4AB-B60233850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4321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E2E36A-CF83-4FDA-9DBC-52BFAA947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161FF4E-B6D7-4682-A899-6C3A1FF9E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AE8455-FC7A-4A04-8D9A-6DC7EE274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1C35F80-FD07-42A1-87E9-2BEC88298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825339C-44A7-4107-88BB-0DF346683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5953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D9AAEF-EA43-4512-82A2-6482BA2B4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48B8606-665E-40FD-97FE-84E364612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01E224F-7909-4D76-A1D2-05F4EE487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1D543F7-AF75-40E1-B3A7-16AC06317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984BABC-093B-4554-8F1A-F068B08BC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1059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F65897-470A-4633-9109-19F60C530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5ED602D-0F8E-40D4-9482-7C06EF9F21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87C31C6-9044-4FE6-8E28-9F2BA4276B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A71600C-8F02-4EBC-9BC3-F7A387E63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5F4217A-C7DE-490B-A450-3126A5A1F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8F7A687-9C2F-486E-BC81-73B0E75B0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7765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88A9A9-C100-4C63-9865-EDED48B82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937862-90D6-49D9-8147-15F118FE3B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110D279-CF0E-489C-9612-ADEFCC160E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9A6136C-1D55-4060-AA4C-865E038650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92D619F-FBA7-4470-87DD-39211695E4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BFD98B2-82E9-464D-A2DD-8DA99754C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F75EAB5-D9BA-4A6A-B349-049309537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A7571FF-1E77-4CDA-98C7-7B3458F1B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3572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146FE7-DDFE-4004-8DEA-2FFD5D333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F6BB25E-FC36-4A48-BB50-C2839B33C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E421C4E-A06D-477E-99EF-F98BBF7A8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5BDF5F-4470-4EF0-B0AB-591BE63AB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9610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DB98FD5-BA1C-4142-9E6B-DC21EA3FF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F2D4150-8551-4678-8073-00C1DC53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63B0B22-051E-41DA-A1C9-077F9E960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8032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7D509C-5B2E-49AF-8DFF-EB1CE63F9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D2BA74D-B5BC-4C1A-B649-3E14F208A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F307F3E-D66D-463C-84B3-C0ACE98DFA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4A43334-DCD9-4AA7-9830-E37A63900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2B573E5-10D9-48F5-B353-023DEC433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8DD700E-D19F-4C67-AF7C-BB30AA1D4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177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25F17-C2FA-4253-9524-42EBDEB5A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0C8A971-11EF-4D69-8A6F-079F2CA4DE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9C0DFAE-1678-407C-8F63-CE6F971091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55F79E-F187-4F48-ABEF-39003AA1E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D7AA3D9-2F24-4D93-91C7-FD2FB120A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341A825-6A59-4E25-BE85-3A0F1717D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8704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A9DF1C1-B428-4638-8ADA-A7B44C75B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BB21A-FB70-42D6-BD60-9AD2BA24E1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37E8A-4D4C-42FC-A09B-096D65612E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VVC VT Status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4404D6E-744B-4FAE-BDC1-0BCDF8E450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JVET-S0253 v2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DCFAFEB-DCBD-43EE-A41B-EA58DFFEF2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C4568-05CF-4CF5-A488-EC69C2FEA5E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516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0AE6DD-065B-4FDD-B30A-E2D5B7842A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</a:t>
            </a:r>
            <a:r>
              <a:rPr lang="en-US" dirty="0" err="1"/>
              <a:t>pdate</a:t>
            </a:r>
            <a:r>
              <a:rPr lang="en-US" dirty="0"/>
              <a:t> on Verification Test Preparation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9BA6D32-D812-4014-8478-227E90360E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M. Wien, V. </a:t>
            </a:r>
            <a:r>
              <a:rPr lang="de-DE" dirty="0" err="1"/>
              <a:t>Baroncini</a:t>
            </a:r>
            <a:r>
              <a:rPr lang="de-DE" dirty="0"/>
              <a:t>, A. Segall, Y. </a:t>
            </a:r>
            <a:r>
              <a:rPr lang="de-DE" dirty="0" err="1"/>
              <a:t>Ye</a:t>
            </a:r>
            <a:endParaRPr lang="de-DE" dirty="0"/>
          </a:p>
          <a:p>
            <a:endParaRPr lang="de-DE" dirty="0"/>
          </a:p>
          <a:p>
            <a:r>
              <a:rPr lang="de-DE" dirty="0"/>
              <a:t>JVET-S0253-v2</a:t>
            </a:r>
          </a:p>
        </p:txBody>
      </p:sp>
    </p:spTree>
    <p:extLst>
      <p:ext uri="{BB962C8B-B14F-4D97-AF65-F5344CB8AC3E}">
        <p14:creationId xmlns:p14="http://schemas.microsoft.com/office/powerpoint/2010/main" val="47428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979364-E9FE-4DF8-984B-4ECBF2347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SDR UHD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888C96-86FC-48DF-9A03-11413CD001D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NeptuneFountain3</a:t>
            </a:r>
          </a:p>
          <a:p>
            <a:pPr lvl="1"/>
            <a:r>
              <a:rPr lang="de-DE" dirty="0"/>
              <a:t>Re-</a:t>
            </a:r>
            <a:r>
              <a:rPr lang="de-DE" dirty="0" err="1"/>
              <a:t>encoding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rate </a:t>
            </a:r>
            <a:r>
              <a:rPr lang="de-DE" dirty="0" err="1"/>
              <a:t>points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VTM9 </a:t>
            </a:r>
            <a:r>
              <a:rPr lang="de-DE" dirty="0" err="1"/>
              <a:t>completed</a:t>
            </a:r>
            <a:endParaRPr lang="de-DE" dirty="0"/>
          </a:p>
          <a:p>
            <a:pPr lvl="1"/>
            <a:r>
              <a:rPr lang="de-DE" dirty="0" err="1"/>
              <a:t>Comparison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performance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VTM8 and VTM9: 0.25% BD rate </a:t>
            </a:r>
            <a:r>
              <a:rPr lang="de-DE" dirty="0" err="1"/>
              <a:t>savings</a:t>
            </a:r>
            <a:r>
              <a:rPr lang="de-DE" dirty="0"/>
              <a:t> on </a:t>
            </a:r>
            <a:r>
              <a:rPr lang="de-DE" dirty="0" err="1"/>
              <a:t>previous</a:t>
            </a:r>
            <a:r>
              <a:rPr lang="de-DE" dirty="0"/>
              <a:t> at QPs </a:t>
            </a:r>
            <a:r>
              <a:rPr lang="de-DE" dirty="0" err="1"/>
              <a:t>used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dry </a:t>
            </a:r>
            <a:r>
              <a:rPr lang="de-DE" dirty="0" err="1"/>
              <a:t>run</a:t>
            </a:r>
            <a:r>
              <a:rPr lang="de-DE" dirty="0"/>
              <a:t> </a:t>
            </a:r>
            <a:r>
              <a:rPr lang="de-DE" dirty="0" err="1"/>
              <a:t>test</a:t>
            </a:r>
            <a:endParaRPr lang="de-DE" dirty="0"/>
          </a:p>
          <a:p>
            <a:pPr lvl="1"/>
            <a:r>
              <a:rPr lang="de-DE" dirty="0"/>
              <a:t>Updated QP </a:t>
            </a:r>
            <a:r>
              <a:rPr lang="de-DE" dirty="0" err="1"/>
              <a:t>selection</a:t>
            </a:r>
            <a:r>
              <a:rPr lang="de-DE" dirty="0"/>
              <a:t> in </a:t>
            </a:r>
            <a:r>
              <a:rPr lang="de-DE" dirty="0" err="1"/>
              <a:t>progress</a:t>
            </a:r>
            <a:endParaRPr lang="de-DE" dirty="0"/>
          </a:p>
          <a:p>
            <a:pPr lvl="1"/>
            <a:endParaRPr lang="de-DE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40AC9F05-4B32-4194-9423-04AB17A4F6C9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19800" y="0"/>
            <a:ext cx="6172200" cy="6858000"/>
          </a:xfrm>
          <a:prstGeom prst="rect">
            <a:avLst/>
          </a:prstGeom>
        </p:spPr>
      </p:pic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920BD8B2-178A-4A15-8525-4904512B1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7A35651-762D-4408-9ACB-FC1B818B3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6E1F4650-A96A-4D52-94B5-4793F09C5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3114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979364-E9FE-4DF8-984B-4ECBF2347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SDR UHD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888C96-86FC-48DF-9A03-11413CD001D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err="1"/>
              <a:t>TallBuildings</a:t>
            </a:r>
            <a:endParaRPr lang="de-DE" dirty="0"/>
          </a:p>
          <a:p>
            <a:pPr lvl="1"/>
            <a:r>
              <a:rPr lang="de-DE" dirty="0"/>
              <a:t>Set </a:t>
            </a:r>
            <a:r>
              <a:rPr lang="de-DE" dirty="0" err="1"/>
              <a:t>of</a:t>
            </a:r>
            <a:r>
              <a:rPr lang="de-DE" dirty="0"/>
              <a:t> QPs </a:t>
            </a:r>
            <a:r>
              <a:rPr lang="de-DE" dirty="0" err="1"/>
              <a:t>selected</a:t>
            </a:r>
            <a:endParaRPr lang="de-DE" dirty="0"/>
          </a:p>
          <a:p>
            <a:pPr lvl="2"/>
            <a:r>
              <a:rPr lang="en-US" dirty="0"/>
              <a:t>HM: 28, 31, 35, 39, 43</a:t>
            </a:r>
          </a:p>
          <a:p>
            <a:pPr lvl="2"/>
            <a:r>
              <a:rPr lang="en-US" dirty="0"/>
              <a:t>VTM 30, 34, 38, 42, 46</a:t>
            </a:r>
          </a:p>
          <a:p>
            <a:pPr lvl="2"/>
            <a:r>
              <a:rPr lang="en-US" dirty="0"/>
              <a:t>Rate matching for VTM QP 46, 42, 38, (34)</a:t>
            </a:r>
            <a:endParaRPr lang="de-DE" dirty="0"/>
          </a:p>
          <a:p>
            <a:pPr lvl="1"/>
            <a:r>
              <a:rPr lang="de-DE" dirty="0"/>
              <a:t>Dry </a:t>
            </a:r>
            <a:r>
              <a:rPr lang="de-DE" dirty="0" err="1"/>
              <a:t>run</a:t>
            </a:r>
            <a:r>
              <a:rPr lang="de-DE" dirty="0"/>
              <a:t>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planned</a:t>
            </a:r>
            <a:r>
              <a:rPr lang="de-DE" dirty="0"/>
              <a:t> </a:t>
            </a:r>
          </a:p>
          <a:p>
            <a:pPr lvl="1"/>
            <a:endParaRPr lang="de-DE" dirty="0"/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C835555A-5BA9-4925-910E-6E5DCC6B3F7C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19800" y="0"/>
            <a:ext cx="6172200" cy="6858000"/>
          </a:xfrm>
          <a:prstGeom prst="rect">
            <a:avLst/>
          </a:prstGeom>
        </p:spPr>
      </p:pic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1679600E-42B8-403A-8F12-F97C8C447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5E94267D-3052-44CB-838F-0715D5C91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0914CC2D-ACBB-402C-8D1E-A6D8C00EF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581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09BD76-3C40-4B95-A567-FE50E53D3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SDR HD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5B8187F9-CB64-4030-8F14-D34571F4EB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Six candidate sequences available on ftp site</a:t>
            </a:r>
          </a:p>
          <a:p>
            <a:r>
              <a:rPr lang="en-US" dirty="0"/>
              <a:t>Encoding in progress (thanks to TenCent)</a:t>
            </a:r>
          </a:p>
          <a:p>
            <a:r>
              <a:rPr lang="en-US" dirty="0"/>
              <a:t>Upon availability of bitstreams</a:t>
            </a:r>
          </a:p>
          <a:p>
            <a:pPr lvl="1"/>
            <a:r>
              <a:rPr lang="en-US" dirty="0"/>
              <a:t>Check of RD curves, pre-screening for lowest / highest VTM QPs </a:t>
            </a:r>
          </a:p>
          <a:p>
            <a:pPr lvl="1"/>
            <a:r>
              <a:rPr lang="en-US" dirty="0"/>
              <a:t>Definition of 5 VTM / HM QP pairs</a:t>
            </a:r>
          </a:p>
          <a:p>
            <a:pPr lvl="1"/>
            <a:r>
              <a:rPr lang="en-US" dirty="0"/>
              <a:t>Setup of experts viewing session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6DFE9D6B-B10E-4F03-9605-A3142E277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DBCDDA66-C695-43A0-AE24-BF866FCC0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4B1FA0E8-C985-419E-9406-38D627325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1859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B8307A-7EE4-45E7-8C9B-7FD1718D9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E1AC3D7-7A12-4A94-A4F3-602E4F911F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HDR PQ: </a:t>
            </a:r>
          </a:p>
          <a:p>
            <a:pPr lvl="1"/>
            <a:r>
              <a:rPr lang="en-US" dirty="0"/>
              <a:t>Three sites now available to perform remote expert viewing (all with LG OLED monitors)</a:t>
            </a:r>
          </a:p>
          <a:p>
            <a:pPr lvl="1"/>
            <a:r>
              <a:rPr lang="en-US" dirty="0"/>
              <a:t>Work in progress to bring up two more sites with non-LG monitors</a:t>
            </a:r>
          </a:p>
          <a:p>
            <a:pPr lvl="2"/>
            <a:r>
              <a:rPr lang="en-US" dirty="0"/>
              <a:t>Doublecheck on processing steps on going</a:t>
            </a:r>
          </a:p>
          <a:p>
            <a:pPr lvl="2"/>
            <a:r>
              <a:rPr lang="en-US" dirty="0"/>
              <a:t>Playout of 4000nits material may require additional pre-processing when using an X550 setup</a:t>
            </a:r>
          </a:p>
          <a:p>
            <a:r>
              <a:rPr lang="en-US" dirty="0"/>
              <a:t>HDR HLG</a:t>
            </a:r>
          </a:p>
          <a:p>
            <a:pPr lvl="1"/>
            <a:r>
              <a:rPr lang="en-US" dirty="0"/>
              <a:t>Scan of material appeared to be ok</a:t>
            </a:r>
          </a:p>
          <a:p>
            <a:pPr lvl="1"/>
            <a:r>
              <a:rPr lang="en-US" dirty="0"/>
              <a:t>Proceeding to QP selection as next step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5BA3C6C-B75D-43A8-B201-C6C286432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861DB23-7441-4644-A3F9-73E911C91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072276B-5B09-436B-AFC3-42AECB729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6358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60FA9E-3484-4A8E-9479-55D42E7B3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360 Video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409443A-99AB-4E00-91C2-EC6FF4F5FE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New </a:t>
            </a:r>
            <a:r>
              <a:rPr lang="de-DE" dirty="0" err="1"/>
              <a:t>versions</a:t>
            </a:r>
            <a:r>
              <a:rPr lang="de-DE" dirty="0"/>
              <a:t> HarbourBiking2 and KiteFliteWalking2 </a:t>
            </a:r>
            <a:r>
              <a:rPr lang="de-DE" dirty="0" err="1"/>
              <a:t>uploaded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ftp </a:t>
            </a:r>
            <a:r>
              <a:rPr lang="de-DE" dirty="0" err="1"/>
              <a:t>site</a:t>
            </a:r>
            <a:r>
              <a:rPr lang="de-DE" dirty="0"/>
              <a:t> (</a:t>
            </a:r>
            <a:r>
              <a:rPr lang="de-DE" dirty="0" err="1"/>
              <a:t>generated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Johannes)</a:t>
            </a:r>
          </a:p>
          <a:p>
            <a:r>
              <a:rPr lang="de-DE" dirty="0"/>
              <a:t>Re-</a:t>
            </a:r>
            <a:r>
              <a:rPr lang="de-DE" dirty="0" err="1"/>
              <a:t>encoding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sequences</a:t>
            </a:r>
            <a:r>
              <a:rPr lang="de-DE" dirty="0"/>
              <a:t> in </a:t>
            </a:r>
            <a:r>
              <a:rPr lang="de-DE" dirty="0" err="1"/>
              <a:t>progress</a:t>
            </a:r>
            <a:r>
              <a:rPr lang="de-DE" dirty="0"/>
              <a:t> (</a:t>
            </a:r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ByteDance</a:t>
            </a:r>
            <a:r>
              <a:rPr lang="de-DE" dirty="0"/>
              <a:t> </a:t>
            </a:r>
            <a:r>
              <a:rPr lang="de-DE"/>
              <a:t>and Alibaba)</a:t>
            </a:r>
            <a:endParaRPr lang="de-DE" dirty="0"/>
          </a:p>
          <a:p>
            <a:r>
              <a:rPr lang="de-DE" dirty="0"/>
              <a:t>Viewport </a:t>
            </a:r>
            <a:r>
              <a:rPr lang="de-DE" dirty="0" err="1"/>
              <a:t>extraction</a:t>
            </a:r>
            <a:r>
              <a:rPr lang="de-DE" dirty="0"/>
              <a:t> </a:t>
            </a:r>
            <a:r>
              <a:rPr lang="de-DE" dirty="0" err="1"/>
              <a:t>done</a:t>
            </a:r>
            <a:r>
              <a:rPr lang="de-DE" dirty="0"/>
              <a:t>, </a:t>
            </a:r>
          </a:p>
          <a:p>
            <a:r>
              <a:rPr lang="en-US" dirty="0"/>
              <a:t>Pre-screening for lowest / highest VTM QPs in progress</a:t>
            </a:r>
            <a:br>
              <a:rPr lang="en-US" dirty="0"/>
            </a:br>
            <a:r>
              <a:rPr lang="en-US" dirty="0"/>
              <a:t>More effort: Consideration of projection formats (PERP, and PCMP &lt;-&gt; GCMP/HEC) </a:t>
            </a:r>
          </a:p>
          <a:p>
            <a:r>
              <a:rPr lang="en-US" dirty="0"/>
              <a:t>Definition of 5 VTM / HM QP pairs</a:t>
            </a:r>
          </a:p>
          <a:p>
            <a:r>
              <a:rPr lang="en-US" dirty="0"/>
              <a:t>Setup of experts viewing session</a:t>
            </a:r>
          </a:p>
          <a:p>
            <a:pPr lvl="1"/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39802AE-29BB-48A6-8CEA-451D533C6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5C7C28-5955-4FF1-B1DB-4A47164E5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20F9DE-F820-479B-A861-E3385AFAC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8081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2DA016-942F-41B3-84BD-03EC91A33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Conclusions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C869469-8BF8-4A9E-9211-99B8688902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SDR UHD: converging</a:t>
            </a:r>
          </a:p>
          <a:p>
            <a:r>
              <a:rPr lang="en-US" dirty="0"/>
              <a:t>SDR HD: preparation started, assessment of current set of test sequences under consideration by end of meeting possible</a:t>
            </a:r>
          </a:p>
          <a:p>
            <a:r>
              <a:rPr lang="en-US" dirty="0"/>
              <a:t>HDR PQ: working to bring up two more sites for remote expert viewing</a:t>
            </a:r>
          </a:p>
          <a:p>
            <a:r>
              <a:rPr lang="en-US" dirty="0"/>
              <a:t>HDR HLG: experts assessment of current set of test sequences under consideration by end of meeting seems possible</a:t>
            </a:r>
          </a:p>
          <a:p>
            <a:r>
              <a:rPr lang="en-US" dirty="0"/>
              <a:t>360 Video: preparation progressing, assessment of current set of test sequences under consideration by end of meeting possible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850DF4B-5F45-482E-8231-A76ED8138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VVC VT Status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FBB33C-AE96-4DF7-BD89-CDDC40409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JVET-S0253 v2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D8C01AF-A39B-4ABC-95B6-5316B64E4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4568-05CF-4CF5-A488-EC69C2FEA5E4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6231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</Words>
  <Application>Microsoft Office PowerPoint</Application>
  <PresentationFormat>Breitbild</PresentationFormat>
  <Paragraphs>63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</vt:lpstr>
      <vt:lpstr>Update on Verification Test Preparation</vt:lpstr>
      <vt:lpstr>SDR UHD</vt:lpstr>
      <vt:lpstr>SDR UHD</vt:lpstr>
      <vt:lpstr>SDR HD</vt:lpstr>
      <vt:lpstr>HDR</vt:lpstr>
      <vt:lpstr>360 Video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 on Verification Test Preparation</dc:title>
  <dc:creator>Mathias Wien</dc:creator>
  <cp:lastModifiedBy>Mathias Wien</cp:lastModifiedBy>
  <cp:revision>9</cp:revision>
  <dcterms:created xsi:type="dcterms:W3CDTF">2020-06-26T17:06:25Z</dcterms:created>
  <dcterms:modified xsi:type="dcterms:W3CDTF">2020-06-26T19:21:12Z</dcterms:modified>
</cp:coreProperties>
</file>