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7" r:id="rId9"/>
    <p:sldId id="260" r:id="rId10"/>
    <p:sldId id="265" r:id="rId11"/>
    <p:sldId id="268" r:id="rId12"/>
    <p:sldId id="269" r:id="rId13"/>
    <p:sldId id="271" r:id="rId14"/>
    <p:sldId id="270" r:id="rId1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5049D3-98D2-4979-9169-808E94D97E84}" v="123" dt="2020-06-21T16:22:17.1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8" autoAdjust="0"/>
    <p:restoredTop sz="94660"/>
  </p:normalViewPr>
  <p:slideViewPr>
    <p:cSldViewPr snapToGrid="0">
      <p:cViewPr varScale="1">
        <p:scale>
          <a:sx n="228" d="100"/>
          <a:sy n="228" d="100"/>
        </p:scale>
        <p:origin x="210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岩村　俊輔" userId="8b97448d-5f11-4575-ace7-dcc4b976693f" providerId="ADAL" clId="{075049D3-98D2-4979-9169-808E94D97E84}"/>
    <pc:docChg chg="undo redo custSel addSld delSld modSld sldOrd">
      <pc:chgData name="岩村　俊輔" userId="8b97448d-5f11-4575-ace7-dcc4b976693f" providerId="ADAL" clId="{075049D3-98D2-4979-9169-808E94D97E84}" dt="2020-06-22T23:04:42.897" v="4969" actId="20577"/>
      <pc:docMkLst>
        <pc:docMk/>
      </pc:docMkLst>
      <pc:sldChg chg="addSp delSp modSp">
        <pc:chgData name="岩村　俊輔" userId="8b97448d-5f11-4575-ace7-dcc4b976693f" providerId="ADAL" clId="{075049D3-98D2-4979-9169-808E94D97E84}" dt="2020-06-22T16:47:30.918" v="4878" actId="20577"/>
        <pc:sldMkLst>
          <pc:docMk/>
          <pc:sldMk cId="1417098610" sldId="257"/>
        </pc:sldMkLst>
        <pc:spChg chg="mod">
          <ac:chgData name="岩村　俊輔" userId="8b97448d-5f11-4575-ace7-dcc4b976693f" providerId="ADAL" clId="{075049D3-98D2-4979-9169-808E94D97E84}" dt="2020-06-21T16:51:51.568" v="2139" actId="113"/>
          <ac:spMkLst>
            <pc:docMk/>
            <pc:sldMk cId="1417098610" sldId="257"/>
            <ac:spMk id="2" creationId="{16846639-59E1-44EA-AA61-268880B5E484}"/>
          </ac:spMkLst>
        </pc:spChg>
        <pc:spChg chg="mod">
          <ac:chgData name="岩村　俊輔" userId="8b97448d-5f11-4575-ace7-dcc4b976693f" providerId="ADAL" clId="{075049D3-98D2-4979-9169-808E94D97E84}" dt="2020-06-22T07:49:28.584" v="3603" actId="20577"/>
          <ac:spMkLst>
            <pc:docMk/>
            <pc:sldMk cId="1417098610" sldId="257"/>
            <ac:spMk id="3" creationId="{0D551885-9124-4206-BF32-BA530472D42E}"/>
          </ac:spMkLst>
        </pc:spChg>
        <pc:spChg chg="mod">
          <ac:chgData name="岩村　俊輔" userId="8b97448d-5f11-4575-ace7-dcc4b976693f" providerId="ADAL" clId="{075049D3-98D2-4979-9169-808E94D97E84}" dt="2020-06-21T15:26:18.701" v="70" actId="1076"/>
          <ac:spMkLst>
            <pc:docMk/>
            <pc:sldMk cId="1417098610" sldId="257"/>
            <ac:spMk id="5" creationId="{C8A493E5-D110-466C-BAC6-BA9B9F0C4BB0}"/>
          </ac:spMkLst>
        </pc:spChg>
        <pc:spChg chg="mod">
          <ac:chgData name="岩村　俊輔" userId="8b97448d-5f11-4575-ace7-dcc4b976693f" providerId="ADAL" clId="{075049D3-98D2-4979-9169-808E94D97E84}" dt="2020-06-21T15:26:18.701" v="70" actId="1076"/>
          <ac:spMkLst>
            <pc:docMk/>
            <pc:sldMk cId="1417098610" sldId="257"/>
            <ac:spMk id="6" creationId="{111A234A-6850-4F3F-94D6-57F9C4DF4E79}"/>
          </ac:spMkLst>
        </pc:spChg>
        <pc:spChg chg="add del mod">
          <ac:chgData name="岩村　俊輔" userId="8b97448d-5f11-4575-ace7-dcc4b976693f" providerId="ADAL" clId="{075049D3-98D2-4979-9169-808E94D97E84}" dt="2020-06-22T07:49:24.086" v="3602" actId="21"/>
          <ac:spMkLst>
            <pc:docMk/>
            <pc:sldMk cId="1417098610" sldId="257"/>
            <ac:spMk id="9" creationId="{7639ADFA-1D2F-413B-91E5-C1F0B1094809}"/>
          </ac:spMkLst>
        </pc:spChg>
        <pc:spChg chg="add del mod">
          <ac:chgData name="岩村　俊輔" userId="8b97448d-5f11-4575-ace7-dcc4b976693f" providerId="ADAL" clId="{075049D3-98D2-4979-9169-808E94D97E84}" dt="2020-06-22T16:47:30.918" v="4878" actId="20577"/>
          <ac:spMkLst>
            <pc:docMk/>
            <pc:sldMk cId="1417098610" sldId="257"/>
            <ac:spMk id="10" creationId="{8B9CB4EB-99A6-4CEC-AA4E-7E8972A311D3}"/>
          </ac:spMkLst>
        </pc:spChg>
        <pc:picChg chg="mod">
          <ac:chgData name="岩村　俊輔" userId="8b97448d-5f11-4575-ace7-dcc4b976693f" providerId="ADAL" clId="{075049D3-98D2-4979-9169-808E94D97E84}" dt="2020-06-21T15:26:18.701" v="70" actId="1076"/>
          <ac:picMkLst>
            <pc:docMk/>
            <pc:sldMk cId="1417098610" sldId="257"/>
            <ac:picMk id="7" creationId="{F7363B70-4565-4784-9D00-7ED93BA36930}"/>
          </ac:picMkLst>
        </pc:picChg>
        <pc:picChg chg="add del mod">
          <ac:chgData name="岩村　俊輔" userId="8b97448d-5f11-4575-ace7-dcc4b976693f" providerId="ADAL" clId="{075049D3-98D2-4979-9169-808E94D97E84}" dt="2020-06-22T07:49:24.086" v="3602" actId="21"/>
          <ac:picMkLst>
            <pc:docMk/>
            <pc:sldMk cId="1417098610" sldId="257"/>
            <ac:picMk id="8" creationId="{D25E3EB4-B1AE-4CF0-8A3E-EE6961001A08}"/>
          </ac:picMkLst>
        </pc:picChg>
      </pc:sldChg>
      <pc:sldChg chg="new add del">
        <pc:chgData name="岩村　俊輔" userId="8b97448d-5f11-4575-ace7-dcc4b976693f" providerId="ADAL" clId="{075049D3-98D2-4979-9169-808E94D97E84}" dt="2020-06-21T15:25:35.049" v="42" actId="680"/>
        <pc:sldMkLst>
          <pc:docMk/>
          <pc:sldMk cId="1954925580" sldId="258"/>
        </pc:sldMkLst>
      </pc:sldChg>
      <pc:sldChg chg="addSp delSp modSp add">
        <pc:chgData name="岩村　俊輔" userId="8b97448d-5f11-4575-ace7-dcc4b976693f" providerId="ADAL" clId="{075049D3-98D2-4979-9169-808E94D97E84}" dt="2020-06-22T20:43:25.631" v="4919" actId="20577"/>
        <pc:sldMkLst>
          <pc:docMk/>
          <pc:sldMk cId="3411102639" sldId="258"/>
        </pc:sldMkLst>
        <pc:spChg chg="mod">
          <ac:chgData name="岩村　俊輔" userId="8b97448d-5f11-4575-ace7-dcc4b976693f" providerId="ADAL" clId="{075049D3-98D2-4979-9169-808E94D97E84}" dt="2020-06-21T16:51:55.320" v="2140" actId="113"/>
          <ac:spMkLst>
            <pc:docMk/>
            <pc:sldMk cId="3411102639" sldId="258"/>
            <ac:spMk id="2" creationId="{16846639-59E1-44EA-AA61-268880B5E484}"/>
          </ac:spMkLst>
        </pc:spChg>
        <pc:spChg chg="mod">
          <ac:chgData name="岩村　俊輔" userId="8b97448d-5f11-4575-ace7-dcc4b976693f" providerId="ADAL" clId="{075049D3-98D2-4979-9169-808E94D97E84}" dt="2020-06-22T07:37:14.422" v="2965" actId="947"/>
          <ac:spMkLst>
            <pc:docMk/>
            <pc:sldMk cId="3411102639" sldId="258"/>
            <ac:spMk id="3" creationId="{0D551885-9124-4206-BF32-BA530472D42E}"/>
          </ac:spMkLst>
        </pc:spChg>
        <pc:spChg chg="del">
          <ac:chgData name="岩村　俊輔" userId="8b97448d-5f11-4575-ace7-dcc4b976693f" providerId="ADAL" clId="{075049D3-98D2-4979-9169-808E94D97E84}" dt="2020-06-21T15:25:40.040" v="44" actId="478"/>
          <ac:spMkLst>
            <pc:docMk/>
            <pc:sldMk cId="3411102639" sldId="258"/>
            <ac:spMk id="5" creationId="{C8A493E5-D110-466C-BAC6-BA9B9F0C4BB0}"/>
          </ac:spMkLst>
        </pc:spChg>
        <pc:spChg chg="del">
          <ac:chgData name="岩村　俊輔" userId="8b97448d-5f11-4575-ace7-dcc4b976693f" providerId="ADAL" clId="{075049D3-98D2-4979-9169-808E94D97E84}" dt="2020-06-21T15:25:40.040" v="44" actId="478"/>
          <ac:spMkLst>
            <pc:docMk/>
            <pc:sldMk cId="3411102639" sldId="258"/>
            <ac:spMk id="6" creationId="{111A234A-6850-4F3F-94D6-57F9C4DF4E79}"/>
          </ac:spMkLst>
        </pc:spChg>
        <pc:spChg chg="del">
          <ac:chgData name="岩村　俊輔" userId="8b97448d-5f11-4575-ace7-dcc4b976693f" providerId="ADAL" clId="{075049D3-98D2-4979-9169-808E94D97E84}" dt="2020-06-21T15:25:40.040" v="44" actId="478"/>
          <ac:spMkLst>
            <pc:docMk/>
            <pc:sldMk cId="3411102639" sldId="258"/>
            <ac:spMk id="9" creationId="{7639ADFA-1D2F-413B-91E5-C1F0B1094809}"/>
          </ac:spMkLst>
        </pc:spChg>
        <pc:spChg chg="del">
          <ac:chgData name="岩村　俊輔" userId="8b97448d-5f11-4575-ace7-dcc4b976693f" providerId="ADAL" clId="{075049D3-98D2-4979-9169-808E94D97E84}" dt="2020-06-21T15:25:40.040" v="44" actId="478"/>
          <ac:spMkLst>
            <pc:docMk/>
            <pc:sldMk cId="3411102639" sldId="258"/>
            <ac:spMk id="10" creationId="{8B9CB4EB-99A6-4CEC-AA4E-7E8972A311D3}"/>
          </ac:spMkLst>
        </pc:spChg>
        <pc:spChg chg="add mod">
          <ac:chgData name="岩村　俊輔" userId="8b97448d-5f11-4575-ace7-dcc4b976693f" providerId="ADAL" clId="{075049D3-98D2-4979-9169-808E94D97E84}" dt="2020-06-22T20:43:25.631" v="4919" actId="20577"/>
          <ac:spMkLst>
            <pc:docMk/>
            <pc:sldMk cId="3411102639" sldId="258"/>
            <ac:spMk id="11" creationId="{4597B2FD-4C90-4E49-A18C-3799C3A8D32F}"/>
          </ac:spMkLst>
        </pc:spChg>
        <pc:spChg chg="add del mod">
          <ac:chgData name="岩村　俊輔" userId="8b97448d-5f11-4575-ace7-dcc4b976693f" providerId="ADAL" clId="{075049D3-98D2-4979-9169-808E94D97E84}" dt="2020-06-21T16:22:19.555" v="1803" actId="478"/>
          <ac:spMkLst>
            <pc:docMk/>
            <pc:sldMk cId="3411102639" sldId="258"/>
            <ac:spMk id="16" creationId="{7F5F7425-6E32-42F9-9507-0B4229F38F77}"/>
          </ac:spMkLst>
        </pc:spChg>
        <pc:spChg chg="add mod">
          <ac:chgData name="岩村　俊輔" userId="8b97448d-5f11-4575-ace7-dcc4b976693f" providerId="ADAL" clId="{075049D3-98D2-4979-9169-808E94D97E84}" dt="2020-06-22T07:37:04.216" v="2960" actId="1076"/>
          <ac:spMkLst>
            <pc:docMk/>
            <pc:sldMk cId="3411102639" sldId="258"/>
            <ac:spMk id="17" creationId="{B8F7D44B-CDA8-4787-B9D0-AC1C24AB6B5C}"/>
          </ac:spMkLst>
        </pc:spChg>
        <pc:spChg chg="add mod">
          <ac:chgData name="岩村　俊輔" userId="8b97448d-5f11-4575-ace7-dcc4b976693f" providerId="ADAL" clId="{075049D3-98D2-4979-9169-808E94D97E84}" dt="2020-06-22T07:34:09.489" v="2806" actId="1076"/>
          <ac:spMkLst>
            <pc:docMk/>
            <pc:sldMk cId="3411102639" sldId="258"/>
            <ac:spMk id="20" creationId="{0C047A9A-BDC5-41B5-AD1D-64B56F82950A}"/>
          </ac:spMkLst>
        </pc:spChg>
        <pc:spChg chg="add mod">
          <ac:chgData name="岩村　俊輔" userId="8b97448d-5f11-4575-ace7-dcc4b976693f" providerId="ADAL" clId="{075049D3-98D2-4979-9169-808E94D97E84}" dt="2020-06-22T07:37:04.216" v="2960" actId="1076"/>
          <ac:spMkLst>
            <pc:docMk/>
            <pc:sldMk cId="3411102639" sldId="258"/>
            <ac:spMk id="21" creationId="{0564ACB1-DED8-4D2B-BAF3-9C5947B114EA}"/>
          </ac:spMkLst>
        </pc:spChg>
        <pc:spChg chg="add del mod">
          <ac:chgData name="岩村　俊輔" userId="8b97448d-5f11-4575-ace7-dcc4b976693f" providerId="ADAL" clId="{075049D3-98D2-4979-9169-808E94D97E84}" dt="2020-06-21T16:36:52.013" v="1986" actId="478"/>
          <ac:spMkLst>
            <pc:docMk/>
            <pc:sldMk cId="3411102639" sldId="258"/>
            <ac:spMk id="26" creationId="{9D450DC1-FE13-4DD8-8109-D6F0FBDD1AD8}"/>
          </ac:spMkLst>
        </pc:spChg>
        <pc:spChg chg="add del mod">
          <ac:chgData name="岩村　俊輔" userId="8b97448d-5f11-4575-ace7-dcc4b976693f" providerId="ADAL" clId="{075049D3-98D2-4979-9169-808E94D97E84}" dt="2020-06-21T16:36:53.599" v="1987" actId="478"/>
          <ac:spMkLst>
            <pc:docMk/>
            <pc:sldMk cId="3411102639" sldId="258"/>
            <ac:spMk id="27" creationId="{2AE468E9-0CE6-48D0-B627-58288F83772F}"/>
          </ac:spMkLst>
        </pc:spChg>
        <pc:spChg chg="add del mod">
          <ac:chgData name="岩村　俊輔" userId="8b97448d-5f11-4575-ace7-dcc4b976693f" providerId="ADAL" clId="{075049D3-98D2-4979-9169-808E94D97E84}" dt="2020-06-21T16:42:27.211" v="1995" actId="478"/>
          <ac:spMkLst>
            <pc:docMk/>
            <pc:sldMk cId="3411102639" sldId="258"/>
            <ac:spMk id="28" creationId="{4453DAEB-2D5F-41E8-832E-DD6AD965A544}"/>
          </ac:spMkLst>
        </pc:spChg>
        <pc:spChg chg="add mod">
          <ac:chgData name="岩村　俊輔" userId="8b97448d-5f11-4575-ace7-dcc4b976693f" providerId="ADAL" clId="{075049D3-98D2-4979-9169-808E94D97E84}" dt="2020-06-22T07:34:09.489" v="2806" actId="1076"/>
          <ac:spMkLst>
            <pc:docMk/>
            <pc:sldMk cId="3411102639" sldId="258"/>
            <ac:spMk id="31" creationId="{70156B61-E882-43CA-B64E-6FBA34D9C546}"/>
          </ac:spMkLst>
        </pc:spChg>
        <pc:picChg chg="add del">
          <ac:chgData name="岩村　俊輔" userId="8b97448d-5f11-4575-ace7-dcc4b976693f" providerId="ADAL" clId="{075049D3-98D2-4979-9169-808E94D97E84}" dt="2020-06-21T15:39:01.019" v="694" actId="478"/>
          <ac:picMkLst>
            <pc:docMk/>
            <pc:sldMk cId="3411102639" sldId="258"/>
            <ac:picMk id="4" creationId="{AF82AB9F-B5AB-4FCB-B471-21C6C3D7CD07}"/>
          </ac:picMkLst>
        </pc:picChg>
        <pc:picChg chg="del">
          <ac:chgData name="岩村　俊輔" userId="8b97448d-5f11-4575-ace7-dcc4b976693f" providerId="ADAL" clId="{075049D3-98D2-4979-9169-808E94D97E84}" dt="2020-06-21T15:25:40.040" v="44" actId="478"/>
          <ac:picMkLst>
            <pc:docMk/>
            <pc:sldMk cId="3411102639" sldId="258"/>
            <ac:picMk id="7" creationId="{F7363B70-4565-4784-9D00-7ED93BA36930}"/>
          </ac:picMkLst>
        </pc:picChg>
        <pc:picChg chg="del">
          <ac:chgData name="岩村　俊輔" userId="8b97448d-5f11-4575-ace7-dcc4b976693f" providerId="ADAL" clId="{075049D3-98D2-4979-9169-808E94D97E84}" dt="2020-06-21T15:25:40.040" v="44" actId="478"/>
          <ac:picMkLst>
            <pc:docMk/>
            <pc:sldMk cId="3411102639" sldId="258"/>
            <ac:picMk id="8" creationId="{D25E3EB4-B1AE-4CF0-8A3E-EE6961001A08}"/>
          </ac:picMkLst>
        </pc:picChg>
        <pc:picChg chg="add mod">
          <ac:chgData name="岩村　俊輔" userId="8b97448d-5f11-4575-ace7-dcc4b976693f" providerId="ADAL" clId="{075049D3-98D2-4979-9169-808E94D97E84}" dt="2020-06-22T07:34:09.489" v="2806" actId="1076"/>
          <ac:picMkLst>
            <pc:docMk/>
            <pc:sldMk cId="3411102639" sldId="258"/>
            <ac:picMk id="12" creationId="{5197A4F1-FA9E-4592-A2EF-790F0CA42F4E}"/>
          </ac:picMkLst>
        </pc:picChg>
        <pc:cxnChg chg="add mod">
          <ac:chgData name="岩村　俊輔" userId="8b97448d-5f11-4575-ace7-dcc4b976693f" providerId="ADAL" clId="{075049D3-98D2-4979-9169-808E94D97E84}" dt="2020-06-22T07:34:09.489" v="2806" actId="1076"/>
          <ac:cxnSpMkLst>
            <pc:docMk/>
            <pc:sldMk cId="3411102639" sldId="258"/>
            <ac:cxnSpMk id="14" creationId="{45C2439C-09B1-45FD-9C79-65A49FB21901}"/>
          </ac:cxnSpMkLst>
        </pc:cxnChg>
        <pc:cxnChg chg="add mod">
          <ac:chgData name="岩村　俊輔" userId="8b97448d-5f11-4575-ace7-dcc4b976693f" providerId="ADAL" clId="{075049D3-98D2-4979-9169-808E94D97E84}" dt="2020-06-22T07:34:09.489" v="2806" actId="1076"/>
          <ac:cxnSpMkLst>
            <pc:docMk/>
            <pc:sldMk cId="3411102639" sldId="258"/>
            <ac:cxnSpMk id="18" creationId="{3FDE0721-72CE-482C-BDD3-70A9F52319E6}"/>
          </ac:cxnSpMkLst>
        </pc:cxnChg>
        <pc:cxnChg chg="add mod">
          <ac:chgData name="岩村　俊輔" userId="8b97448d-5f11-4575-ace7-dcc4b976693f" providerId="ADAL" clId="{075049D3-98D2-4979-9169-808E94D97E84}" dt="2020-06-22T07:34:09.489" v="2806" actId="1076"/>
          <ac:cxnSpMkLst>
            <pc:docMk/>
            <pc:sldMk cId="3411102639" sldId="258"/>
            <ac:cxnSpMk id="22" creationId="{C020036E-A161-4AC6-831D-4ED634D12EBB}"/>
          </ac:cxnSpMkLst>
        </pc:cxnChg>
        <pc:cxnChg chg="add del mod">
          <ac:chgData name="岩村　俊輔" userId="8b97448d-5f11-4575-ace7-dcc4b976693f" providerId="ADAL" clId="{075049D3-98D2-4979-9169-808E94D97E84}" dt="2020-06-21T16:35:59.038" v="1968" actId="478"/>
          <ac:cxnSpMkLst>
            <pc:docMk/>
            <pc:sldMk cId="3411102639" sldId="258"/>
            <ac:cxnSpMk id="24" creationId="{A23F86E6-BF7F-4605-B114-CDB357E78916}"/>
          </ac:cxnSpMkLst>
        </pc:cxnChg>
        <pc:cxnChg chg="add mod">
          <ac:chgData name="岩村　俊輔" userId="8b97448d-5f11-4575-ace7-dcc4b976693f" providerId="ADAL" clId="{075049D3-98D2-4979-9169-808E94D97E84}" dt="2020-06-22T07:34:09.489" v="2806" actId="1076"/>
          <ac:cxnSpMkLst>
            <pc:docMk/>
            <pc:sldMk cId="3411102639" sldId="258"/>
            <ac:cxnSpMk id="29" creationId="{4F5B162A-EA72-41A8-B87D-6215C8C6A9C4}"/>
          </ac:cxnSpMkLst>
        </pc:cxnChg>
        <pc:cxnChg chg="add mod">
          <ac:chgData name="岩村　俊輔" userId="8b97448d-5f11-4575-ace7-dcc4b976693f" providerId="ADAL" clId="{075049D3-98D2-4979-9169-808E94D97E84}" dt="2020-06-22T15:14:26.108" v="4710" actId="14100"/>
          <ac:cxnSpMkLst>
            <pc:docMk/>
            <pc:sldMk cId="3411102639" sldId="258"/>
            <ac:cxnSpMk id="32" creationId="{7833CE52-9E9E-44DE-9857-1F7E0F2436B4}"/>
          </ac:cxnSpMkLst>
        </pc:cxnChg>
      </pc:sldChg>
      <pc:sldChg chg="addSp delSp modSp add">
        <pc:chgData name="岩村　俊輔" userId="8b97448d-5f11-4575-ace7-dcc4b976693f" providerId="ADAL" clId="{075049D3-98D2-4979-9169-808E94D97E84}" dt="2020-06-22T15:20:16.530" v="4771" actId="1076"/>
        <pc:sldMkLst>
          <pc:docMk/>
          <pc:sldMk cId="426987300" sldId="259"/>
        </pc:sldMkLst>
        <pc:spChg chg="mod">
          <ac:chgData name="岩村　俊輔" userId="8b97448d-5f11-4575-ace7-dcc4b976693f" providerId="ADAL" clId="{075049D3-98D2-4979-9169-808E94D97E84}" dt="2020-06-22T06:32:09.829" v="2414" actId="20577"/>
          <ac:spMkLst>
            <pc:docMk/>
            <pc:sldMk cId="426987300" sldId="259"/>
            <ac:spMk id="2" creationId="{16846639-59E1-44EA-AA61-268880B5E484}"/>
          </ac:spMkLst>
        </pc:spChg>
        <pc:spChg chg="del mod">
          <ac:chgData name="岩村　俊輔" userId="8b97448d-5f11-4575-ace7-dcc4b976693f" providerId="ADAL" clId="{075049D3-98D2-4979-9169-808E94D97E84}" dt="2020-06-22T07:19:56.889" v="2446" actId="478"/>
          <ac:spMkLst>
            <pc:docMk/>
            <pc:sldMk cId="426987300" sldId="259"/>
            <ac:spMk id="3" creationId="{0D551885-9124-4206-BF32-BA530472D42E}"/>
          </ac:spMkLst>
        </pc:spChg>
        <pc:spChg chg="del">
          <ac:chgData name="岩村　俊輔" userId="8b97448d-5f11-4575-ace7-dcc4b976693f" providerId="ADAL" clId="{075049D3-98D2-4979-9169-808E94D97E84}" dt="2020-06-21T16:53:33.498" v="2199" actId="478"/>
          <ac:spMkLst>
            <pc:docMk/>
            <pc:sldMk cId="426987300" sldId="259"/>
            <ac:spMk id="5" creationId="{C8A493E5-D110-466C-BAC6-BA9B9F0C4BB0}"/>
          </ac:spMkLst>
        </pc:spChg>
        <pc:spChg chg="del">
          <ac:chgData name="岩村　俊輔" userId="8b97448d-5f11-4575-ace7-dcc4b976693f" providerId="ADAL" clId="{075049D3-98D2-4979-9169-808E94D97E84}" dt="2020-06-21T16:53:33.498" v="2199" actId="478"/>
          <ac:spMkLst>
            <pc:docMk/>
            <pc:sldMk cId="426987300" sldId="259"/>
            <ac:spMk id="6" creationId="{111A234A-6850-4F3F-94D6-57F9C4DF4E79}"/>
          </ac:spMkLst>
        </pc:spChg>
        <pc:spChg chg="del">
          <ac:chgData name="岩村　俊輔" userId="8b97448d-5f11-4575-ace7-dcc4b976693f" providerId="ADAL" clId="{075049D3-98D2-4979-9169-808E94D97E84}" dt="2020-06-21T16:53:33.498" v="2199" actId="478"/>
          <ac:spMkLst>
            <pc:docMk/>
            <pc:sldMk cId="426987300" sldId="259"/>
            <ac:spMk id="9" creationId="{7639ADFA-1D2F-413B-91E5-C1F0B1094809}"/>
          </ac:spMkLst>
        </pc:spChg>
        <pc:spChg chg="del">
          <ac:chgData name="岩村　俊輔" userId="8b97448d-5f11-4575-ace7-dcc4b976693f" providerId="ADAL" clId="{075049D3-98D2-4979-9169-808E94D97E84}" dt="2020-06-21T16:53:33.498" v="2199" actId="478"/>
          <ac:spMkLst>
            <pc:docMk/>
            <pc:sldMk cId="426987300" sldId="259"/>
            <ac:spMk id="10" creationId="{8B9CB4EB-99A6-4CEC-AA4E-7E8972A311D3}"/>
          </ac:spMkLst>
        </pc:spChg>
        <pc:spChg chg="add del mod">
          <ac:chgData name="岩村　俊輔" userId="8b97448d-5f11-4575-ace7-dcc4b976693f" providerId="ADAL" clId="{075049D3-98D2-4979-9169-808E94D97E84}" dt="2020-06-22T15:15:09.876" v="4714" actId="478"/>
          <ac:spMkLst>
            <pc:docMk/>
            <pc:sldMk cId="426987300" sldId="259"/>
            <ac:spMk id="13" creationId="{79CE7A48-22BE-49B1-841D-E48280337733}"/>
          </ac:spMkLst>
        </pc:spChg>
        <pc:spChg chg="add del mod">
          <ac:chgData name="岩村　俊輔" userId="8b97448d-5f11-4575-ace7-dcc4b976693f" providerId="ADAL" clId="{075049D3-98D2-4979-9169-808E94D97E84}" dt="2020-06-22T07:22:59.181" v="2525" actId="478"/>
          <ac:spMkLst>
            <pc:docMk/>
            <pc:sldMk cId="426987300" sldId="259"/>
            <ac:spMk id="14" creationId="{A28DC021-2586-4127-AB6F-BE3B2C626620}"/>
          </ac:spMkLst>
        </pc:spChg>
        <pc:spChg chg="add del mod">
          <ac:chgData name="岩村　俊輔" userId="8b97448d-5f11-4575-ace7-dcc4b976693f" providerId="ADAL" clId="{075049D3-98D2-4979-9169-808E94D97E84}" dt="2020-06-22T15:15:09.876" v="4714" actId="478"/>
          <ac:spMkLst>
            <pc:docMk/>
            <pc:sldMk cId="426987300" sldId="259"/>
            <ac:spMk id="15" creationId="{D48B0EB9-7E76-4E10-8BBF-CC3DA87F71A1}"/>
          </ac:spMkLst>
        </pc:spChg>
        <pc:spChg chg="add del mod">
          <ac:chgData name="岩村　俊輔" userId="8b97448d-5f11-4575-ace7-dcc4b976693f" providerId="ADAL" clId="{075049D3-98D2-4979-9169-808E94D97E84}" dt="2020-06-22T15:15:09.876" v="4714" actId="478"/>
          <ac:spMkLst>
            <pc:docMk/>
            <pc:sldMk cId="426987300" sldId="259"/>
            <ac:spMk id="16" creationId="{6DF70863-7083-4D37-A580-0F082A12EF58}"/>
          </ac:spMkLst>
        </pc:spChg>
        <pc:spChg chg="add del mod">
          <ac:chgData name="岩村　俊輔" userId="8b97448d-5f11-4575-ace7-dcc4b976693f" providerId="ADAL" clId="{075049D3-98D2-4979-9169-808E94D97E84}" dt="2020-06-22T15:15:09.876" v="4714" actId="478"/>
          <ac:spMkLst>
            <pc:docMk/>
            <pc:sldMk cId="426987300" sldId="259"/>
            <ac:spMk id="17" creationId="{E7E4E242-309C-4823-BB6A-E22DD5EF1816}"/>
          </ac:spMkLst>
        </pc:spChg>
        <pc:spChg chg="add del mod">
          <ac:chgData name="岩村　俊輔" userId="8b97448d-5f11-4575-ace7-dcc4b976693f" providerId="ADAL" clId="{075049D3-98D2-4979-9169-808E94D97E84}" dt="2020-06-22T15:15:09.876" v="4714" actId="478"/>
          <ac:spMkLst>
            <pc:docMk/>
            <pc:sldMk cId="426987300" sldId="259"/>
            <ac:spMk id="18" creationId="{2A1FA301-8130-483F-AC78-A20698816522}"/>
          </ac:spMkLst>
        </pc:spChg>
        <pc:spChg chg="add del mod">
          <ac:chgData name="岩村　俊輔" userId="8b97448d-5f11-4575-ace7-dcc4b976693f" providerId="ADAL" clId="{075049D3-98D2-4979-9169-808E94D97E84}" dt="2020-06-22T07:25:11.413" v="2563" actId="478"/>
          <ac:spMkLst>
            <pc:docMk/>
            <pc:sldMk cId="426987300" sldId="259"/>
            <ac:spMk id="21" creationId="{C90F7A17-F7BA-4C75-AD2E-8B0235DA0787}"/>
          </ac:spMkLst>
        </pc:spChg>
        <pc:spChg chg="add del mod">
          <ac:chgData name="岩村　俊輔" userId="8b97448d-5f11-4575-ace7-dcc4b976693f" providerId="ADAL" clId="{075049D3-98D2-4979-9169-808E94D97E84}" dt="2020-06-22T15:15:09.876" v="4714" actId="478"/>
          <ac:spMkLst>
            <pc:docMk/>
            <pc:sldMk cId="426987300" sldId="259"/>
            <ac:spMk id="24" creationId="{FEAE4D68-1A8B-4DD4-8DF3-E04F1DBC75BA}"/>
          </ac:spMkLst>
        </pc:spChg>
        <pc:spChg chg="add del mod">
          <ac:chgData name="岩村　俊輔" userId="8b97448d-5f11-4575-ace7-dcc4b976693f" providerId="ADAL" clId="{075049D3-98D2-4979-9169-808E94D97E84}" dt="2020-06-22T15:15:09.876" v="4714" actId="478"/>
          <ac:spMkLst>
            <pc:docMk/>
            <pc:sldMk cId="426987300" sldId="259"/>
            <ac:spMk id="26" creationId="{D56A610B-5702-4776-B048-ED5BC4F168F4}"/>
          </ac:spMkLst>
        </pc:spChg>
        <pc:spChg chg="add del mod">
          <ac:chgData name="岩村　俊輔" userId="8b97448d-5f11-4575-ace7-dcc4b976693f" providerId="ADAL" clId="{075049D3-98D2-4979-9169-808E94D97E84}" dt="2020-06-22T15:15:09.876" v="4714" actId="478"/>
          <ac:spMkLst>
            <pc:docMk/>
            <pc:sldMk cId="426987300" sldId="259"/>
            <ac:spMk id="27" creationId="{11162661-1A27-4909-8186-2943961A9C10}"/>
          </ac:spMkLst>
        </pc:spChg>
        <pc:spChg chg="add del mod">
          <ac:chgData name="岩村　俊輔" userId="8b97448d-5f11-4575-ace7-dcc4b976693f" providerId="ADAL" clId="{075049D3-98D2-4979-9169-808E94D97E84}" dt="2020-06-22T15:15:09.876" v="4714" actId="478"/>
          <ac:spMkLst>
            <pc:docMk/>
            <pc:sldMk cId="426987300" sldId="259"/>
            <ac:spMk id="28" creationId="{DBFF97DF-CD3C-4F8B-A94E-5E9B63C079E6}"/>
          </ac:spMkLst>
        </pc:spChg>
        <pc:spChg chg="add del mod">
          <ac:chgData name="岩村　俊輔" userId="8b97448d-5f11-4575-ace7-dcc4b976693f" providerId="ADAL" clId="{075049D3-98D2-4979-9169-808E94D97E84}" dt="2020-06-22T15:15:09.876" v="4714" actId="478"/>
          <ac:spMkLst>
            <pc:docMk/>
            <pc:sldMk cId="426987300" sldId="259"/>
            <ac:spMk id="31" creationId="{BB3A0005-BF72-4177-B8E7-0F55D9281346}"/>
          </ac:spMkLst>
        </pc:spChg>
        <pc:spChg chg="add del mod">
          <ac:chgData name="岩村　俊輔" userId="8b97448d-5f11-4575-ace7-dcc4b976693f" providerId="ADAL" clId="{075049D3-98D2-4979-9169-808E94D97E84}" dt="2020-06-22T15:15:09.876" v="4714" actId="478"/>
          <ac:spMkLst>
            <pc:docMk/>
            <pc:sldMk cId="426987300" sldId="259"/>
            <ac:spMk id="32" creationId="{BDD6DE83-21CC-4120-8ACB-C47806D60DA8}"/>
          </ac:spMkLst>
        </pc:spChg>
        <pc:spChg chg="add del mod">
          <ac:chgData name="岩村　俊輔" userId="8b97448d-5f11-4575-ace7-dcc4b976693f" providerId="ADAL" clId="{075049D3-98D2-4979-9169-808E94D97E84}" dt="2020-06-22T15:15:09.876" v="4714" actId="478"/>
          <ac:spMkLst>
            <pc:docMk/>
            <pc:sldMk cId="426987300" sldId="259"/>
            <ac:spMk id="33" creationId="{CC16584C-EAE5-4E90-9910-56681F6B22A2}"/>
          </ac:spMkLst>
        </pc:spChg>
        <pc:spChg chg="add del mod">
          <ac:chgData name="岩村　俊輔" userId="8b97448d-5f11-4575-ace7-dcc4b976693f" providerId="ADAL" clId="{075049D3-98D2-4979-9169-808E94D97E84}" dt="2020-06-22T15:15:09.876" v="4714" actId="478"/>
          <ac:spMkLst>
            <pc:docMk/>
            <pc:sldMk cId="426987300" sldId="259"/>
            <ac:spMk id="34" creationId="{287E7ED4-AAF7-4897-A53F-95ACC65FBDC4}"/>
          </ac:spMkLst>
        </pc:spChg>
        <pc:spChg chg="add del mod">
          <ac:chgData name="岩村　俊輔" userId="8b97448d-5f11-4575-ace7-dcc4b976693f" providerId="ADAL" clId="{075049D3-98D2-4979-9169-808E94D97E84}" dt="2020-06-22T15:15:09.876" v="4714" actId="478"/>
          <ac:spMkLst>
            <pc:docMk/>
            <pc:sldMk cId="426987300" sldId="259"/>
            <ac:spMk id="35" creationId="{DF150230-5177-4F26-8312-F0CA363DB771}"/>
          </ac:spMkLst>
        </pc:spChg>
        <pc:spChg chg="add del mod">
          <ac:chgData name="岩村　俊輔" userId="8b97448d-5f11-4575-ace7-dcc4b976693f" providerId="ADAL" clId="{075049D3-98D2-4979-9169-808E94D97E84}" dt="2020-06-22T15:15:09.876" v="4714" actId="478"/>
          <ac:spMkLst>
            <pc:docMk/>
            <pc:sldMk cId="426987300" sldId="259"/>
            <ac:spMk id="38" creationId="{34B878AD-3BD0-4D42-B3C2-18BF0335B017}"/>
          </ac:spMkLst>
        </pc:spChg>
        <pc:spChg chg="add del mod">
          <ac:chgData name="岩村　俊輔" userId="8b97448d-5f11-4575-ace7-dcc4b976693f" providerId="ADAL" clId="{075049D3-98D2-4979-9169-808E94D97E84}" dt="2020-06-22T07:30:21.314" v="2700" actId="478"/>
          <ac:spMkLst>
            <pc:docMk/>
            <pc:sldMk cId="426987300" sldId="259"/>
            <ac:spMk id="39" creationId="{B331B259-912C-4115-9DBE-DF3083FB6600}"/>
          </ac:spMkLst>
        </pc:spChg>
        <pc:spChg chg="add del mod">
          <ac:chgData name="岩村　俊輔" userId="8b97448d-5f11-4575-ace7-dcc4b976693f" providerId="ADAL" clId="{075049D3-98D2-4979-9169-808E94D97E84}" dt="2020-06-22T15:15:09.876" v="4714" actId="478"/>
          <ac:spMkLst>
            <pc:docMk/>
            <pc:sldMk cId="426987300" sldId="259"/>
            <ac:spMk id="40" creationId="{FB12BFA8-0BA4-4DB4-9C39-EAEDBE62510A}"/>
          </ac:spMkLst>
        </pc:spChg>
        <pc:spChg chg="add del mod">
          <ac:chgData name="岩村　俊輔" userId="8b97448d-5f11-4575-ace7-dcc4b976693f" providerId="ADAL" clId="{075049D3-98D2-4979-9169-808E94D97E84}" dt="2020-06-22T07:30:36.299" v="2702" actId="478"/>
          <ac:spMkLst>
            <pc:docMk/>
            <pc:sldMk cId="426987300" sldId="259"/>
            <ac:spMk id="41" creationId="{99BF9215-5007-4551-B836-62DE22FE8469}"/>
          </ac:spMkLst>
        </pc:spChg>
        <pc:spChg chg="add del mod">
          <ac:chgData name="岩村　俊輔" userId="8b97448d-5f11-4575-ace7-dcc4b976693f" providerId="ADAL" clId="{075049D3-98D2-4979-9169-808E94D97E84}" dt="2020-06-22T15:15:09.876" v="4714" actId="478"/>
          <ac:spMkLst>
            <pc:docMk/>
            <pc:sldMk cId="426987300" sldId="259"/>
            <ac:spMk id="43" creationId="{C4D00FD1-6FC6-475A-A705-9CD0CECEFF7B}"/>
          </ac:spMkLst>
        </pc:spChg>
        <pc:spChg chg="add del mod">
          <ac:chgData name="岩村　俊輔" userId="8b97448d-5f11-4575-ace7-dcc4b976693f" providerId="ADAL" clId="{075049D3-98D2-4979-9169-808E94D97E84}" dt="2020-06-22T15:15:09.876" v="4714" actId="478"/>
          <ac:spMkLst>
            <pc:docMk/>
            <pc:sldMk cId="426987300" sldId="259"/>
            <ac:spMk id="44" creationId="{AE3B975F-4C47-44C4-8B8B-72A843930278}"/>
          </ac:spMkLst>
        </pc:spChg>
        <pc:spChg chg="add del">
          <ac:chgData name="岩村　俊輔" userId="8b97448d-5f11-4575-ace7-dcc4b976693f" providerId="ADAL" clId="{075049D3-98D2-4979-9169-808E94D97E84}" dt="2020-06-22T15:15:03.385" v="4712"/>
          <ac:spMkLst>
            <pc:docMk/>
            <pc:sldMk cId="426987300" sldId="259"/>
            <ac:spMk id="45" creationId="{B637B0E6-491E-49C6-871D-8D3E150B31FA}"/>
          </ac:spMkLst>
        </pc:spChg>
        <pc:spChg chg="add del">
          <ac:chgData name="岩村　俊輔" userId="8b97448d-5f11-4575-ace7-dcc4b976693f" providerId="ADAL" clId="{075049D3-98D2-4979-9169-808E94D97E84}" dt="2020-06-22T15:15:03.385" v="4712"/>
          <ac:spMkLst>
            <pc:docMk/>
            <pc:sldMk cId="426987300" sldId="259"/>
            <ac:spMk id="46" creationId="{99A874F7-017C-4841-9357-DB0DE6DDBC3E}"/>
          </ac:spMkLst>
        </pc:spChg>
        <pc:spChg chg="add del">
          <ac:chgData name="岩村　俊輔" userId="8b97448d-5f11-4575-ace7-dcc4b976693f" providerId="ADAL" clId="{075049D3-98D2-4979-9169-808E94D97E84}" dt="2020-06-22T15:15:03.385" v="4712"/>
          <ac:spMkLst>
            <pc:docMk/>
            <pc:sldMk cId="426987300" sldId="259"/>
            <ac:spMk id="47" creationId="{CAB08657-A014-4E2A-A09B-E621CE3B3B8D}"/>
          </ac:spMkLst>
        </pc:spChg>
        <pc:spChg chg="add del">
          <ac:chgData name="岩村　俊輔" userId="8b97448d-5f11-4575-ace7-dcc4b976693f" providerId="ADAL" clId="{075049D3-98D2-4979-9169-808E94D97E84}" dt="2020-06-22T15:15:03.385" v="4712"/>
          <ac:spMkLst>
            <pc:docMk/>
            <pc:sldMk cId="426987300" sldId="259"/>
            <ac:spMk id="48" creationId="{5B4C2B09-A945-4FAF-9084-A7F3DCEEAEF8}"/>
          </ac:spMkLst>
        </pc:spChg>
        <pc:spChg chg="add del">
          <ac:chgData name="岩村　俊輔" userId="8b97448d-5f11-4575-ace7-dcc4b976693f" providerId="ADAL" clId="{075049D3-98D2-4979-9169-808E94D97E84}" dt="2020-06-22T15:15:03.385" v="4712"/>
          <ac:spMkLst>
            <pc:docMk/>
            <pc:sldMk cId="426987300" sldId="259"/>
            <ac:spMk id="49" creationId="{6D994A4F-FA1C-4A99-8F1E-ABD0B493D909}"/>
          </ac:spMkLst>
        </pc:spChg>
        <pc:spChg chg="add del">
          <ac:chgData name="岩村　俊輔" userId="8b97448d-5f11-4575-ace7-dcc4b976693f" providerId="ADAL" clId="{075049D3-98D2-4979-9169-808E94D97E84}" dt="2020-06-22T15:15:03.385" v="4712"/>
          <ac:spMkLst>
            <pc:docMk/>
            <pc:sldMk cId="426987300" sldId="259"/>
            <ac:spMk id="52" creationId="{CDD01409-0BBC-4E3C-81C0-5B23C20CA93D}"/>
          </ac:spMkLst>
        </pc:spChg>
        <pc:spChg chg="add del">
          <ac:chgData name="岩村　俊輔" userId="8b97448d-5f11-4575-ace7-dcc4b976693f" providerId="ADAL" clId="{075049D3-98D2-4979-9169-808E94D97E84}" dt="2020-06-22T15:15:03.385" v="4712"/>
          <ac:spMkLst>
            <pc:docMk/>
            <pc:sldMk cId="426987300" sldId="259"/>
            <ac:spMk id="53" creationId="{AF956E89-A27A-4A0F-8B6A-E7755E34BC05}"/>
          </ac:spMkLst>
        </pc:spChg>
        <pc:spChg chg="add del">
          <ac:chgData name="岩村　俊輔" userId="8b97448d-5f11-4575-ace7-dcc4b976693f" providerId="ADAL" clId="{075049D3-98D2-4979-9169-808E94D97E84}" dt="2020-06-22T15:15:03.385" v="4712"/>
          <ac:spMkLst>
            <pc:docMk/>
            <pc:sldMk cId="426987300" sldId="259"/>
            <ac:spMk id="54" creationId="{A91A195A-F988-4DB9-BE22-0438765133D6}"/>
          </ac:spMkLst>
        </pc:spChg>
        <pc:spChg chg="add del">
          <ac:chgData name="岩村　俊輔" userId="8b97448d-5f11-4575-ace7-dcc4b976693f" providerId="ADAL" clId="{075049D3-98D2-4979-9169-808E94D97E84}" dt="2020-06-22T15:15:03.385" v="4712"/>
          <ac:spMkLst>
            <pc:docMk/>
            <pc:sldMk cId="426987300" sldId="259"/>
            <ac:spMk id="55" creationId="{421708C7-8CA6-4A74-998A-AC5192C99182}"/>
          </ac:spMkLst>
        </pc:spChg>
        <pc:spChg chg="add del">
          <ac:chgData name="岩村　俊輔" userId="8b97448d-5f11-4575-ace7-dcc4b976693f" providerId="ADAL" clId="{075049D3-98D2-4979-9169-808E94D97E84}" dt="2020-06-22T15:15:03.385" v="4712"/>
          <ac:spMkLst>
            <pc:docMk/>
            <pc:sldMk cId="426987300" sldId="259"/>
            <ac:spMk id="57" creationId="{957EA763-570C-4B7C-ADFD-43523437C654}"/>
          </ac:spMkLst>
        </pc:spChg>
        <pc:spChg chg="add del">
          <ac:chgData name="岩村　俊輔" userId="8b97448d-5f11-4575-ace7-dcc4b976693f" providerId="ADAL" clId="{075049D3-98D2-4979-9169-808E94D97E84}" dt="2020-06-22T15:15:03.385" v="4712"/>
          <ac:spMkLst>
            <pc:docMk/>
            <pc:sldMk cId="426987300" sldId="259"/>
            <ac:spMk id="58" creationId="{AAE7C5F5-C377-4238-8F28-2C493B3A4849}"/>
          </ac:spMkLst>
        </pc:spChg>
        <pc:spChg chg="add del">
          <ac:chgData name="岩村　俊輔" userId="8b97448d-5f11-4575-ace7-dcc4b976693f" providerId="ADAL" clId="{075049D3-98D2-4979-9169-808E94D97E84}" dt="2020-06-22T15:15:03.385" v="4712"/>
          <ac:spMkLst>
            <pc:docMk/>
            <pc:sldMk cId="426987300" sldId="259"/>
            <ac:spMk id="59" creationId="{F0928142-9792-4CF7-90A6-3A271FD2B525}"/>
          </ac:spMkLst>
        </pc:spChg>
        <pc:spChg chg="add del">
          <ac:chgData name="岩村　俊輔" userId="8b97448d-5f11-4575-ace7-dcc4b976693f" providerId="ADAL" clId="{075049D3-98D2-4979-9169-808E94D97E84}" dt="2020-06-22T15:15:03.385" v="4712"/>
          <ac:spMkLst>
            <pc:docMk/>
            <pc:sldMk cId="426987300" sldId="259"/>
            <ac:spMk id="60" creationId="{FED47CC8-C49D-4A49-8B39-A6A8C24BE55E}"/>
          </ac:spMkLst>
        </pc:spChg>
        <pc:spChg chg="add del">
          <ac:chgData name="岩村　俊輔" userId="8b97448d-5f11-4575-ace7-dcc4b976693f" providerId="ADAL" clId="{075049D3-98D2-4979-9169-808E94D97E84}" dt="2020-06-22T15:15:03.385" v="4712"/>
          <ac:spMkLst>
            <pc:docMk/>
            <pc:sldMk cId="426987300" sldId="259"/>
            <ac:spMk id="61" creationId="{C7921DEA-F2C1-44F9-BF66-A42CC043A6F2}"/>
          </ac:spMkLst>
        </pc:spChg>
        <pc:spChg chg="add del">
          <ac:chgData name="岩村　俊輔" userId="8b97448d-5f11-4575-ace7-dcc4b976693f" providerId="ADAL" clId="{075049D3-98D2-4979-9169-808E94D97E84}" dt="2020-06-22T15:15:03.385" v="4712"/>
          <ac:spMkLst>
            <pc:docMk/>
            <pc:sldMk cId="426987300" sldId="259"/>
            <ac:spMk id="64" creationId="{F4DA0B40-C53D-4368-B9A7-69FB98BD7663}"/>
          </ac:spMkLst>
        </pc:spChg>
        <pc:spChg chg="add del">
          <ac:chgData name="岩村　俊輔" userId="8b97448d-5f11-4575-ace7-dcc4b976693f" providerId="ADAL" clId="{075049D3-98D2-4979-9169-808E94D97E84}" dt="2020-06-22T15:15:03.385" v="4712"/>
          <ac:spMkLst>
            <pc:docMk/>
            <pc:sldMk cId="426987300" sldId="259"/>
            <ac:spMk id="65" creationId="{9945EEB0-C1C3-4567-8A09-0E7A2991497D}"/>
          </ac:spMkLst>
        </pc:spChg>
        <pc:spChg chg="add del">
          <ac:chgData name="岩村　俊輔" userId="8b97448d-5f11-4575-ace7-dcc4b976693f" providerId="ADAL" clId="{075049D3-98D2-4979-9169-808E94D97E84}" dt="2020-06-22T15:15:03.385" v="4712"/>
          <ac:spMkLst>
            <pc:docMk/>
            <pc:sldMk cId="426987300" sldId="259"/>
            <ac:spMk id="66" creationId="{D3EAEC72-9274-4788-8403-935797D8167F}"/>
          </ac:spMkLst>
        </pc:spChg>
        <pc:spChg chg="add del">
          <ac:chgData name="岩村　俊輔" userId="8b97448d-5f11-4575-ace7-dcc4b976693f" providerId="ADAL" clId="{075049D3-98D2-4979-9169-808E94D97E84}" dt="2020-06-22T15:15:03.385" v="4712"/>
          <ac:spMkLst>
            <pc:docMk/>
            <pc:sldMk cId="426987300" sldId="259"/>
            <ac:spMk id="67" creationId="{BF2CEFEB-6818-49C5-8125-97A1C96EDC2B}"/>
          </ac:spMkLst>
        </pc:spChg>
        <pc:spChg chg="add del mod">
          <ac:chgData name="岩村　俊輔" userId="8b97448d-5f11-4575-ace7-dcc4b976693f" providerId="ADAL" clId="{075049D3-98D2-4979-9169-808E94D97E84}" dt="2020-06-22T15:19:30.132" v="4758" actId="21"/>
          <ac:spMkLst>
            <pc:docMk/>
            <pc:sldMk cId="426987300" sldId="259"/>
            <ac:spMk id="68" creationId="{E465C86F-8B42-486A-A4B0-94FC6017081E}"/>
          </ac:spMkLst>
        </pc:spChg>
        <pc:spChg chg="add del">
          <ac:chgData name="岩村　俊輔" userId="8b97448d-5f11-4575-ace7-dcc4b976693f" providerId="ADAL" clId="{075049D3-98D2-4979-9169-808E94D97E84}" dt="2020-06-22T15:16:07.781" v="4725"/>
          <ac:spMkLst>
            <pc:docMk/>
            <pc:sldMk cId="426987300" sldId="259"/>
            <ac:spMk id="69" creationId="{D2FE55F1-E5D4-4152-B0C9-DF8050C11431}"/>
          </ac:spMkLst>
        </pc:spChg>
        <pc:spChg chg="add mod">
          <ac:chgData name="岩村　俊輔" userId="8b97448d-5f11-4575-ace7-dcc4b976693f" providerId="ADAL" clId="{075049D3-98D2-4979-9169-808E94D97E84}" dt="2020-06-22T15:20:16.530" v="4771" actId="1076"/>
          <ac:spMkLst>
            <pc:docMk/>
            <pc:sldMk cId="426987300" sldId="259"/>
            <ac:spMk id="70" creationId="{B4191CC4-2D51-4E72-971B-F874EF9A5F4D}"/>
          </ac:spMkLst>
        </pc:spChg>
        <pc:spChg chg="add del mod">
          <ac:chgData name="岩村　俊輔" userId="8b97448d-5f11-4575-ace7-dcc4b976693f" providerId="ADAL" clId="{075049D3-98D2-4979-9169-808E94D97E84}" dt="2020-06-22T15:20:04.662" v="4768" actId="478"/>
          <ac:spMkLst>
            <pc:docMk/>
            <pc:sldMk cId="426987300" sldId="259"/>
            <ac:spMk id="71" creationId="{E27982F2-0156-4E92-89F3-D27FEB95E259}"/>
          </ac:spMkLst>
        </pc:spChg>
        <pc:picChg chg="add del">
          <ac:chgData name="岩村　俊輔" userId="8b97448d-5f11-4575-ace7-dcc4b976693f" providerId="ADAL" clId="{075049D3-98D2-4979-9169-808E94D97E84}" dt="2020-06-22T07:18:57.720" v="2437"/>
          <ac:picMkLst>
            <pc:docMk/>
            <pc:sldMk cId="426987300" sldId="259"/>
            <ac:picMk id="4" creationId="{BCCC77EB-1196-462B-B106-88F4DD35200C}"/>
          </ac:picMkLst>
        </pc:picChg>
        <pc:picChg chg="del">
          <ac:chgData name="岩村　俊輔" userId="8b97448d-5f11-4575-ace7-dcc4b976693f" providerId="ADAL" clId="{075049D3-98D2-4979-9169-808E94D97E84}" dt="2020-06-21T16:53:33.498" v="2199" actId="478"/>
          <ac:picMkLst>
            <pc:docMk/>
            <pc:sldMk cId="426987300" sldId="259"/>
            <ac:picMk id="7" creationId="{F7363B70-4565-4784-9D00-7ED93BA36930}"/>
          </ac:picMkLst>
        </pc:picChg>
        <pc:picChg chg="del">
          <ac:chgData name="岩村　俊輔" userId="8b97448d-5f11-4575-ace7-dcc4b976693f" providerId="ADAL" clId="{075049D3-98D2-4979-9169-808E94D97E84}" dt="2020-06-21T16:53:33.498" v="2199" actId="478"/>
          <ac:picMkLst>
            <pc:docMk/>
            <pc:sldMk cId="426987300" sldId="259"/>
            <ac:picMk id="8" creationId="{D25E3EB4-B1AE-4CF0-8A3E-EE6961001A08}"/>
          </ac:picMkLst>
        </pc:picChg>
        <pc:picChg chg="add del mod">
          <ac:chgData name="岩村　俊輔" userId="8b97448d-5f11-4575-ace7-dcc4b976693f" providerId="ADAL" clId="{075049D3-98D2-4979-9169-808E94D97E84}" dt="2020-06-22T07:20:32.609" v="2449" actId="478"/>
          <ac:picMkLst>
            <pc:docMk/>
            <pc:sldMk cId="426987300" sldId="259"/>
            <ac:picMk id="11" creationId="{14C0A58E-DE71-449C-8CFB-7C4891C70958}"/>
          </ac:picMkLst>
        </pc:picChg>
        <pc:picChg chg="add del mod">
          <ac:chgData name="岩村　俊輔" userId="8b97448d-5f11-4575-ace7-dcc4b976693f" providerId="ADAL" clId="{075049D3-98D2-4979-9169-808E94D97E84}" dt="2020-06-22T15:15:46.844" v="4721" actId="478"/>
          <ac:picMkLst>
            <pc:docMk/>
            <pc:sldMk cId="426987300" sldId="259"/>
            <ac:picMk id="12" creationId="{B2792FB7-A1FC-46EB-8D40-AFB53B963DD6}"/>
          </ac:picMkLst>
        </pc:picChg>
        <pc:cxnChg chg="add del mod">
          <ac:chgData name="岩村　俊輔" userId="8b97448d-5f11-4575-ace7-dcc4b976693f" providerId="ADAL" clId="{075049D3-98D2-4979-9169-808E94D97E84}" dt="2020-06-22T15:15:09.876" v="4714" actId="478"/>
          <ac:cxnSpMkLst>
            <pc:docMk/>
            <pc:sldMk cId="426987300" sldId="259"/>
            <ac:cxnSpMk id="20" creationId="{805BCE7B-6EB7-4A40-82D8-F82B8B2FC2CE}"/>
          </ac:cxnSpMkLst>
        </pc:cxnChg>
        <pc:cxnChg chg="add del mod">
          <ac:chgData name="岩村　俊輔" userId="8b97448d-5f11-4575-ace7-dcc4b976693f" providerId="ADAL" clId="{075049D3-98D2-4979-9169-808E94D97E84}" dt="2020-06-22T15:15:09.876" v="4714" actId="478"/>
          <ac:cxnSpMkLst>
            <pc:docMk/>
            <pc:sldMk cId="426987300" sldId="259"/>
            <ac:cxnSpMk id="23" creationId="{BAFE4303-90CE-4675-B2E6-77880CB3FBA5}"/>
          </ac:cxnSpMkLst>
        </pc:cxnChg>
        <pc:cxnChg chg="add del mod">
          <ac:chgData name="岩村　俊輔" userId="8b97448d-5f11-4575-ace7-dcc4b976693f" providerId="ADAL" clId="{075049D3-98D2-4979-9169-808E94D97E84}" dt="2020-06-22T15:15:09.876" v="4714" actId="478"/>
          <ac:cxnSpMkLst>
            <pc:docMk/>
            <pc:sldMk cId="426987300" sldId="259"/>
            <ac:cxnSpMk id="29" creationId="{E85ADE18-B7F2-4EE0-B721-2E41CFEFE181}"/>
          </ac:cxnSpMkLst>
        </pc:cxnChg>
        <pc:cxnChg chg="add del mod">
          <ac:chgData name="岩村　俊輔" userId="8b97448d-5f11-4575-ace7-dcc4b976693f" providerId="ADAL" clId="{075049D3-98D2-4979-9169-808E94D97E84}" dt="2020-06-22T15:15:09.876" v="4714" actId="478"/>
          <ac:cxnSpMkLst>
            <pc:docMk/>
            <pc:sldMk cId="426987300" sldId="259"/>
            <ac:cxnSpMk id="36" creationId="{902DF848-DE73-44D1-9C2E-EE1C0D8FBFEC}"/>
          </ac:cxnSpMkLst>
        </pc:cxnChg>
        <pc:cxnChg chg="add del mod">
          <ac:chgData name="岩村　俊輔" userId="8b97448d-5f11-4575-ace7-dcc4b976693f" providerId="ADAL" clId="{075049D3-98D2-4979-9169-808E94D97E84}" dt="2020-06-22T15:15:09.876" v="4714" actId="478"/>
          <ac:cxnSpMkLst>
            <pc:docMk/>
            <pc:sldMk cId="426987300" sldId="259"/>
            <ac:cxnSpMk id="37" creationId="{FFD88B3F-D2EE-40BF-B4D9-2641648B3312}"/>
          </ac:cxnSpMkLst>
        </pc:cxnChg>
        <pc:cxnChg chg="add del mod">
          <ac:chgData name="岩村　俊輔" userId="8b97448d-5f11-4575-ace7-dcc4b976693f" providerId="ADAL" clId="{075049D3-98D2-4979-9169-808E94D97E84}" dt="2020-06-22T07:30:16.285" v="2697" actId="478"/>
          <ac:cxnSpMkLst>
            <pc:docMk/>
            <pc:sldMk cId="426987300" sldId="259"/>
            <ac:cxnSpMk id="42" creationId="{74B3589C-B521-4C06-AB57-5976074F70EB}"/>
          </ac:cxnSpMkLst>
        </pc:cxnChg>
        <pc:cxnChg chg="add del">
          <ac:chgData name="岩村　俊輔" userId="8b97448d-5f11-4575-ace7-dcc4b976693f" providerId="ADAL" clId="{075049D3-98D2-4979-9169-808E94D97E84}" dt="2020-06-22T15:15:03.385" v="4712"/>
          <ac:cxnSpMkLst>
            <pc:docMk/>
            <pc:sldMk cId="426987300" sldId="259"/>
            <ac:cxnSpMk id="50" creationId="{5EB14CA9-7E77-423C-B20D-E72A5EDD3CD4}"/>
          </ac:cxnSpMkLst>
        </pc:cxnChg>
        <pc:cxnChg chg="add del">
          <ac:chgData name="岩村　俊輔" userId="8b97448d-5f11-4575-ace7-dcc4b976693f" providerId="ADAL" clId="{075049D3-98D2-4979-9169-808E94D97E84}" dt="2020-06-22T15:15:03.385" v="4712"/>
          <ac:cxnSpMkLst>
            <pc:docMk/>
            <pc:sldMk cId="426987300" sldId="259"/>
            <ac:cxnSpMk id="51" creationId="{52417BD9-9C8B-415A-9A0D-37B005BB4A7D}"/>
          </ac:cxnSpMkLst>
        </pc:cxnChg>
        <pc:cxnChg chg="add del">
          <ac:chgData name="岩村　俊輔" userId="8b97448d-5f11-4575-ace7-dcc4b976693f" providerId="ADAL" clId="{075049D3-98D2-4979-9169-808E94D97E84}" dt="2020-06-22T15:15:03.385" v="4712"/>
          <ac:cxnSpMkLst>
            <pc:docMk/>
            <pc:sldMk cId="426987300" sldId="259"/>
            <ac:cxnSpMk id="56" creationId="{2B3F8A84-4646-465F-9229-14EE3148E917}"/>
          </ac:cxnSpMkLst>
        </pc:cxnChg>
        <pc:cxnChg chg="add del">
          <ac:chgData name="岩村　俊輔" userId="8b97448d-5f11-4575-ace7-dcc4b976693f" providerId="ADAL" clId="{075049D3-98D2-4979-9169-808E94D97E84}" dt="2020-06-22T15:15:03.385" v="4712"/>
          <ac:cxnSpMkLst>
            <pc:docMk/>
            <pc:sldMk cId="426987300" sldId="259"/>
            <ac:cxnSpMk id="62" creationId="{17F351C4-1882-479F-9157-8464B351B3A0}"/>
          </ac:cxnSpMkLst>
        </pc:cxnChg>
        <pc:cxnChg chg="add del">
          <ac:chgData name="岩村　俊輔" userId="8b97448d-5f11-4575-ace7-dcc4b976693f" providerId="ADAL" clId="{075049D3-98D2-4979-9169-808E94D97E84}" dt="2020-06-22T15:15:03.385" v="4712"/>
          <ac:cxnSpMkLst>
            <pc:docMk/>
            <pc:sldMk cId="426987300" sldId="259"/>
            <ac:cxnSpMk id="63" creationId="{3977D88A-C615-4AC3-ABC5-C8133D617691}"/>
          </ac:cxnSpMkLst>
        </pc:cxnChg>
      </pc:sldChg>
      <pc:sldChg chg="addSp delSp modSp add">
        <pc:chgData name="岩村　俊輔" userId="8b97448d-5f11-4575-ace7-dcc4b976693f" providerId="ADAL" clId="{075049D3-98D2-4979-9169-808E94D97E84}" dt="2020-06-22T23:04:42.897" v="4969" actId="20577"/>
        <pc:sldMkLst>
          <pc:docMk/>
          <pc:sldMk cId="1972769722" sldId="260"/>
        </pc:sldMkLst>
        <pc:spChg chg="mod">
          <ac:chgData name="岩村　俊輔" userId="8b97448d-5f11-4575-ace7-dcc4b976693f" providerId="ADAL" clId="{075049D3-98D2-4979-9169-808E94D97E84}" dt="2020-06-21T16:54:02.103" v="2249" actId="14100"/>
          <ac:spMkLst>
            <pc:docMk/>
            <pc:sldMk cId="1972769722" sldId="260"/>
            <ac:spMk id="2" creationId="{16846639-59E1-44EA-AA61-268880B5E484}"/>
          </ac:spMkLst>
        </pc:spChg>
        <pc:spChg chg="mod">
          <ac:chgData name="岩村　俊輔" userId="8b97448d-5f11-4575-ace7-dcc4b976693f" providerId="ADAL" clId="{075049D3-98D2-4979-9169-808E94D97E84}" dt="2020-06-22T07:54:49.575" v="3633"/>
          <ac:spMkLst>
            <pc:docMk/>
            <pc:sldMk cId="1972769722" sldId="260"/>
            <ac:spMk id="3" creationId="{0D551885-9124-4206-BF32-BA530472D42E}"/>
          </ac:spMkLst>
        </pc:spChg>
        <pc:spChg chg="add del mod">
          <ac:chgData name="岩村　俊輔" userId="8b97448d-5f11-4575-ace7-dcc4b976693f" providerId="ADAL" clId="{075049D3-98D2-4979-9169-808E94D97E84}" dt="2020-06-22T07:54:22.070" v="3624" actId="47"/>
          <ac:spMkLst>
            <pc:docMk/>
            <pc:sldMk cId="1972769722" sldId="260"/>
            <ac:spMk id="7" creationId="{0D625E20-1D8B-41C0-8CBC-3E72DCD40D18}"/>
          </ac:spMkLst>
        </pc:spChg>
        <pc:spChg chg="add del">
          <ac:chgData name="岩村　俊輔" userId="8b97448d-5f11-4575-ace7-dcc4b976693f" providerId="ADAL" clId="{075049D3-98D2-4979-9169-808E94D97E84}" dt="2020-06-22T07:54:00.775" v="3618"/>
          <ac:spMkLst>
            <pc:docMk/>
            <pc:sldMk cId="1972769722" sldId="260"/>
            <ac:spMk id="8" creationId="{97289E5F-45F8-4D39-BDBE-7F4A2297B74A}"/>
          </ac:spMkLst>
        </pc:spChg>
        <pc:spChg chg="add del">
          <ac:chgData name="岩村　俊輔" userId="8b97448d-5f11-4575-ace7-dcc4b976693f" providerId="ADAL" clId="{075049D3-98D2-4979-9169-808E94D97E84}" dt="2020-06-22T07:54:30.252" v="3627"/>
          <ac:spMkLst>
            <pc:docMk/>
            <pc:sldMk cId="1972769722" sldId="260"/>
            <ac:spMk id="9" creationId="{6A2D154F-561B-4E04-8F6F-CA8326B82BFD}"/>
          </ac:spMkLst>
        </pc:spChg>
        <pc:spChg chg="add del mod">
          <ac:chgData name="岩村　俊輔" userId="8b97448d-5f11-4575-ace7-dcc4b976693f" providerId="ADAL" clId="{075049D3-98D2-4979-9169-808E94D97E84}" dt="2020-06-22T07:54:51.929" v="3635"/>
          <ac:spMkLst>
            <pc:docMk/>
            <pc:sldMk cId="1972769722" sldId="260"/>
            <ac:spMk id="10" creationId="{90ABFB32-7EE8-4C77-9F5E-EBC9379F6D6E}"/>
          </ac:spMkLst>
        </pc:spChg>
        <pc:spChg chg="add del mod">
          <ac:chgData name="岩村　俊輔" userId="8b97448d-5f11-4575-ace7-dcc4b976693f" providerId="ADAL" clId="{075049D3-98D2-4979-9169-808E94D97E84}" dt="2020-06-22T07:54:51.930" v="3637"/>
          <ac:spMkLst>
            <pc:docMk/>
            <pc:sldMk cId="1972769722" sldId="260"/>
            <ac:spMk id="11" creationId="{2277097F-9325-498E-8DB1-7C80A9B758BB}"/>
          </ac:spMkLst>
        </pc:spChg>
        <pc:spChg chg="add del mod">
          <ac:chgData name="岩村　俊輔" userId="8b97448d-5f11-4575-ace7-dcc4b976693f" providerId="ADAL" clId="{075049D3-98D2-4979-9169-808E94D97E84}" dt="2020-06-22T07:59:25.353" v="3787" actId="478"/>
          <ac:spMkLst>
            <pc:docMk/>
            <pc:sldMk cId="1972769722" sldId="260"/>
            <ac:spMk id="12" creationId="{0E43AC49-21D2-4AE7-93FC-03E96FF24696}"/>
          </ac:spMkLst>
        </pc:spChg>
        <pc:spChg chg="add del">
          <ac:chgData name="岩村　俊輔" userId="8b97448d-5f11-4575-ace7-dcc4b976693f" providerId="ADAL" clId="{075049D3-98D2-4979-9169-808E94D97E84}" dt="2020-06-22T07:55:20.475" v="3649"/>
          <ac:spMkLst>
            <pc:docMk/>
            <pc:sldMk cId="1972769722" sldId="260"/>
            <ac:spMk id="13" creationId="{08E3E6B9-1AB1-4BF4-A7D4-682492D51551}"/>
          </ac:spMkLst>
        </pc:spChg>
        <pc:spChg chg="add mod">
          <ac:chgData name="岩村　俊輔" userId="8b97448d-5f11-4575-ace7-dcc4b976693f" providerId="ADAL" clId="{075049D3-98D2-4979-9169-808E94D97E84}" dt="2020-06-22T23:04:42.897" v="4969" actId="20577"/>
          <ac:spMkLst>
            <pc:docMk/>
            <pc:sldMk cId="1972769722" sldId="260"/>
            <ac:spMk id="14" creationId="{E34CFC68-E561-4317-9381-AF732305A5C0}"/>
          </ac:spMkLst>
        </pc:spChg>
        <pc:picChg chg="add del mod">
          <ac:chgData name="岩村　俊輔" userId="8b97448d-5f11-4575-ace7-dcc4b976693f" providerId="ADAL" clId="{075049D3-98D2-4979-9169-808E94D97E84}" dt="2020-06-22T07:53:16.502" v="3606" actId="478"/>
          <ac:picMkLst>
            <pc:docMk/>
            <pc:sldMk cId="1972769722" sldId="260"/>
            <ac:picMk id="4" creationId="{5D171CE7-BED1-42E5-B15F-A748A8529371}"/>
          </ac:picMkLst>
        </pc:picChg>
        <pc:picChg chg="add del mod">
          <ac:chgData name="岩村　俊輔" userId="8b97448d-5f11-4575-ace7-dcc4b976693f" providerId="ADAL" clId="{075049D3-98D2-4979-9169-808E94D97E84}" dt="2020-06-22T07:53:18.079" v="3607" actId="478"/>
          <ac:picMkLst>
            <pc:docMk/>
            <pc:sldMk cId="1972769722" sldId="260"/>
            <ac:picMk id="5" creationId="{23D67589-2CE4-4AFD-A1D7-E558CC7404D1}"/>
          </ac:picMkLst>
        </pc:picChg>
        <pc:picChg chg="add del mod">
          <ac:chgData name="岩村　俊輔" userId="8b97448d-5f11-4575-ace7-dcc4b976693f" providerId="ADAL" clId="{075049D3-98D2-4979-9169-808E94D97E84}" dt="2020-06-22T07:53:53.731" v="3613" actId="478"/>
          <ac:picMkLst>
            <pc:docMk/>
            <pc:sldMk cId="1972769722" sldId="260"/>
            <ac:picMk id="6" creationId="{9C8AB904-C86B-46BE-A551-1F30CE3EF9D5}"/>
          </ac:picMkLst>
        </pc:picChg>
      </pc:sldChg>
      <pc:sldChg chg="add del">
        <pc:chgData name="岩村　俊輔" userId="8b97448d-5f11-4575-ace7-dcc4b976693f" providerId="ADAL" clId="{075049D3-98D2-4979-9169-808E94D97E84}" dt="2020-06-21T16:53:43.315" v="2202" actId="47"/>
        <pc:sldMkLst>
          <pc:docMk/>
          <pc:sldMk cId="2579184395" sldId="260"/>
        </pc:sldMkLst>
      </pc:sldChg>
      <pc:sldChg chg="delSp new add del">
        <pc:chgData name="岩村　俊輔" userId="8b97448d-5f11-4575-ace7-dcc4b976693f" providerId="ADAL" clId="{075049D3-98D2-4979-9169-808E94D97E84}" dt="2020-06-22T06:22:28.059" v="2270" actId="47"/>
        <pc:sldMkLst>
          <pc:docMk/>
          <pc:sldMk cId="3189082978" sldId="261"/>
        </pc:sldMkLst>
        <pc:spChg chg="del">
          <ac:chgData name="岩村　俊輔" userId="8b97448d-5f11-4575-ace7-dcc4b976693f" providerId="ADAL" clId="{075049D3-98D2-4979-9169-808E94D97E84}" dt="2020-06-22T06:22:25.825" v="2269" actId="478"/>
          <ac:spMkLst>
            <pc:docMk/>
            <pc:sldMk cId="3189082978" sldId="261"/>
            <ac:spMk id="2" creationId="{DC1A0598-769B-4309-B2A6-B76A62A2F8DE}"/>
          </ac:spMkLst>
        </pc:spChg>
        <pc:spChg chg="del">
          <ac:chgData name="岩村　俊輔" userId="8b97448d-5f11-4575-ace7-dcc4b976693f" providerId="ADAL" clId="{075049D3-98D2-4979-9169-808E94D97E84}" dt="2020-06-22T06:22:25.825" v="2269" actId="478"/>
          <ac:spMkLst>
            <pc:docMk/>
            <pc:sldMk cId="3189082978" sldId="261"/>
            <ac:spMk id="3" creationId="{2B3FB025-D0EA-4267-8C43-F0E85D398EE8}"/>
          </ac:spMkLst>
        </pc:spChg>
      </pc:sldChg>
      <pc:sldChg chg="new add del">
        <pc:chgData name="岩村　俊輔" userId="8b97448d-5f11-4575-ace7-dcc4b976693f" providerId="ADAL" clId="{075049D3-98D2-4979-9169-808E94D97E84}" dt="2020-06-22T06:24:59.545" v="2274" actId="47"/>
        <pc:sldMkLst>
          <pc:docMk/>
          <pc:sldMk cId="4015425167" sldId="261"/>
        </pc:sldMkLst>
      </pc:sldChg>
      <pc:sldChg chg="addSp delSp modSp add del">
        <pc:chgData name="岩村　俊輔" userId="8b97448d-5f11-4575-ace7-dcc4b976693f" providerId="ADAL" clId="{075049D3-98D2-4979-9169-808E94D97E84}" dt="2020-06-22T15:52:03.121" v="4819" actId="47"/>
        <pc:sldMkLst>
          <pc:docMk/>
          <pc:sldMk cId="3581073816" sldId="262"/>
        </pc:sldMkLst>
        <pc:spChg chg="mod">
          <ac:chgData name="岩村　俊輔" userId="8b97448d-5f11-4575-ace7-dcc4b976693f" providerId="ADAL" clId="{075049D3-98D2-4979-9169-808E94D97E84}" dt="2020-06-22T06:29:17.121" v="2382" actId="20577"/>
          <ac:spMkLst>
            <pc:docMk/>
            <pc:sldMk cId="3581073816" sldId="262"/>
            <ac:spMk id="2" creationId="{16846639-59E1-44EA-AA61-268880B5E484}"/>
          </ac:spMkLst>
        </pc:spChg>
        <pc:spChg chg="del">
          <ac:chgData name="岩村　俊輔" userId="8b97448d-5f11-4575-ace7-dcc4b976693f" providerId="ADAL" clId="{075049D3-98D2-4979-9169-808E94D97E84}" dt="2020-06-22T06:25:11.512" v="2294" actId="478"/>
          <ac:spMkLst>
            <pc:docMk/>
            <pc:sldMk cId="3581073816" sldId="262"/>
            <ac:spMk id="3" creationId="{0D551885-9124-4206-BF32-BA530472D42E}"/>
          </ac:spMkLst>
        </pc:spChg>
        <pc:spChg chg="add del mod">
          <ac:chgData name="岩村　俊輔" userId="8b97448d-5f11-4575-ace7-dcc4b976693f" providerId="ADAL" clId="{075049D3-98D2-4979-9169-808E94D97E84}" dt="2020-06-22T06:25:14.129" v="2295" actId="478"/>
          <ac:spMkLst>
            <pc:docMk/>
            <pc:sldMk cId="3581073816" sldId="262"/>
            <ac:spMk id="5" creationId="{D874CAEE-B691-40F8-82C0-177133FAA554}"/>
          </ac:spMkLst>
        </pc:spChg>
        <pc:picChg chg="add mod">
          <ac:chgData name="岩村　俊輔" userId="8b97448d-5f11-4575-ace7-dcc4b976693f" providerId="ADAL" clId="{075049D3-98D2-4979-9169-808E94D97E84}" dt="2020-06-22T06:26:55.674" v="2318" actId="1076"/>
          <ac:picMkLst>
            <pc:docMk/>
            <pc:sldMk cId="3581073816" sldId="262"/>
            <ac:picMk id="7" creationId="{FA71FC62-F07F-481D-9527-FD4E7A92804A}"/>
          </ac:picMkLst>
        </pc:picChg>
      </pc:sldChg>
      <pc:sldChg chg="new add del">
        <pc:chgData name="岩村　俊輔" userId="8b97448d-5f11-4575-ace7-dcc4b976693f" providerId="ADAL" clId="{075049D3-98D2-4979-9169-808E94D97E84}" dt="2020-06-22T06:25:37.664" v="2304" actId="47"/>
        <pc:sldMkLst>
          <pc:docMk/>
          <pc:sldMk cId="2094615454" sldId="263"/>
        </pc:sldMkLst>
      </pc:sldChg>
      <pc:sldChg chg="addSp delSp modSp add del">
        <pc:chgData name="岩村　俊輔" userId="8b97448d-5f11-4575-ace7-dcc4b976693f" providerId="ADAL" clId="{075049D3-98D2-4979-9169-808E94D97E84}" dt="2020-06-22T15:52:04.752" v="4820" actId="47"/>
        <pc:sldMkLst>
          <pc:docMk/>
          <pc:sldMk cId="936025447" sldId="264"/>
        </pc:sldMkLst>
        <pc:spChg chg="mod">
          <ac:chgData name="岩村　俊輔" userId="8b97448d-5f11-4575-ace7-dcc4b976693f" providerId="ADAL" clId="{075049D3-98D2-4979-9169-808E94D97E84}" dt="2020-06-22T06:29:31.115" v="2399" actId="20577"/>
          <ac:spMkLst>
            <pc:docMk/>
            <pc:sldMk cId="936025447" sldId="264"/>
            <ac:spMk id="2" creationId="{16846639-59E1-44EA-AA61-268880B5E484}"/>
          </ac:spMkLst>
        </pc:spChg>
        <pc:picChg chg="add mod">
          <ac:chgData name="岩村　俊輔" userId="8b97448d-5f11-4575-ace7-dcc4b976693f" providerId="ADAL" clId="{075049D3-98D2-4979-9169-808E94D97E84}" dt="2020-06-22T06:27:02.655" v="2319" actId="1076"/>
          <ac:picMkLst>
            <pc:docMk/>
            <pc:sldMk cId="936025447" sldId="264"/>
            <ac:picMk id="4" creationId="{A14F1C5E-D95B-471D-9E56-9026B8B35C25}"/>
          </ac:picMkLst>
        </pc:picChg>
        <pc:picChg chg="del">
          <ac:chgData name="岩村　俊輔" userId="8b97448d-5f11-4575-ace7-dcc4b976693f" providerId="ADAL" clId="{075049D3-98D2-4979-9169-808E94D97E84}" dt="2020-06-22T06:25:39.659" v="2305" actId="478"/>
          <ac:picMkLst>
            <pc:docMk/>
            <pc:sldMk cId="936025447" sldId="264"/>
            <ac:picMk id="7" creationId="{FA71FC62-F07F-481D-9527-FD4E7A92804A}"/>
          </ac:picMkLst>
        </pc:picChg>
      </pc:sldChg>
      <pc:sldChg chg="delSp add del">
        <pc:chgData name="岩村　俊輔" userId="8b97448d-5f11-4575-ace7-dcc4b976693f" providerId="ADAL" clId="{075049D3-98D2-4979-9169-808E94D97E84}" dt="2020-06-22T08:00:29.894" v="3795" actId="47"/>
        <pc:sldMkLst>
          <pc:docMk/>
          <pc:sldMk cId="805267820" sldId="265"/>
        </pc:sldMkLst>
        <pc:spChg chg="del">
          <ac:chgData name="岩村　俊輔" userId="8b97448d-5f11-4575-ace7-dcc4b976693f" providerId="ADAL" clId="{075049D3-98D2-4979-9169-808E94D97E84}" dt="2020-06-22T08:00:25.706" v="3794" actId="478"/>
          <ac:spMkLst>
            <pc:docMk/>
            <pc:sldMk cId="805267820" sldId="265"/>
            <ac:spMk id="14" creationId="{E34CFC68-E561-4317-9381-AF732305A5C0}"/>
          </ac:spMkLst>
        </pc:spChg>
      </pc:sldChg>
      <pc:sldChg chg="addSp delSp new add del">
        <pc:chgData name="岩村　俊輔" userId="8b97448d-5f11-4575-ace7-dcc4b976693f" providerId="ADAL" clId="{075049D3-98D2-4979-9169-808E94D97E84}" dt="2020-06-22T07:49:24.072" v="3601" actId="680"/>
        <pc:sldMkLst>
          <pc:docMk/>
          <pc:sldMk cId="1554839315" sldId="265"/>
        </pc:sldMkLst>
        <pc:spChg chg="add del">
          <ac:chgData name="岩村　俊輔" userId="8b97448d-5f11-4575-ace7-dcc4b976693f" providerId="ADAL" clId="{075049D3-98D2-4979-9169-808E94D97E84}" dt="2020-06-22T07:49:23.182" v="3600" actId="478"/>
          <ac:spMkLst>
            <pc:docMk/>
            <pc:sldMk cId="1554839315" sldId="265"/>
            <ac:spMk id="3" creationId="{F4BE9BAD-35D7-447D-B9DA-C64B21715CF2}"/>
          </ac:spMkLst>
        </pc:spChg>
        <pc:spChg chg="add del">
          <ac:chgData name="岩村　俊輔" userId="8b97448d-5f11-4575-ace7-dcc4b976693f" providerId="ADAL" clId="{075049D3-98D2-4979-9169-808E94D97E84}" dt="2020-06-22T07:49:23.012" v="3599"/>
          <ac:spMkLst>
            <pc:docMk/>
            <pc:sldMk cId="1554839315" sldId="265"/>
            <ac:spMk id="4" creationId="{EC6D66F9-E815-46C1-9EAE-30126F679CFC}"/>
          </ac:spMkLst>
        </pc:spChg>
        <pc:spChg chg="add del">
          <ac:chgData name="岩村　俊輔" userId="8b97448d-5f11-4575-ace7-dcc4b976693f" providerId="ADAL" clId="{075049D3-98D2-4979-9169-808E94D97E84}" dt="2020-06-22T07:49:23.012" v="3599"/>
          <ac:spMkLst>
            <pc:docMk/>
            <pc:sldMk cId="1554839315" sldId="265"/>
            <ac:spMk id="6" creationId="{CBEA596A-FD1B-421F-923D-DD501AA23258}"/>
          </ac:spMkLst>
        </pc:spChg>
        <pc:picChg chg="add del">
          <ac:chgData name="岩村　俊輔" userId="8b97448d-5f11-4575-ace7-dcc4b976693f" providerId="ADAL" clId="{075049D3-98D2-4979-9169-808E94D97E84}" dt="2020-06-22T07:49:23.012" v="3599"/>
          <ac:picMkLst>
            <pc:docMk/>
            <pc:sldMk cId="1554839315" sldId="265"/>
            <ac:picMk id="5" creationId="{51A6C049-0EFB-40B7-BA77-19C8E1CA5BB8}"/>
          </ac:picMkLst>
        </pc:picChg>
      </pc:sldChg>
      <pc:sldChg chg="addSp delSp modSp new add">
        <pc:chgData name="岩村　俊輔" userId="8b97448d-5f11-4575-ace7-dcc4b976693f" providerId="ADAL" clId="{075049D3-98D2-4979-9169-808E94D97E84}" dt="2020-06-22T15:17:30.236" v="4741" actId="21"/>
        <pc:sldMkLst>
          <pc:docMk/>
          <pc:sldMk cId="3188596566" sldId="265"/>
        </pc:sldMkLst>
        <pc:spChg chg="del">
          <ac:chgData name="岩村　俊輔" userId="8b97448d-5f11-4575-ace7-dcc4b976693f" providerId="ADAL" clId="{075049D3-98D2-4979-9169-808E94D97E84}" dt="2020-06-22T08:00:43.794" v="3798" actId="478"/>
          <ac:spMkLst>
            <pc:docMk/>
            <pc:sldMk cId="3188596566" sldId="265"/>
            <ac:spMk id="2" creationId="{CF6A2BDE-7118-4886-81DC-FD21717DECA2}"/>
          </ac:spMkLst>
        </pc:spChg>
        <pc:spChg chg="del">
          <ac:chgData name="岩村　俊輔" userId="8b97448d-5f11-4575-ace7-dcc4b976693f" providerId="ADAL" clId="{075049D3-98D2-4979-9169-808E94D97E84}" dt="2020-06-22T08:00:43.794" v="3798" actId="478"/>
          <ac:spMkLst>
            <pc:docMk/>
            <pc:sldMk cId="3188596566" sldId="265"/>
            <ac:spMk id="3" creationId="{BC4D3F19-94A6-4ACA-AA11-A441DEDE2B2F}"/>
          </ac:spMkLst>
        </pc:spChg>
        <pc:spChg chg="add mod">
          <ac:chgData name="岩村　俊輔" userId="8b97448d-5f11-4575-ace7-dcc4b976693f" providerId="ADAL" clId="{075049D3-98D2-4979-9169-808E94D97E84}" dt="2020-06-22T08:08:27.124" v="4556" actId="1076"/>
          <ac:spMkLst>
            <pc:docMk/>
            <pc:sldMk cId="3188596566" sldId="265"/>
            <ac:spMk id="4" creationId="{8A84ED5D-3383-43BE-A987-D3C926FEEE47}"/>
          </ac:spMkLst>
        </pc:spChg>
        <pc:spChg chg="add del">
          <ac:chgData name="岩村　俊輔" userId="8b97448d-5f11-4575-ace7-dcc4b976693f" providerId="ADAL" clId="{075049D3-98D2-4979-9169-808E94D97E84}" dt="2020-06-22T08:01:03.705" v="3802"/>
          <ac:spMkLst>
            <pc:docMk/>
            <pc:sldMk cId="3188596566" sldId="265"/>
            <ac:spMk id="5" creationId="{726D5853-047D-4BB2-8F85-3379CA4EC3CF}"/>
          </ac:spMkLst>
        </pc:spChg>
        <pc:spChg chg="add">
          <ac:chgData name="岩村　俊輔" userId="8b97448d-5f11-4575-ace7-dcc4b976693f" providerId="ADAL" clId="{075049D3-98D2-4979-9169-808E94D97E84}" dt="2020-06-22T08:01:31.929" v="3809"/>
          <ac:spMkLst>
            <pc:docMk/>
            <pc:sldMk cId="3188596566" sldId="265"/>
            <ac:spMk id="6" creationId="{0129F217-CD33-46C0-8EE1-B6CA9220B8FA}"/>
          </ac:spMkLst>
        </pc:spChg>
        <pc:spChg chg="add del mod">
          <ac:chgData name="岩村　俊輔" userId="8b97448d-5f11-4575-ace7-dcc4b976693f" providerId="ADAL" clId="{075049D3-98D2-4979-9169-808E94D97E84}" dt="2020-06-22T08:02:07.846" v="3819" actId="478"/>
          <ac:spMkLst>
            <pc:docMk/>
            <pc:sldMk cId="3188596566" sldId="265"/>
            <ac:spMk id="7" creationId="{064382CA-6B14-4699-9D4D-A73DE4886EDE}"/>
          </ac:spMkLst>
        </pc:spChg>
        <pc:spChg chg="add del mod">
          <ac:chgData name="岩村　俊輔" userId="8b97448d-5f11-4575-ace7-dcc4b976693f" providerId="ADAL" clId="{075049D3-98D2-4979-9169-808E94D97E84}" dt="2020-06-22T08:11:11.551" v="4705" actId="478"/>
          <ac:spMkLst>
            <pc:docMk/>
            <pc:sldMk cId="3188596566" sldId="265"/>
            <ac:spMk id="8" creationId="{55ECF8B7-1F19-4C5E-8C86-DA32173DDB6C}"/>
          </ac:spMkLst>
        </pc:spChg>
        <pc:spChg chg="add del mod">
          <ac:chgData name="岩村　俊輔" userId="8b97448d-5f11-4575-ace7-dcc4b976693f" providerId="ADAL" clId="{075049D3-98D2-4979-9169-808E94D97E84}" dt="2020-06-22T08:11:40.289" v="4706" actId="478"/>
          <ac:spMkLst>
            <pc:docMk/>
            <pc:sldMk cId="3188596566" sldId="265"/>
            <ac:spMk id="10" creationId="{B41614D7-9A35-43CB-9FD2-556CBC440FE8}"/>
          </ac:spMkLst>
        </pc:spChg>
        <pc:spChg chg="add del mod">
          <ac:chgData name="岩村　俊輔" userId="8b97448d-5f11-4575-ace7-dcc4b976693f" providerId="ADAL" clId="{075049D3-98D2-4979-9169-808E94D97E84}" dt="2020-06-22T15:17:30.236" v="4741" actId="21"/>
          <ac:spMkLst>
            <pc:docMk/>
            <pc:sldMk cId="3188596566" sldId="265"/>
            <ac:spMk id="11" creationId="{F1B6E3EB-B175-4279-8D4B-CE059D4A9936}"/>
          </ac:spMkLst>
        </pc:spChg>
      </pc:sldChg>
      <pc:sldChg chg="addSp delSp modSp new add del">
        <pc:chgData name="岩村　俊輔" userId="8b97448d-5f11-4575-ace7-dcc4b976693f" providerId="ADAL" clId="{075049D3-98D2-4979-9169-808E94D97E84}" dt="2020-06-22T07:59:51.707" v="3792" actId="47"/>
        <pc:sldMkLst>
          <pc:docMk/>
          <pc:sldMk cId="3654686811" sldId="265"/>
        </pc:sldMkLst>
        <pc:spChg chg="del">
          <ac:chgData name="岩村　俊輔" userId="8b97448d-5f11-4575-ace7-dcc4b976693f" providerId="ADAL" clId="{075049D3-98D2-4979-9169-808E94D97E84}" dt="2020-06-22T07:55:37.358" v="3652"/>
          <ac:spMkLst>
            <pc:docMk/>
            <pc:sldMk cId="3654686811" sldId="265"/>
            <ac:spMk id="3" creationId="{9756A493-D551-4EA2-AFFC-5D1338FD849E}"/>
          </ac:spMkLst>
        </pc:spChg>
        <pc:spChg chg="add mod">
          <ac:chgData name="岩村　俊輔" userId="8b97448d-5f11-4575-ace7-dcc4b976693f" providerId="ADAL" clId="{075049D3-98D2-4979-9169-808E94D97E84}" dt="2020-06-22T07:59:16.924" v="3786" actId="114"/>
          <ac:spMkLst>
            <pc:docMk/>
            <pc:sldMk cId="3654686811" sldId="265"/>
            <ac:spMk id="4" creationId="{70E083E8-F3F7-4853-BD26-6AEA5A5B3C7D}"/>
          </ac:spMkLst>
        </pc:spChg>
      </pc:sldChg>
      <pc:sldChg chg="add del">
        <pc:chgData name="岩村　俊輔" userId="8b97448d-5f11-4575-ace7-dcc4b976693f" providerId="ADAL" clId="{075049D3-98D2-4979-9169-808E94D97E84}" dt="2020-06-22T15:17:53.043" v="4747" actId="47"/>
        <pc:sldMkLst>
          <pc:docMk/>
          <pc:sldMk cId="3410048960" sldId="266"/>
        </pc:sldMkLst>
      </pc:sldChg>
      <pc:sldChg chg="addSp delSp modSp add">
        <pc:chgData name="岩村　俊輔" userId="8b97448d-5f11-4575-ace7-dcc4b976693f" providerId="ADAL" clId="{075049D3-98D2-4979-9169-808E94D97E84}" dt="2020-06-22T23:02:47.399" v="4935"/>
        <pc:sldMkLst>
          <pc:docMk/>
          <pc:sldMk cId="1952950778" sldId="267"/>
        </pc:sldMkLst>
        <pc:spChg chg="mod">
          <ac:chgData name="岩村　俊輔" userId="8b97448d-5f11-4575-ace7-dcc4b976693f" providerId="ADAL" clId="{075049D3-98D2-4979-9169-808E94D97E84}" dt="2020-06-22T15:20:53.884" v="4773" actId="1076"/>
          <ac:spMkLst>
            <pc:docMk/>
            <pc:sldMk cId="1952950778" sldId="267"/>
            <ac:spMk id="13" creationId="{79CE7A48-22BE-49B1-841D-E48280337733}"/>
          </ac:spMkLst>
        </pc:spChg>
        <pc:spChg chg="mod">
          <ac:chgData name="岩村　俊輔" userId="8b97448d-5f11-4575-ace7-dcc4b976693f" providerId="ADAL" clId="{075049D3-98D2-4979-9169-808E94D97E84}" dt="2020-06-22T15:20:53.884" v="4773" actId="1076"/>
          <ac:spMkLst>
            <pc:docMk/>
            <pc:sldMk cId="1952950778" sldId="267"/>
            <ac:spMk id="15" creationId="{D48B0EB9-7E76-4E10-8BBF-CC3DA87F71A1}"/>
          </ac:spMkLst>
        </pc:spChg>
        <pc:spChg chg="mod">
          <ac:chgData name="岩村　俊輔" userId="8b97448d-5f11-4575-ace7-dcc4b976693f" providerId="ADAL" clId="{075049D3-98D2-4979-9169-808E94D97E84}" dt="2020-06-22T15:20:53.884" v="4773" actId="1076"/>
          <ac:spMkLst>
            <pc:docMk/>
            <pc:sldMk cId="1952950778" sldId="267"/>
            <ac:spMk id="16" creationId="{6DF70863-7083-4D37-A580-0F082A12EF58}"/>
          </ac:spMkLst>
        </pc:spChg>
        <pc:spChg chg="mod">
          <ac:chgData name="岩村　俊輔" userId="8b97448d-5f11-4575-ace7-dcc4b976693f" providerId="ADAL" clId="{075049D3-98D2-4979-9169-808E94D97E84}" dt="2020-06-22T15:20:53.884" v="4773" actId="1076"/>
          <ac:spMkLst>
            <pc:docMk/>
            <pc:sldMk cId="1952950778" sldId="267"/>
            <ac:spMk id="17" creationId="{E7E4E242-309C-4823-BB6A-E22DD5EF1816}"/>
          </ac:spMkLst>
        </pc:spChg>
        <pc:spChg chg="mod">
          <ac:chgData name="岩村　俊輔" userId="8b97448d-5f11-4575-ace7-dcc4b976693f" providerId="ADAL" clId="{075049D3-98D2-4979-9169-808E94D97E84}" dt="2020-06-22T15:20:53.884" v="4773" actId="1076"/>
          <ac:spMkLst>
            <pc:docMk/>
            <pc:sldMk cId="1952950778" sldId="267"/>
            <ac:spMk id="18" creationId="{2A1FA301-8130-483F-AC78-A20698816522}"/>
          </ac:spMkLst>
        </pc:spChg>
        <pc:spChg chg="mod">
          <ac:chgData name="岩村　俊輔" userId="8b97448d-5f11-4575-ace7-dcc4b976693f" providerId="ADAL" clId="{075049D3-98D2-4979-9169-808E94D97E84}" dt="2020-06-22T15:20:53.884" v="4773" actId="1076"/>
          <ac:spMkLst>
            <pc:docMk/>
            <pc:sldMk cId="1952950778" sldId="267"/>
            <ac:spMk id="24" creationId="{FEAE4D68-1A8B-4DD4-8DF3-E04F1DBC75BA}"/>
          </ac:spMkLst>
        </pc:spChg>
        <pc:spChg chg="mod">
          <ac:chgData name="岩村　俊輔" userId="8b97448d-5f11-4575-ace7-dcc4b976693f" providerId="ADAL" clId="{075049D3-98D2-4979-9169-808E94D97E84}" dt="2020-06-22T15:20:53.884" v="4773" actId="1076"/>
          <ac:spMkLst>
            <pc:docMk/>
            <pc:sldMk cId="1952950778" sldId="267"/>
            <ac:spMk id="26" creationId="{D56A610B-5702-4776-B048-ED5BC4F168F4}"/>
          </ac:spMkLst>
        </pc:spChg>
        <pc:spChg chg="mod">
          <ac:chgData name="岩村　俊輔" userId="8b97448d-5f11-4575-ace7-dcc4b976693f" providerId="ADAL" clId="{075049D3-98D2-4979-9169-808E94D97E84}" dt="2020-06-22T15:20:53.884" v="4773" actId="1076"/>
          <ac:spMkLst>
            <pc:docMk/>
            <pc:sldMk cId="1952950778" sldId="267"/>
            <ac:spMk id="27" creationId="{11162661-1A27-4909-8186-2943961A9C10}"/>
          </ac:spMkLst>
        </pc:spChg>
        <pc:spChg chg="mod">
          <ac:chgData name="岩村　俊輔" userId="8b97448d-5f11-4575-ace7-dcc4b976693f" providerId="ADAL" clId="{075049D3-98D2-4979-9169-808E94D97E84}" dt="2020-06-22T15:20:53.884" v="4773" actId="1076"/>
          <ac:spMkLst>
            <pc:docMk/>
            <pc:sldMk cId="1952950778" sldId="267"/>
            <ac:spMk id="28" creationId="{DBFF97DF-CD3C-4F8B-A94E-5E9B63C079E6}"/>
          </ac:spMkLst>
        </pc:spChg>
        <pc:spChg chg="add del mod">
          <ac:chgData name="岩村　俊輔" userId="8b97448d-5f11-4575-ace7-dcc4b976693f" providerId="ADAL" clId="{075049D3-98D2-4979-9169-808E94D97E84}" dt="2020-06-22T15:19:34.447" v="4760" actId="21"/>
          <ac:spMkLst>
            <pc:docMk/>
            <pc:sldMk cId="1952950778" sldId="267"/>
            <ac:spMk id="30" creationId="{A3C8437A-66D9-421B-8F41-F3254E12F271}"/>
          </ac:spMkLst>
        </pc:spChg>
        <pc:spChg chg="mod">
          <ac:chgData name="岩村　俊輔" userId="8b97448d-5f11-4575-ace7-dcc4b976693f" providerId="ADAL" clId="{075049D3-98D2-4979-9169-808E94D97E84}" dt="2020-06-22T15:20:53.884" v="4773" actId="1076"/>
          <ac:spMkLst>
            <pc:docMk/>
            <pc:sldMk cId="1952950778" sldId="267"/>
            <ac:spMk id="31" creationId="{BB3A0005-BF72-4177-B8E7-0F55D9281346}"/>
          </ac:spMkLst>
        </pc:spChg>
        <pc:spChg chg="mod">
          <ac:chgData name="岩村　俊輔" userId="8b97448d-5f11-4575-ace7-dcc4b976693f" providerId="ADAL" clId="{075049D3-98D2-4979-9169-808E94D97E84}" dt="2020-06-22T15:20:53.884" v="4773" actId="1076"/>
          <ac:spMkLst>
            <pc:docMk/>
            <pc:sldMk cId="1952950778" sldId="267"/>
            <ac:spMk id="32" creationId="{BDD6DE83-21CC-4120-8ACB-C47806D60DA8}"/>
          </ac:spMkLst>
        </pc:spChg>
        <pc:spChg chg="mod">
          <ac:chgData name="岩村　俊輔" userId="8b97448d-5f11-4575-ace7-dcc4b976693f" providerId="ADAL" clId="{075049D3-98D2-4979-9169-808E94D97E84}" dt="2020-06-22T15:20:53.884" v="4773" actId="1076"/>
          <ac:spMkLst>
            <pc:docMk/>
            <pc:sldMk cId="1952950778" sldId="267"/>
            <ac:spMk id="33" creationId="{CC16584C-EAE5-4E90-9910-56681F6B22A2}"/>
          </ac:spMkLst>
        </pc:spChg>
        <pc:spChg chg="mod">
          <ac:chgData name="岩村　俊輔" userId="8b97448d-5f11-4575-ace7-dcc4b976693f" providerId="ADAL" clId="{075049D3-98D2-4979-9169-808E94D97E84}" dt="2020-06-22T15:20:53.884" v="4773" actId="1076"/>
          <ac:spMkLst>
            <pc:docMk/>
            <pc:sldMk cId="1952950778" sldId="267"/>
            <ac:spMk id="34" creationId="{287E7ED4-AAF7-4897-A53F-95ACC65FBDC4}"/>
          </ac:spMkLst>
        </pc:spChg>
        <pc:spChg chg="mod">
          <ac:chgData name="岩村　俊輔" userId="8b97448d-5f11-4575-ace7-dcc4b976693f" providerId="ADAL" clId="{075049D3-98D2-4979-9169-808E94D97E84}" dt="2020-06-22T15:20:53.884" v="4773" actId="1076"/>
          <ac:spMkLst>
            <pc:docMk/>
            <pc:sldMk cId="1952950778" sldId="267"/>
            <ac:spMk id="35" creationId="{DF150230-5177-4F26-8312-F0CA363DB771}"/>
          </ac:spMkLst>
        </pc:spChg>
        <pc:spChg chg="mod">
          <ac:chgData name="岩村　俊輔" userId="8b97448d-5f11-4575-ace7-dcc4b976693f" providerId="ADAL" clId="{075049D3-98D2-4979-9169-808E94D97E84}" dt="2020-06-22T15:20:53.884" v="4773" actId="1076"/>
          <ac:spMkLst>
            <pc:docMk/>
            <pc:sldMk cId="1952950778" sldId="267"/>
            <ac:spMk id="38" creationId="{34B878AD-3BD0-4D42-B3C2-18BF0335B017}"/>
          </ac:spMkLst>
        </pc:spChg>
        <pc:spChg chg="add mod">
          <ac:chgData name="岩村　俊輔" userId="8b97448d-5f11-4575-ace7-dcc4b976693f" providerId="ADAL" clId="{075049D3-98D2-4979-9169-808E94D97E84}" dt="2020-06-22T23:02:47.399" v="4935"/>
          <ac:spMkLst>
            <pc:docMk/>
            <pc:sldMk cId="1952950778" sldId="267"/>
            <ac:spMk id="39" creationId="{CCBC8E9F-4331-4A4D-A734-9CAA81BE4562}"/>
          </ac:spMkLst>
        </pc:spChg>
        <pc:spChg chg="mod">
          <ac:chgData name="岩村　俊輔" userId="8b97448d-5f11-4575-ace7-dcc4b976693f" providerId="ADAL" clId="{075049D3-98D2-4979-9169-808E94D97E84}" dt="2020-06-22T15:20:53.884" v="4773" actId="1076"/>
          <ac:spMkLst>
            <pc:docMk/>
            <pc:sldMk cId="1952950778" sldId="267"/>
            <ac:spMk id="40" creationId="{FB12BFA8-0BA4-4DB4-9C39-EAEDBE62510A}"/>
          </ac:spMkLst>
        </pc:spChg>
        <pc:spChg chg="mod">
          <ac:chgData name="岩村　俊輔" userId="8b97448d-5f11-4575-ace7-dcc4b976693f" providerId="ADAL" clId="{075049D3-98D2-4979-9169-808E94D97E84}" dt="2020-06-22T15:20:53.884" v="4773" actId="1076"/>
          <ac:spMkLst>
            <pc:docMk/>
            <pc:sldMk cId="1952950778" sldId="267"/>
            <ac:spMk id="43" creationId="{C4D00FD1-6FC6-475A-A705-9CD0CECEFF7B}"/>
          </ac:spMkLst>
        </pc:spChg>
        <pc:spChg chg="mod">
          <ac:chgData name="岩村　俊輔" userId="8b97448d-5f11-4575-ace7-dcc4b976693f" providerId="ADAL" clId="{075049D3-98D2-4979-9169-808E94D97E84}" dt="2020-06-22T15:20:53.884" v="4773" actId="1076"/>
          <ac:spMkLst>
            <pc:docMk/>
            <pc:sldMk cId="1952950778" sldId="267"/>
            <ac:spMk id="44" creationId="{AE3B975F-4C47-44C4-8B8B-72A843930278}"/>
          </ac:spMkLst>
        </pc:spChg>
        <pc:picChg chg="del">
          <ac:chgData name="岩村　俊輔" userId="8b97448d-5f11-4575-ace7-dcc4b976693f" providerId="ADAL" clId="{075049D3-98D2-4979-9169-808E94D97E84}" dt="2020-06-22T15:17:37.683" v="4743" actId="478"/>
          <ac:picMkLst>
            <pc:docMk/>
            <pc:sldMk cId="1952950778" sldId="267"/>
            <ac:picMk id="12" creationId="{B2792FB7-A1FC-46EB-8D40-AFB53B963DD6}"/>
          </ac:picMkLst>
        </pc:picChg>
        <pc:cxnChg chg="mod">
          <ac:chgData name="岩村　俊輔" userId="8b97448d-5f11-4575-ace7-dcc4b976693f" providerId="ADAL" clId="{075049D3-98D2-4979-9169-808E94D97E84}" dt="2020-06-22T15:20:53.884" v="4773" actId="1076"/>
          <ac:cxnSpMkLst>
            <pc:docMk/>
            <pc:sldMk cId="1952950778" sldId="267"/>
            <ac:cxnSpMk id="20" creationId="{805BCE7B-6EB7-4A40-82D8-F82B8B2FC2CE}"/>
          </ac:cxnSpMkLst>
        </pc:cxnChg>
        <pc:cxnChg chg="mod">
          <ac:chgData name="岩村　俊輔" userId="8b97448d-5f11-4575-ace7-dcc4b976693f" providerId="ADAL" clId="{075049D3-98D2-4979-9169-808E94D97E84}" dt="2020-06-22T15:20:53.884" v="4773" actId="1076"/>
          <ac:cxnSpMkLst>
            <pc:docMk/>
            <pc:sldMk cId="1952950778" sldId="267"/>
            <ac:cxnSpMk id="23" creationId="{BAFE4303-90CE-4675-B2E6-77880CB3FBA5}"/>
          </ac:cxnSpMkLst>
        </pc:cxnChg>
        <pc:cxnChg chg="mod">
          <ac:chgData name="岩村　俊輔" userId="8b97448d-5f11-4575-ace7-dcc4b976693f" providerId="ADAL" clId="{075049D3-98D2-4979-9169-808E94D97E84}" dt="2020-06-22T15:20:53.884" v="4773" actId="1076"/>
          <ac:cxnSpMkLst>
            <pc:docMk/>
            <pc:sldMk cId="1952950778" sldId="267"/>
            <ac:cxnSpMk id="29" creationId="{E85ADE18-B7F2-4EE0-B721-2E41CFEFE181}"/>
          </ac:cxnSpMkLst>
        </pc:cxnChg>
        <pc:cxnChg chg="mod">
          <ac:chgData name="岩村　俊輔" userId="8b97448d-5f11-4575-ace7-dcc4b976693f" providerId="ADAL" clId="{075049D3-98D2-4979-9169-808E94D97E84}" dt="2020-06-22T15:20:53.884" v="4773" actId="1076"/>
          <ac:cxnSpMkLst>
            <pc:docMk/>
            <pc:sldMk cId="1952950778" sldId="267"/>
            <ac:cxnSpMk id="36" creationId="{902DF848-DE73-44D1-9C2E-EE1C0D8FBFEC}"/>
          </ac:cxnSpMkLst>
        </pc:cxnChg>
        <pc:cxnChg chg="mod">
          <ac:chgData name="岩村　俊輔" userId="8b97448d-5f11-4575-ace7-dcc4b976693f" providerId="ADAL" clId="{075049D3-98D2-4979-9169-808E94D97E84}" dt="2020-06-22T15:20:53.884" v="4773" actId="1076"/>
          <ac:cxnSpMkLst>
            <pc:docMk/>
            <pc:sldMk cId="1952950778" sldId="267"/>
            <ac:cxnSpMk id="37" creationId="{FFD88B3F-D2EE-40BF-B4D9-2641648B3312}"/>
          </ac:cxnSpMkLst>
        </pc:cxnChg>
      </pc:sldChg>
      <pc:sldChg chg="addSp delSp modSp new add">
        <pc:chgData name="岩村　俊輔" userId="8b97448d-5f11-4575-ace7-dcc4b976693f" providerId="ADAL" clId="{075049D3-98D2-4979-9169-808E94D97E84}" dt="2020-06-22T15:54:57.060" v="4876" actId="478"/>
        <pc:sldMkLst>
          <pc:docMk/>
          <pc:sldMk cId="402014929" sldId="268"/>
        </pc:sldMkLst>
        <pc:spChg chg="del">
          <ac:chgData name="岩村　俊輔" userId="8b97448d-5f11-4575-ace7-dcc4b976693f" providerId="ADAL" clId="{075049D3-98D2-4979-9169-808E94D97E84}" dt="2020-06-22T15:54:57.060" v="4876" actId="478"/>
          <ac:spMkLst>
            <pc:docMk/>
            <pc:sldMk cId="402014929" sldId="268"/>
            <ac:spMk id="2" creationId="{058BC66C-17BB-4B29-9003-6274A98DE6DD}"/>
          </ac:spMkLst>
        </pc:spChg>
        <pc:spChg chg="del">
          <ac:chgData name="岩村　俊輔" userId="8b97448d-5f11-4575-ace7-dcc4b976693f" providerId="ADAL" clId="{075049D3-98D2-4979-9169-808E94D97E84}" dt="2020-06-22T15:49:07.359" v="4778"/>
          <ac:spMkLst>
            <pc:docMk/>
            <pc:sldMk cId="402014929" sldId="268"/>
            <ac:spMk id="3" creationId="{0AFA8AE9-C679-4312-A132-4835F496F7AB}"/>
          </ac:spMkLst>
        </pc:spChg>
        <pc:spChg chg="add del mod">
          <ac:chgData name="岩村　俊輔" userId="8b97448d-5f11-4575-ace7-dcc4b976693f" providerId="ADAL" clId="{075049D3-98D2-4979-9169-808E94D97E84}" dt="2020-06-22T15:54:55.430" v="4875" actId="478"/>
          <ac:spMkLst>
            <pc:docMk/>
            <pc:sldMk cId="402014929" sldId="268"/>
            <ac:spMk id="7" creationId="{12161484-FBA6-4EBB-BD2D-C5CE269AF5E1}"/>
          </ac:spMkLst>
        </pc:spChg>
        <pc:spChg chg="add mod">
          <ac:chgData name="岩村　俊輔" userId="8b97448d-5f11-4575-ace7-dcc4b976693f" providerId="ADAL" clId="{075049D3-98D2-4979-9169-808E94D97E84}" dt="2020-06-22T15:51:52.702" v="4813" actId="1076"/>
          <ac:spMkLst>
            <pc:docMk/>
            <pc:sldMk cId="402014929" sldId="268"/>
            <ac:spMk id="9" creationId="{5C6300A6-4693-41E8-A7B4-157E55765529}"/>
          </ac:spMkLst>
        </pc:spChg>
        <pc:picChg chg="add del mod">
          <ac:chgData name="岩村　俊輔" userId="8b97448d-5f11-4575-ace7-dcc4b976693f" providerId="ADAL" clId="{075049D3-98D2-4979-9169-808E94D97E84}" dt="2020-06-22T15:49:18.819" v="4783" actId="21"/>
          <ac:picMkLst>
            <pc:docMk/>
            <pc:sldMk cId="402014929" sldId="268"/>
            <ac:picMk id="5" creationId="{C5842ED1-4520-40CF-A8E5-B247F05D67D4}"/>
          </ac:picMkLst>
        </pc:picChg>
        <pc:picChg chg="add mod">
          <ac:chgData name="岩村　俊輔" userId="8b97448d-5f11-4575-ace7-dcc4b976693f" providerId="ADAL" clId="{075049D3-98D2-4979-9169-808E94D97E84}" dt="2020-06-22T15:51:19.637" v="4808" actId="14100"/>
          <ac:picMkLst>
            <pc:docMk/>
            <pc:sldMk cId="402014929" sldId="268"/>
            <ac:picMk id="8" creationId="{50425A93-13C5-44F0-9004-5D926BB8AD94}"/>
          </ac:picMkLst>
        </pc:picChg>
      </pc:sldChg>
      <pc:sldChg chg="addSp delSp modSp new add">
        <pc:chgData name="岩村　俊輔" userId="8b97448d-5f11-4575-ace7-dcc4b976693f" providerId="ADAL" clId="{075049D3-98D2-4979-9169-808E94D97E84}" dt="2020-06-22T15:54:59.748" v="4877" actId="478"/>
        <pc:sldMkLst>
          <pc:docMk/>
          <pc:sldMk cId="4210908099" sldId="269"/>
        </pc:sldMkLst>
        <pc:spChg chg="del">
          <ac:chgData name="岩村　俊輔" userId="8b97448d-5f11-4575-ace7-dcc4b976693f" providerId="ADAL" clId="{075049D3-98D2-4979-9169-808E94D97E84}" dt="2020-06-22T15:54:59.748" v="4877" actId="478"/>
          <ac:spMkLst>
            <pc:docMk/>
            <pc:sldMk cId="4210908099" sldId="269"/>
            <ac:spMk id="2" creationId="{8DE0D07A-4899-4699-B1CA-26EA0CCCBD48}"/>
          </ac:spMkLst>
        </pc:spChg>
        <pc:spChg chg="del">
          <ac:chgData name="岩村　俊輔" userId="8b97448d-5f11-4575-ace7-dcc4b976693f" providerId="ADAL" clId="{075049D3-98D2-4979-9169-808E94D97E84}" dt="2020-06-22T15:49:12.553" v="4780"/>
          <ac:spMkLst>
            <pc:docMk/>
            <pc:sldMk cId="4210908099" sldId="269"/>
            <ac:spMk id="3" creationId="{0D889013-CF77-443C-A9A1-3420B1137E57}"/>
          </ac:spMkLst>
        </pc:spChg>
        <pc:spChg chg="add mod">
          <ac:chgData name="岩村　俊輔" userId="8b97448d-5f11-4575-ace7-dcc4b976693f" providerId="ADAL" clId="{075049D3-98D2-4979-9169-808E94D97E84}" dt="2020-06-22T15:51:59.707" v="4818" actId="20577"/>
          <ac:spMkLst>
            <pc:docMk/>
            <pc:sldMk cId="4210908099" sldId="269"/>
            <ac:spMk id="7" creationId="{1D3BC219-11ED-4ECC-A1BD-69767953B38B}"/>
          </ac:spMkLst>
        </pc:spChg>
        <pc:picChg chg="add mod modCrop">
          <ac:chgData name="岩村　俊輔" userId="8b97448d-5f11-4575-ace7-dcc4b976693f" providerId="ADAL" clId="{075049D3-98D2-4979-9169-808E94D97E84}" dt="2020-06-22T15:51:27.446" v="4809" actId="14100"/>
          <ac:picMkLst>
            <pc:docMk/>
            <pc:sldMk cId="4210908099" sldId="269"/>
            <ac:picMk id="5" creationId="{AC1DF1A2-C952-46F1-A2CA-58ED8E7B9E3F}"/>
          </ac:picMkLst>
        </pc:picChg>
        <pc:picChg chg="add del mod modCrop">
          <ac:chgData name="岩村　俊輔" userId="8b97448d-5f11-4575-ace7-dcc4b976693f" providerId="ADAL" clId="{075049D3-98D2-4979-9169-808E94D97E84}" dt="2020-06-22T15:51:04.720" v="4806" actId="21"/>
          <ac:picMkLst>
            <pc:docMk/>
            <pc:sldMk cId="4210908099" sldId="269"/>
            <ac:picMk id="6" creationId="{330C4746-125C-45EA-8526-7DCC583FFE2E}"/>
          </ac:picMkLst>
        </pc:picChg>
      </pc:sldChg>
      <pc:sldChg chg="addSp delSp modSp new add">
        <pc:chgData name="岩村　俊輔" userId="8b97448d-5f11-4575-ace7-dcc4b976693f" providerId="ADAL" clId="{075049D3-98D2-4979-9169-808E94D97E84}" dt="2020-06-22T15:54:46.568" v="4874" actId="20577"/>
        <pc:sldMkLst>
          <pc:docMk/>
          <pc:sldMk cId="1411991860" sldId="270"/>
        </pc:sldMkLst>
        <pc:spChg chg="del">
          <ac:chgData name="岩村　俊輔" userId="8b97448d-5f11-4575-ace7-dcc4b976693f" providerId="ADAL" clId="{075049D3-98D2-4979-9169-808E94D97E84}" dt="2020-06-22T15:53:50.388" v="4827" actId="478"/>
          <ac:spMkLst>
            <pc:docMk/>
            <pc:sldMk cId="1411991860" sldId="270"/>
            <ac:spMk id="2" creationId="{4F255E9D-BD4A-4C20-BAE3-875A131878F0}"/>
          </ac:spMkLst>
        </pc:spChg>
        <pc:spChg chg="del">
          <ac:chgData name="岩村　俊輔" userId="8b97448d-5f11-4575-ace7-dcc4b976693f" providerId="ADAL" clId="{075049D3-98D2-4979-9169-808E94D97E84}" dt="2020-06-22T15:53:48.672" v="4826" actId="478"/>
          <ac:spMkLst>
            <pc:docMk/>
            <pc:sldMk cId="1411991860" sldId="270"/>
            <ac:spMk id="3" creationId="{13FE0F47-8E95-4889-8C18-A08C5AF1B16C}"/>
          </ac:spMkLst>
        </pc:spChg>
        <pc:spChg chg="add mod">
          <ac:chgData name="岩村　俊輔" userId="8b97448d-5f11-4575-ace7-dcc4b976693f" providerId="ADAL" clId="{075049D3-98D2-4979-9169-808E94D97E84}" dt="2020-06-22T15:54:46.568" v="4874" actId="20577"/>
          <ac:spMkLst>
            <pc:docMk/>
            <pc:sldMk cId="1411991860" sldId="270"/>
            <ac:spMk id="4" creationId="{2B7757C7-C296-4415-B9E7-05AA5AD932BF}"/>
          </ac:spMkLst>
        </pc:spChg>
        <pc:picChg chg="add">
          <ac:chgData name="岩村　俊輔" userId="8b97448d-5f11-4575-ace7-dcc4b976693f" providerId="ADAL" clId="{075049D3-98D2-4979-9169-808E94D97E84}" dt="2020-06-22T15:54:23.878" v="4851"/>
          <ac:picMkLst>
            <pc:docMk/>
            <pc:sldMk cId="1411991860" sldId="270"/>
            <ac:picMk id="5" creationId="{340BDE86-6342-4A78-A6BA-71808DD76ABA}"/>
          </ac:picMkLst>
        </pc:picChg>
      </pc:sldChg>
      <pc:sldChg chg="addSp delSp modSp add ord">
        <pc:chgData name="岩村　俊輔" userId="8b97448d-5f11-4575-ace7-dcc4b976693f" providerId="ADAL" clId="{075049D3-98D2-4979-9169-808E94D97E84}" dt="2020-06-22T23:01:13.692" v="4928" actId="20577"/>
        <pc:sldMkLst>
          <pc:docMk/>
          <pc:sldMk cId="3319620663" sldId="271"/>
        </pc:sldMkLst>
        <pc:spChg chg="mod">
          <ac:chgData name="岩村　俊輔" userId="8b97448d-5f11-4575-ace7-dcc4b976693f" providerId="ADAL" clId="{075049D3-98D2-4979-9169-808E94D97E84}" dt="2020-06-22T23:01:13.692" v="4928" actId="20577"/>
          <ac:spMkLst>
            <pc:docMk/>
            <pc:sldMk cId="3319620663" sldId="271"/>
            <ac:spMk id="4" creationId="{2B7757C7-C296-4415-B9E7-05AA5AD932BF}"/>
          </ac:spMkLst>
        </pc:spChg>
        <pc:picChg chg="add del mod">
          <ac:chgData name="岩村　俊輔" userId="8b97448d-5f11-4575-ace7-dcc4b976693f" providerId="ADAL" clId="{075049D3-98D2-4979-9169-808E94D97E84}" dt="2020-06-22T15:54:22.456" v="4850" actId="21"/>
          <ac:picMkLst>
            <pc:docMk/>
            <pc:sldMk cId="3319620663" sldId="271"/>
            <ac:picMk id="3" creationId="{65D8F6FE-5E91-4E59-AD4A-16494E66C6AE}"/>
          </ac:picMkLst>
        </pc:picChg>
        <pc:picChg chg="add mod">
          <ac:chgData name="岩村　俊輔" userId="8b97448d-5f11-4575-ace7-dcc4b976693f" providerId="ADAL" clId="{075049D3-98D2-4979-9169-808E94D97E84}" dt="2020-06-22T15:54:19.214" v="4848" actId="1076"/>
          <ac:picMkLst>
            <pc:docMk/>
            <pc:sldMk cId="3319620663" sldId="271"/>
            <ac:picMk id="6" creationId="{534CE225-8200-4373-8D6B-C72F9736A02F}"/>
          </ac:picMkLst>
        </pc:picChg>
      </pc:sldChg>
      <pc:sldChg chg="new add del">
        <pc:chgData name="岩村　俊輔" userId="8b97448d-5f11-4575-ace7-dcc4b976693f" providerId="ADAL" clId="{075049D3-98D2-4979-9169-808E94D97E84}" dt="2020-06-22T15:53:52.021" v="4828" actId="47"/>
        <pc:sldMkLst>
          <pc:docMk/>
          <pc:sldMk cId="3497817589" sldId="271"/>
        </pc:sldMkLst>
      </pc:sldChg>
      <pc:sldChg chg="new add del">
        <pc:chgData name="岩村　俊輔" userId="8b97448d-5f11-4575-ace7-dcc4b976693f" providerId="ADAL" clId="{075049D3-98D2-4979-9169-808E94D97E84}" dt="2020-06-22T23:01:38.296" v="4929" actId="47"/>
        <pc:sldMkLst>
          <pc:docMk/>
          <pc:sldMk cId="3054135977" sldId="27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05AC3A-9CB7-4D59-8C56-D5B013E0C4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F8F5DE7-27D6-49A2-ACFE-C119B5FF97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5CC8FE5-B83F-4DF5-B801-076EB70CC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1B4A3-8861-4A9A-A081-0E26AF9FEBB7}" type="datetimeFigureOut">
              <a:rPr kumimoji="1" lang="ja-JP" altLang="en-US" smtClean="0"/>
              <a:t>2020/6/22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93C0B95-DFCA-4264-BD7E-4DE84B529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E8C99AD-F746-4C46-9F00-DAF87A115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6C757-B4E9-4FD1-9A87-9B6694CEC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3045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7CC508-4370-4A9C-A3E0-97ECA9017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784D4B6-0964-4FB5-9589-2722DBBD3C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BDD2FF1-9122-4B6D-B193-3C5369397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1B4A3-8861-4A9A-A081-0E26AF9FEBB7}" type="datetimeFigureOut">
              <a:rPr kumimoji="1" lang="ja-JP" altLang="en-US" smtClean="0"/>
              <a:t>2020/6/22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E37BF95-6CEA-4276-905F-8C3EC9458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3CCDBEC-3C5F-4868-831C-63F5E8F93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6C757-B4E9-4FD1-9A87-9B6694CEC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6401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5EBE267-6A5C-401D-A618-3B5EBC6DCA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F1794B7-E858-4990-BE40-EEEDA2AD4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E1CB984-D14B-45DF-98B2-6BBD43F6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1B4A3-8861-4A9A-A081-0E26AF9FEBB7}" type="datetimeFigureOut">
              <a:rPr kumimoji="1" lang="ja-JP" altLang="en-US" smtClean="0"/>
              <a:t>2020/6/22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20100BE-0893-488F-A7B4-8FFEDC13F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17A83FD-AA24-462C-9686-798A1F64F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6C757-B4E9-4FD1-9A87-9B6694CEC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4837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811456E-24AB-4A5C-BEC5-9454F424E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62E5DEE-5AD2-4CB7-82E8-9434D34D7E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22146C3-E1C7-4EBC-BCAA-4D10DF9D8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1B4A3-8861-4A9A-A081-0E26AF9FEBB7}" type="datetimeFigureOut">
              <a:rPr kumimoji="1" lang="ja-JP" altLang="en-US" smtClean="0"/>
              <a:t>2020/6/22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FC89DCB-6063-4CB1-B35D-1840BEF5C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7E4B6A1-C944-499C-B8BA-7731D0001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6C757-B4E9-4FD1-9A87-9B6694CEC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171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123C60B-2E68-4E2A-B86E-9CB1A0487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216AE74-5FF8-40C5-B6B3-0082348399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D083170-022D-45B1-A2D2-64CBA742C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1B4A3-8861-4A9A-A081-0E26AF9FEBB7}" type="datetimeFigureOut">
              <a:rPr kumimoji="1" lang="ja-JP" altLang="en-US" smtClean="0"/>
              <a:t>2020/6/22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EC7D41C-DA00-4B28-94FD-F214CF6D7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A71BF1-A921-4A2B-B8AC-7115578DB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6C757-B4E9-4FD1-9A87-9B6694CEC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2984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1BC6C1E-5A77-4EF8-B1ED-E51349CA9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0B20508-CCCA-4795-89E7-A39197D8DC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F245A16-7664-4D42-828B-641D782150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0945E92-8CA8-494F-B5C8-5341E0049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1B4A3-8861-4A9A-A081-0E26AF9FEBB7}" type="datetimeFigureOut">
              <a:rPr kumimoji="1" lang="ja-JP" altLang="en-US" smtClean="0"/>
              <a:t>2020/6/22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530A486-30E9-480D-BC01-76FB8C6C8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CB4C4C7-070C-487F-A811-73C3700AF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6C757-B4E9-4FD1-9A87-9B6694CEC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8025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FEE5BD2-1A87-49DD-92EC-D105589C62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43C3292-8C79-48FF-9B5D-EDDED1BBA6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0DD3339-01C9-4363-8A7A-BDF667FD07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911A1FB-DE3F-4273-949A-F1AA0F1760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68AB963-FBEC-4698-AD98-E8FBFF7DE2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243D97A-DAA7-428D-A7B6-B775E190D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1B4A3-8861-4A9A-A081-0E26AF9FEBB7}" type="datetimeFigureOut">
              <a:rPr kumimoji="1" lang="ja-JP" altLang="en-US" smtClean="0"/>
              <a:t>2020/6/22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F2EC803-3139-4424-A576-0E1C7E9FB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BEA68803-F364-403B-A0DA-7873FDB1E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6C757-B4E9-4FD1-9A87-9B6694CEC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8177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CADFC89-9A03-4B59-8893-11ED7C57F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F6DA68C-E253-4E34-A387-A6EA6F5A8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1B4A3-8861-4A9A-A081-0E26AF9FEBB7}" type="datetimeFigureOut">
              <a:rPr kumimoji="1" lang="ja-JP" altLang="en-US" smtClean="0"/>
              <a:t>2020/6/22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C3068CD-22A2-4D18-9198-09BC47000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4ECADEC-2272-40F1-B15B-1EB8E59EC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6C757-B4E9-4FD1-9A87-9B6694CEC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1728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CEFA0A8-F673-4F35-AA50-858EB3DAD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1B4A3-8861-4A9A-A081-0E26AF9FEBB7}" type="datetimeFigureOut">
              <a:rPr kumimoji="1" lang="ja-JP" altLang="en-US" smtClean="0"/>
              <a:t>2020/6/22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8DECEC1-1CF6-43EA-A9D4-688CF14A9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07EDCF9-4B64-43EA-862C-A23899C08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6C757-B4E9-4FD1-9A87-9B6694CEC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0458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CBE26EC-5DAC-4F1C-BC61-473804D7E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754D392-A286-4EAC-AD78-8A6DC74A5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217FDC6-0F56-4DC5-9926-410615AB46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ECBA7CC-A587-4DBA-B27B-FE219E848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1B4A3-8861-4A9A-A081-0E26AF9FEBB7}" type="datetimeFigureOut">
              <a:rPr kumimoji="1" lang="ja-JP" altLang="en-US" smtClean="0"/>
              <a:t>2020/6/22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9CFD07A-1B22-43FD-BDAB-266F20831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8337D0A-6AD3-487E-B5A5-F164EC6EB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6C757-B4E9-4FD1-9A87-9B6694CEC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6420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07939FB-BC34-4176-BCFE-8E6A8D543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DC12FE8-2AC5-4DAB-94B2-45C4A14C01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9FAF349-6A3F-4F6D-9A40-2E59CC2EEC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15F18A6-C6AA-411D-B67F-BCC10DFD5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1B4A3-8861-4A9A-A081-0E26AF9FEBB7}" type="datetimeFigureOut">
              <a:rPr kumimoji="1" lang="ja-JP" altLang="en-US" smtClean="0"/>
              <a:t>2020/6/22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BE48FA4-43AF-4E73-84D5-292A7D814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ABD269B-0926-4C02-A759-134B7F95C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6C757-B4E9-4FD1-9A87-9B6694CEC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1730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978ADB9-A7F8-459C-9EB0-62B96FA51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31D4A2D-681B-414F-84A2-CFD7867FC7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B69DEBD-3D2F-4DF5-8F3D-C6303C4ADB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1B4A3-8861-4A9A-A081-0E26AF9FEBB7}" type="datetimeFigureOut">
              <a:rPr kumimoji="1" lang="ja-JP" altLang="en-US" smtClean="0"/>
              <a:t>2020/6/22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2EFBA62-911A-4CD6-A2F4-DCA21B9E33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9134C7C-8A5E-4FB4-8E96-E40D867EAB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6C757-B4E9-4FD1-9A87-9B6694CEC3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5685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E3507C8-3FDD-4CD7-9250-FC1342428E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43465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sz="4000" dirty="0"/>
              <a:t>JVET-S0217</a:t>
            </a:r>
            <a:br>
              <a:rPr kumimoji="1" lang="en-US" altLang="ja-JP" dirty="0"/>
            </a:br>
            <a:r>
              <a:rPr kumimoji="1" lang="en-US" altLang="ja-JP" sz="5400" dirty="0"/>
              <a:t>On deblocking filter for ACT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58DC097-CF99-4E75-8828-61736359C6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93343" y="4697592"/>
            <a:ext cx="9144000" cy="348860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en-US" altLang="ja-JP" dirty="0"/>
              <a:t>Shunsuke Iwamura (NHK)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199594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2B7757C7-C296-4415-B9E7-05AA5AD932BF}"/>
              </a:ext>
            </a:extLst>
          </p:cNvPr>
          <p:cNvSpPr txBox="1">
            <a:spLocks/>
          </p:cNvSpPr>
          <p:nvPr/>
        </p:nvSpPr>
        <p:spPr>
          <a:xfrm>
            <a:off x="439393" y="16568"/>
            <a:ext cx="11414018" cy="6971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b="1" dirty="0"/>
              <a:t>Results (VTM-9.0, RA, QP37)</a:t>
            </a:r>
            <a:endParaRPr lang="ja-JP" altLang="en-US" sz="3200" b="1" dirty="0"/>
          </a:p>
        </p:txBody>
      </p:sp>
      <p:pic>
        <p:nvPicPr>
          <p:cNvPr id="6" name="図 5" descr="食品, 座る, 閉じる, 茶色 が含まれている画像&#10;&#10;自動的に生成された説明">
            <a:extLst>
              <a:ext uri="{FF2B5EF4-FFF2-40B4-BE49-F238E27FC236}">
                <a16:creationId xmlns:a16="http://schemas.microsoft.com/office/drawing/2014/main" id="{534CE225-8200-4373-8D6B-C72F9736A0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630" y="636396"/>
            <a:ext cx="9956887" cy="614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6206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2B7757C7-C296-4415-B9E7-05AA5AD932BF}"/>
              </a:ext>
            </a:extLst>
          </p:cNvPr>
          <p:cNvSpPr txBox="1">
            <a:spLocks/>
          </p:cNvSpPr>
          <p:nvPr/>
        </p:nvSpPr>
        <p:spPr>
          <a:xfrm>
            <a:off x="439393" y="16568"/>
            <a:ext cx="11414018" cy="6971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b="1" dirty="0"/>
              <a:t>Results (Prop, RA, QP37)</a:t>
            </a:r>
            <a:endParaRPr lang="ja-JP" altLang="en-US" sz="3200" b="1" dirty="0"/>
          </a:p>
        </p:txBody>
      </p:sp>
      <p:pic>
        <p:nvPicPr>
          <p:cNvPr id="5" name="図 4" descr="犬, 食品, 座る, 閉じる が含まれている画像&#10;&#10;自動的に生成された説明">
            <a:extLst>
              <a:ext uri="{FF2B5EF4-FFF2-40B4-BE49-F238E27FC236}">
                <a16:creationId xmlns:a16="http://schemas.microsoft.com/office/drawing/2014/main" id="{340BDE86-6342-4A78-A6BA-71808DD76A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999" y="636396"/>
            <a:ext cx="9959518" cy="614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991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8A493E5-D110-466C-BAC6-BA9B9F0C4BB0}"/>
              </a:ext>
            </a:extLst>
          </p:cNvPr>
          <p:cNvSpPr/>
          <p:nvPr/>
        </p:nvSpPr>
        <p:spPr>
          <a:xfrm>
            <a:off x="306512" y="2084526"/>
            <a:ext cx="11578975" cy="12244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16846639-59E1-44EA-AA61-268880B5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782" y="156901"/>
            <a:ext cx="10515600" cy="697114"/>
          </a:xfrm>
        </p:spPr>
        <p:txBody>
          <a:bodyPr>
            <a:noAutofit/>
          </a:bodyPr>
          <a:lstStyle/>
          <a:p>
            <a:r>
              <a:rPr lang="en-US" altLang="ja-JP" sz="4000" b="1" dirty="0"/>
              <a:t>Introduction</a:t>
            </a:r>
            <a:endParaRPr kumimoji="1" lang="ja-JP" altLang="en-US" sz="4000" b="1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D551885-9124-4206-BF32-BA530472D4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54015"/>
            <a:ext cx="10515600" cy="5322948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In the current spec, deblocking filter and chroma scaling operation of LMCS is controlled by the existence of transform coefficients for the current TU.</a:t>
            </a:r>
            <a:endParaRPr kumimoji="1" lang="ja-JP" altLang="en-US" sz="24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11A234A-6850-4F3F-94D6-57F9C4DF4E79}"/>
              </a:ext>
            </a:extLst>
          </p:cNvPr>
          <p:cNvSpPr txBox="1"/>
          <p:nvPr/>
        </p:nvSpPr>
        <p:spPr>
          <a:xfrm>
            <a:off x="447782" y="2169075"/>
            <a:ext cx="6098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8.8.3.5 Derivation process of boundary filtering strength</a:t>
            </a:r>
            <a:endParaRPr kumimoji="1" lang="ja-JP" altLang="en-US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F7363B70-4565-4784-9D00-7ED93BA369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2682" y="2538407"/>
            <a:ext cx="8305800" cy="733080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639ADFA-1D2F-413B-91E5-C1F0B1094809}"/>
              </a:ext>
            </a:extLst>
          </p:cNvPr>
          <p:cNvSpPr/>
          <p:nvPr/>
        </p:nvSpPr>
        <p:spPr>
          <a:xfrm>
            <a:off x="306512" y="3429000"/>
            <a:ext cx="11578975" cy="321180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D25E3EB4-B1AE-4CF0-8A3E-EE6961001A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883" y="3941020"/>
            <a:ext cx="9132465" cy="2673649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B9CB4EB-99A6-4CEC-AA4E-7E8972A311D3}"/>
              </a:ext>
            </a:extLst>
          </p:cNvPr>
          <p:cNvSpPr txBox="1"/>
          <p:nvPr/>
        </p:nvSpPr>
        <p:spPr>
          <a:xfrm>
            <a:off x="447782" y="3472653"/>
            <a:ext cx="11133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8.7.5.3Picture reconstruction with luma dependent chroma residual scaling process for chroma samples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17098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846639-59E1-44EA-AA61-268880B5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782" y="156901"/>
            <a:ext cx="10515600" cy="697114"/>
          </a:xfrm>
        </p:spPr>
        <p:txBody>
          <a:bodyPr>
            <a:noAutofit/>
          </a:bodyPr>
          <a:lstStyle/>
          <a:p>
            <a:r>
              <a:rPr lang="en-US" altLang="ja-JP" sz="4000" b="1" dirty="0"/>
              <a:t>Problem statement</a:t>
            </a:r>
            <a:endParaRPr kumimoji="1" lang="ja-JP" altLang="en-US" sz="4000" b="1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D551885-9124-4206-BF32-BA530472D4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925" y="854015"/>
            <a:ext cx="11645660" cy="5322948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In VTM-9.0, when ACT is enabled for the current CU, at least one of </a:t>
            </a:r>
            <a:r>
              <a:rPr lang="en-US" altLang="ja-JP" sz="2000" dirty="0" err="1"/>
              <a:t>tu</a:t>
            </a:r>
            <a:r>
              <a:rPr lang="en-US" altLang="ja-JP" sz="2000" dirty="0"/>
              <a:t>_{y, </a:t>
            </a:r>
            <a:r>
              <a:rPr lang="en-US" altLang="ja-JP" sz="2000" dirty="0" err="1"/>
              <a:t>cb</a:t>
            </a:r>
            <a:r>
              <a:rPr lang="en-US" altLang="ja-JP" sz="2000" dirty="0"/>
              <a:t>, </a:t>
            </a:r>
            <a:r>
              <a:rPr lang="en-US" altLang="ja-JP" sz="2000" dirty="0" err="1"/>
              <a:t>cr</a:t>
            </a:r>
            <a:r>
              <a:rPr lang="en-US" altLang="ja-JP" sz="2000" dirty="0"/>
              <a:t>}_</a:t>
            </a:r>
            <a:r>
              <a:rPr lang="en-US" altLang="ja-JP" sz="2000" dirty="0" err="1"/>
              <a:t>coded_flag</a:t>
            </a:r>
            <a:r>
              <a:rPr lang="en-US" altLang="ja-JP" sz="2000" dirty="0"/>
              <a:t> is 1</a:t>
            </a:r>
            <a:r>
              <a:rPr lang="en-US" altLang="ja-JP" sz="2000" baseline="30000" dirty="0"/>
              <a:t>[1]</a:t>
            </a:r>
            <a:r>
              <a:rPr lang="en-US" altLang="ja-JP" sz="2000" dirty="0"/>
              <a:t>. </a:t>
            </a:r>
          </a:p>
          <a:p>
            <a:r>
              <a:rPr lang="en-US" altLang="ja-JP" sz="2000" dirty="0"/>
              <a:t>During inverse ACT process, the energy of residual signal may be spread to all three components in most case.</a:t>
            </a:r>
          </a:p>
          <a:p>
            <a:r>
              <a:rPr lang="en-US" altLang="ja-JP" sz="2000" dirty="0"/>
              <a:t>When ACT is enabled for the current block, the following issues happen:</a:t>
            </a:r>
          </a:p>
          <a:p>
            <a:pPr lvl="1"/>
            <a:r>
              <a:rPr lang="en-US" altLang="ja-JP" sz="1800" dirty="0"/>
              <a:t>Chroma residual scaling is not applied to </a:t>
            </a:r>
            <a:r>
              <a:rPr lang="en-US" altLang="ja-JP" sz="1800" dirty="0" err="1"/>
              <a:t>Cb</a:t>
            </a:r>
            <a:r>
              <a:rPr lang="en-US" altLang="ja-JP" sz="1800" dirty="0"/>
              <a:t>/Cr components, and residual signal is not added to the prediction for the component, when the corresponding </a:t>
            </a:r>
            <a:r>
              <a:rPr lang="en-US" altLang="ja-JP" sz="1800" dirty="0" err="1"/>
              <a:t>tu_coded_flag</a:t>
            </a:r>
            <a:r>
              <a:rPr lang="en-US" altLang="ja-JP" sz="1800" dirty="0"/>
              <a:t> is 0 </a:t>
            </a:r>
            <a:r>
              <a:rPr lang="en-US" altLang="ja-JP" sz="1800" baseline="30000" dirty="0"/>
              <a:t>[2]</a:t>
            </a:r>
            <a:r>
              <a:rPr lang="en-US" altLang="ja-JP" sz="1800" dirty="0"/>
              <a:t>.</a:t>
            </a:r>
          </a:p>
          <a:p>
            <a:pPr lvl="1"/>
            <a:r>
              <a:rPr lang="en-US" altLang="ja-JP" sz="1800" dirty="0"/>
              <a:t>Deblocking filtering process is not applied to the component whose </a:t>
            </a:r>
            <a:r>
              <a:rPr lang="en-US" altLang="ja-JP" sz="1800" dirty="0" err="1"/>
              <a:t>tu_coded_flag</a:t>
            </a:r>
            <a:r>
              <a:rPr lang="en-US" altLang="ja-JP" sz="1800" dirty="0"/>
              <a:t> is 0, when the flag of the adjacent block is also 0.</a:t>
            </a:r>
          </a:p>
          <a:p>
            <a:pPr marL="0" indent="0">
              <a:buNone/>
            </a:pPr>
            <a:endParaRPr kumimoji="1" lang="ja-JP" altLang="en-US" sz="20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597B2FD-4C90-4E49-A18C-3799C3A8D32F}"/>
              </a:ext>
            </a:extLst>
          </p:cNvPr>
          <p:cNvSpPr txBox="1"/>
          <p:nvPr/>
        </p:nvSpPr>
        <p:spPr>
          <a:xfrm>
            <a:off x="1934367" y="6329590"/>
            <a:ext cx="9448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[1]: There is a mismatch between VTM and spec and JVET-S0231, JVET-S0233 propose to align spec with VTM.</a:t>
            </a:r>
          </a:p>
          <a:p>
            <a:r>
              <a:rPr lang="en-US" altLang="ja-JP" sz="1400" dirty="0"/>
              <a:t>[2]: JVET-S0234 software solves this problem by removing </a:t>
            </a:r>
            <a:r>
              <a:rPr lang="en-US" altLang="ja-JP" sz="1400" dirty="0" err="1"/>
              <a:t>tu_coded_flag</a:t>
            </a:r>
            <a:r>
              <a:rPr lang="en-US" altLang="ja-JP" sz="1400" dirty="0"/>
              <a:t> check in chroma scaling</a:t>
            </a:r>
            <a:endParaRPr kumimoji="1" lang="ja-JP" altLang="en-US" sz="1400" dirty="0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5197A4F1-FA9E-4592-A2EF-790F0CA42F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9811" y="3872779"/>
            <a:ext cx="2930173" cy="2174793"/>
          </a:xfrm>
          <a:prstGeom prst="rect">
            <a:avLst/>
          </a:prstGeom>
        </p:spPr>
      </p:pic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45C2439C-09B1-45FD-9C79-65A49FB21901}"/>
              </a:ext>
            </a:extLst>
          </p:cNvPr>
          <p:cNvCxnSpPr>
            <a:cxnSpLocks/>
          </p:cNvCxnSpPr>
          <p:nvPr/>
        </p:nvCxnSpPr>
        <p:spPr>
          <a:xfrm>
            <a:off x="3850571" y="4334444"/>
            <a:ext cx="1440180" cy="1409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B8F7D44B-CDA8-4787-B9D0-AC1C24AB6B5C}"/>
              </a:ext>
            </a:extLst>
          </p:cNvPr>
          <p:cNvSpPr txBox="1"/>
          <p:nvPr/>
        </p:nvSpPr>
        <p:spPr>
          <a:xfrm>
            <a:off x="1456967" y="3734279"/>
            <a:ext cx="2393604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 err="1"/>
              <a:t>cu_act_enabled</a:t>
            </a:r>
            <a:r>
              <a:rPr lang="en-US" altLang="ja-JP" dirty="0"/>
              <a:t>=1,</a:t>
            </a:r>
          </a:p>
          <a:p>
            <a:r>
              <a:rPr lang="en-US" altLang="ja-JP" dirty="0" err="1"/>
              <a:t>tu_y_coded_flag</a:t>
            </a:r>
            <a:r>
              <a:rPr lang="en-US" altLang="ja-JP" dirty="0"/>
              <a:t>=1,</a:t>
            </a:r>
          </a:p>
          <a:p>
            <a:r>
              <a:rPr lang="en-US" altLang="ja-JP" dirty="0" err="1"/>
              <a:t>tu</a:t>
            </a:r>
            <a:r>
              <a:rPr kumimoji="1" lang="en-US" altLang="ja-JP" dirty="0" err="1"/>
              <a:t>_cb_coded_flag</a:t>
            </a:r>
            <a:r>
              <a:rPr kumimoji="1" lang="en-US" altLang="ja-JP" dirty="0"/>
              <a:t>=0,</a:t>
            </a:r>
          </a:p>
          <a:p>
            <a:r>
              <a:rPr lang="en-US" altLang="ja-JP" dirty="0" err="1"/>
              <a:t>tu_cr_coded_flag</a:t>
            </a:r>
            <a:r>
              <a:rPr lang="en-US" altLang="ja-JP" dirty="0"/>
              <a:t>=0</a:t>
            </a:r>
            <a:endParaRPr kumimoji="1" lang="ja-JP" altLang="en-US" dirty="0"/>
          </a:p>
        </p:txBody>
      </p: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3FDE0721-72CE-482C-BDD3-70A9F52319E6}"/>
              </a:ext>
            </a:extLst>
          </p:cNvPr>
          <p:cNvCxnSpPr>
            <a:cxnSpLocks/>
          </p:cNvCxnSpPr>
          <p:nvPr/>
        </p:nvCxnSpPr>
        <p:spPr>
          <a:xfrm flipH="1">
            <a:off x="6166203" y="4290168"/>
            <a:ext cx="1278132" cy="1429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C047A9A-BDC5-41B5-AD1D-64B56F82950A}"/>
              </a:ext>
            </a:extLst>
          </p:cNvPr>
          <p:cNvSpPr txBox="1"/>
          <p:nvPr/>
        </p:nvSpPr>
        <p:spPr>
          <a:xfrm>
            <a:off x="7416274" y="4075449"/>
            <a:ext cx="38475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skipped block (</a:t>
            </a:r>
            <a:r>
              <a:rPr lang="en-US" altLang="ja-JP" dirty="0" err="1"/>
              <a:t>cu_act_enabled</a:t>
            </a:r>
            <a:r>
              <a:rPr lang="en-US" altLang="ja-JP" dirty="0"/>
              <a:t>=0)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0564ACB1-DED8-4D2B-BAF3-9C5947B114EA}"/>
              </a:ext>
            </a:extLst>
          </p:cNvPr>
          <p:cNvSpPr txBox="1"/>
          <p:nvPr/>
        </p:nvSpPr>
        <p:spPr>
          <a:xfrm>
            <a:off x="1456967" y="5019703"/>
            <a:ext cx="2393604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dirty="0" err="1"/>
              <a:t>cu_act_enabled</a:t>
            </a:r>
            <a:r>
              <a:rPr lang="en-US" altLang="ja-JP" dirty="0"/>
              <a:t>=1</a:t>
            </a:r>
          </a:p>
          <a:p>
            <a:r>
              <a:rPr lang="en-US" altLang="ja-JP" dirty="0" err="1"/>
              <a:t>tu_y_coded_flag</a:t>
            </a:r>
            <a:r>
              <a:rPr lang="en-US" altLang="ja-JP" dirty="0"/>
              <a:t>=1,</a:t>
            </a:r>
          </a:p>
          <a:p>
            <a:r>
              <a:rPr lang="en-US" altLang="ja-JP" dirty="0" err="1"/>
              <a:t>tu</a:t>
            </a:r>
            <a:r>
              <a:rPr kumimoji="1" lang="en-US" altLang="ja-JP" dirty="0" err="1"/>
              <a:t>_cb_coded_flag</a:t>
            </a:r>
            <a:r>
              <a:rPr kumimoji="1" lang="en-US" altLang="ja-JP" dirty="0"/>
              <a:t>=0,</a:t>
            </a:r>
          </a:p>
          <a:p>
            <a:r>
              <a:rPr lang="en-US" altLang="ja-JP" dirty="0" err="1"/>
              <a:t>tu_cr_coded_flag</a:t>
            </a:r>
            <a:r>
              <a:rPr lang="en-US" altLang="ja-JP" dirty="0"/>
              <a:t>=0</a:t>
            </a:r>
            <a:endParaRPr kumimoji="1" lang="ja-JP" altLang="en-US" dirty="0"/>
          </a:p>
        </p:txBody>
      </p: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C020036E-A161-4AC6-831D-4ED634D12EBB}"/>
              </a:ext>
            </a:extLst>
          </p:cNvPr>
          <p:cNvCxnSpPr>
            <a:cxnSpLocks/>
          </p:cNvCxnSpPr>
          <p:nvPr/>
        </p:nvCxnSpPr>
        <p:spPr>
          <a:xfrm flipV="1">
            <a:off x="3850571" y="5108192"/>
            <a:ext cx="1440180" cy="2589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矢印コネクタ 28">
            <a:extLst>
              <a:ext uri="{FF2B5EF4-FFF2-40B4-BE49-F238E27FC236}">
                <a16:creationId xmlns:a16="http://schemas.microsoft.com/office/drawing/2014/main" id="{4F5B162A-EA72-41A8-B87D-6215C8C6A9C4}"/>
              </a:ext>
            </a:extLst>
          </p:cNvPr>
          <p:cNvCxnSpPr>
            <a:cxnSpLocks/>
            <a:stCxn id="31" idx="1"/>
          </p:cNvCxnSpPr>
          <p:nvPr/>
        </p:nvCxnSpPr>
        <p:spPr>
          <a:xfrm flipH="1" flipV="1">
            <a:off x="5794998" y="4592464"/>
            <a:ext cx="1587424" cy="297842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70156B61-E882-43CA-B64E-6FBA34D9C546}"/>
              </a:ext>
            </a:extLst>
          </p:cNvPr>
          <p:cNvSpPr txBox="1"/>
          <p:nvPr/>
        </p:nvSpPr>
        <p:spPr>
          <a:xfrm>
            <a:off x="7382422" y="4705640"/>
            <a:ext cx="3268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only G component deblocked</a:t>
            </a:r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7833CE52-9E9E-44DE-9857-1F7E0F2436B4}"/>
              </a:ext>
            </a:extLst>
          </p:cNvPr>
          <p:cNvCxnSpPr>
            <a:cxnSpLocks/>
            <a:stCxn id="31" idx="1"/>
          </p:cNvCxnSpPr>
          <p:nvPr/>
        </p:nvCxnSpPr>
        <p:spPr>
          <a:xfrm flipH="1">
            <a:off x="5524150" y="4890306"/>
            <a:ext cx="1858272" cy="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1102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846639-59E1-44EA-AA61-268880B5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782" y="156901"/>
            <a:ext cx="10515600" cy="697114"/>
          </a:xfrm>
        </p:spPr>
        <p:txBody>
          <a:bodyPr>
            <a:noAutofit/>
          </a:bodyPr>
          <a:lstStyle/>
          <a:p>
            <a:r>
              <a:rPr lang="en-US" altLang="ja-JP" sz="4000" b="1" dirty="0"/>
              <a:t>Solution 1: Check whether ACT is enabled</a:t>
            </a:r>
            <a:endParaRPr kumimoji="1" lang="ja-JP" altLang="en-US" sz="4000" b="1" dirty="0"/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B4191CC4-2D51-4E72-971B-F874EF9A5F4D}"/>
              </a:ext>
            </a:extLst>
          </p:cNvPr>
          <p:cNvSpPr/>
          <p:nvPr/>
        </p:nvSpPr>
        <p:spPr>
          <a:xfrm>
            <a:off x="169178" y="854015"/>
            <a:ext cx="11853644" cy="574003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1260475" algn="l"/>
              </a:tabLst>
            </a:pPr>
            <a:r>
              <a:rPr lang="en-CA" altLang="ja-JP" sz="1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8.7.5.3 Picture reconstruction with luma dependent chroma residual scaling process for chroma samples</a:t>
            </a:r>
            <a:endParaRPr lang="ja-JP" altLang="ja-JP" sz="14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1260475" algn="l"/>
              </a:tabLst>
            </a:pP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…</a:t>
            </a:r>
            <a:endParaRPr lang="ja-JP" altLang="ja-JP" sz="14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The reconstructed chroma picture sample 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recSamples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 is derived as follows for 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i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 = 0..nCurrSw − 1, j = 0..nCurrSh − 1:</a:t>
            </a:r>
            <a:endParaRPr lang="ja-JP" altLang="ja-JP" sz="14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one or more of the following conditions are true, 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recSamples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xCurr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yCurr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j ] is set equal to Clip1( 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predSamples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j ] + 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resSamples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j ] ):</a:t>
            </a:r>
            <a:endParaRPr lang="ja-JP" altLang="ja-JP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ph_chroma_residual_scale_flag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0.</a:t>
            </a:r>
            <a:endParaRPr lang="ja-JP" altLang="ja-JP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sh_lmcs_used_flag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0.</a:t>
            </a:r>
            <a:endParaRPr lang="ja-JP" altLang="ja-JP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nCurrSw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* 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nCurrSh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less than or 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euqal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to 4.</a:t>
            </a:r>
            <a:endParaRPr lang="ja-JP" altLang="ja-JP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tu_cb_coded_flag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[ 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xCurr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yCurr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equal to 0 and 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tu_cr_coded_flag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[ 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xCurr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yCurr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equal to 0 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and 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cu_act_enabled_flag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xCurr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* 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SubWidthC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][ 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yCurr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* 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SubHeightC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] is equal to 0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ja-JP" altLang="ja-JP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756285" algn="l"/>
                <a:tab pos="1008380" algn="l"/>
                <a:tab pos="1260475" algn="l"/>
              </a:tabLst>
            </a:pP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the following applies:</a:t>
            </a:r>
            <a:endParaRPr lang="ja-JP" altLang="ja-JP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1260475" algn="l"/>
              </a:tabLst>
            </a:pP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…</a:t>
            </a: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reconstructed chroma picture sample array 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recSamples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derived as follows:</a:t>
            </a:r>
            <a:endParaRPr lang="ja-JP" altLang="ja-JP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tuCbfChroma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 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or 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cu_act_enabled_flag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xCurr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* 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SubWidthC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][ 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yCurr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* 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SubHeightC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] is equal to 1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the following applies:</a:t>
            </a:r>
            <a:endParaRPr lang="ja-JP" altLang="ja-JP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314700" algn="l"/>
                <a:tab pos="6156960" algn="r"/>
              </a:tabLst>
            </a:pP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resSamples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[ 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i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 ][ j ] = Clip3( −( 1 &lt;&lt; 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BitDepth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 ), ( 1 &lt;&lt; 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BitDepth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 ) − 1, 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resSamples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[ 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i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 ][ j ] )	(1226)</a:t>
            </a:r>
            <a:endParaRPr lang="ja-JP" altLang="ja-JP" sz="14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8001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314700" algn="l"/>
                <a:tab pos="6156960" algn="r"/>
              </a:tabLst>
            </a:pP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recSamples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[ 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xCurr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 + 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i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 ][ 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yCurr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 + j ] = Clip1( 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predSamples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[ 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i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 ][ j ] + 	(1227)</a:t>
            </a:r>
            <a:b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</a:b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	Sign( 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resSamples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[ 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i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 ][ j ] ) * ( ( Abs( 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resSamples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[ 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i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 ][ j ] ) * 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varScale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 + ( 1 &lt;&lt; 10 ) ) &gt;&gt; 11 ) )</a:t>
            </a:r>
            <a:endParaRPr lang="ja-JP" altLang="ja-JP" sz="14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756285" algn="l"/>
                <a:tab pos="1008380" algn="l"/>
                <a:tab pos="1260475" algn="l"/>
              </a:tabLst>
            </a:pP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 (</a:t>
            </a:r>
            <a:r>
              <a:rPr lang="en-CA" altLang="ja-JP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tuCbfChroma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0 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and 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cu_act_enabled_flag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xCurr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* 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SubWidthC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][ 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yCurr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* 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SubHeightC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] is equal to 0</a:t>
            </a:r>
            <a:r>
              <a:rPr lang="en-CA" altLang="ja-JP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), the following applies:</a:t>
            </a:r>
            <a:endParaRPr lang="ja-JP" altLang="ja-JP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hangingPunct="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56960" algn="r"/>
              </a:tabLst>
            </a:pP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recSamples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[ 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xCurr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 + 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i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 ][ 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yCurr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 + j ] = 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predSamples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[ </a:t>
            </a:r>
            <a:r>
              <a:rPr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i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 ][ j ]	</a:t>
            </a:r>
            <a:r>
              <a:rPr lang="en-CA" altLang="ja-JP" sz="14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(</a:t>
            </a: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1228)</a:t>
            </a:r>
            <a:endParaRPr lang="ja-JP" altLang="ja-JP" sz="14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6987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846639-59E1-44EA-AA61-268880B5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782" y="156901"/>
            <a:ext cx="10515600" cy="697114"/>
          </a:xfrm>
        </p:spPr>
        <p:txBody>
          <a:bodyPr>
            <a:noAutofit/>
          </a:bodyPr>
          <a:lstStyle/>
          <a:p>
            <a:r>
              <a:rPr lang="en-US" altLang="ja-JP" sz="4000" b="1" dirty="0"/>
              <a:t>Solution 1: Check whether ACT is enabled</a:t>
            </a:r>
            <a:endParaRPr kumimoji="1" lang="ja-JP" altLang="en-US" sz="4000" b="1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9CE7A48-22BE-49B1-841D-E48280337733}"/>
              </a:ext>
            </a:extLst>
          </p:cNvPr>
          <p:cNvSpPr/>
          <p:nvPr/>
        </p:nvSpPr>
        <p:spPr>
          <a:xfrm>
            <a:off x="7262574" y="3839424"/>
            <a:ext cx="1828800" cy="182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/>
              <a:t>ACT=0</a:t>
            </a:r>
          </a:p>
          <a:p>
            <a:pPr algn="ctr"/>
            <a:r>
              <a:rPr kumimoji="1" lang="en-US" altLang="ja-JP" sz="1200" dirty="0" err="1"/>
              <a:t>cbf_y</a:t>
            </a:r>
            <a:r>
              <a:rPr kumimoji="1" lang="en-US" altLang="ja-JP" sz="1200" dirty="0"/>
              <a:t>=1</a:t>
            </a:r>
          </a:p>
          <a:p>
            <a:pPr algn="ctr"/>
            <a:r>
              <a:rPr lang="en-US" altLang="ja-JP" sz="1200" dirty="0" err="1"/>
              <a:t>cbf_cb</a:t>
            </a:r>
            <a:r>
              <a:rPr lang="en-US" altLang="ja-JP" sz="1200" dirty="0"/>
              <a:t>=0</a:t>
            </a:r>
          </a:p>
          <a:p>
            <a:pPr algn="ctr"/>
            <a:r>
              <a:rPr kumimoji="1" lang="en-US" altLang="ja-JP" sz="1200" dirty="0" err="1"/>
              <a:t>cbf_cr</a:t>
            </a:r>
            <a:r>
              <a:rPr kumimoji="1" lang="en-US" altLang="ja-JP" sz="1200" dirty="0"/>
              <a:t>=0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D48B0EB9-7E76-4E10-8BBF-CC3DA87F71A1}"/>
              </a:ext>
            </a:extLst>
          </p:cNvPr>
          <p:cNvSpPr/>
          <p:nvPr/>
        </p:nvSpPr>
        <p:spPr>
          <a:xfrm>
            <a:off x="9091374" y="383942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ja-JP" sz="1200" dirty="0">
                <a:solidFill>
                  <a:prstClr val="white"/>
                </a:solidFill>
              </a:rPr>
              <a:t>ACT=1</a:t>
            </a:r>
          </a:p>
          <a:p>
            <a:pPr lvl="0" algn="ctr"/>
            <a:r>
              <a:rPr lang="en-US" altLang="ja-JP" sz="1200" dirty="0" err="1">
                <a:solidFill>
                  <a:prstClr val="white"/>
                </a:solidFill>
              </a:rPr>
              <a:t>cbf_y</a:t>
            </a:r>
            <a:r>
              <a:rPr lang="en-US" altLang="ja-JP" sz="1200" dirty="0">
                <a:solidFill>
                  <a:prstClr val="white"/>
                </a:solidFill>
              </a:rPr>
              <a:t>=1</a:t>
            </a:r>
          </a:p>
          <a:p>
            <a:pPr lvl="0" algn="ctr"/>
            <a:r>
              <a:rPr lang="en-US" altLang="ja-JP" sz="1200" dirty="0" err="1">
                <a:solidFill>
                  <a:prstClr val="white"/>
                </a:solidFill>
              </a:rPr>
              <a:t>cbf_cb</a:t>
            </a:r>
            <a:r>
              <a:rPr lang="en-US" altLang="ja-JP" sz="1200" dirty="0">
                <a:solidFill>
                  <a:prstClr val="white"/>
                </a:solidFill>
              </a:rPr>
              <a:t>=0</a:t>
            </a:r>
          </a:p>
          <a:p>
            <a:pPr lvl="0" algn="ctr"/>
            <a:r>
              <a:rPr lang="en-US" altLang="ja-JP" sz="1200" dirty="0" err="1">
                <a:solidFill>
                  <a:prstClr val="white"/>
                </a:solidFill>
              </a:rPr>
              <a:t>cbf_cr</a:t>
            </a:r>
            <a:r>
              <a:rPr lang="en-US" altLang="ja-JP" sz="1200" dirty="0">
                <a:solidFill>
                  <a:prstClr val="white"/>
                </a:solidFill>
              </a:rPr>
              <a:t>=0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DF70863-7083-4D37-A580-0F082A12EF58}"/>
              </a:ext>
            </a:extLst>
          </p:cNvPr>
          <p:cNvSpPr/>
          <p:nvPr/>
        </p:nvSpPr>
        <p:spPr>
          <a:xfrm>
            <a:off x="9091374" y="475382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ja-JP" sz="1200" dirty="0">
                <a:solidFill>
                  <a:prstClr val="white"/>
                </a:solidFill>
              </a:rPr>
              <a:t>ACT=1</a:t>
            </a:r>
          </a:p>
          <a:p>
            <a:pPr lvl="0" algn="ctr"/>
            <a:r>
              <a:rPr lang="en-US" altLang="ja-JP" sz="1200" dirty="0">
                <a:solidFill>
                  <a:prstClr val="white"/>
                </a:solidFill>
              </a:rPr>
              <a:t>no-</a:t>
            </a:r>
            <a:r>
              <a:rPr lang="en-US" altLang="ja-JP" sz="1200" dirty="0" err="1">
                <a:solidFill>
                  <a:prstClr val="white"/>
                </a:solidFill>
              </a:rPr>
              <a:t>resi</a:t>
            </a:r>
            <a:endParaRPr lang="en-US" altLang="ja-JP" sz="1200" dirty="0">
              <a:solidFill>
                <a:prstClr val="white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7E4E242-309C-4823-BB6A-E22DD5EF1816}"/>
              </a:ext>
            </a:extLst>
          </p:cNvPr>
          <p:cNvSpPr/>
          <p:nvPr/>
        </p:nvSpPr>
        <p:spPr>
          <a:xfrm>
            <a:off x="9091374" y="3839424"/>
            <a:ext cx="914400" cy="182880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A1FA301-8130-483F-AC78-A20698816522}"/>
              </a:ext>
            </a:extLst>
          </p:cNvPr>
          <p:cNvSpPr txBox="1"/>
          <p:nvPr/>
        </p:nvSpPr>
        <p:spPr>
          <a:xfrm>
            <a:off x="9900911" y="3387725"/>
            <a:ext cx="1112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SBT-coded</a:t>
            </a:r>
            <a:endParaRPr kumimoji="1" lang="ja-JP" altLang="en-US" sz="1400" dirty="0"/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805BCE7B-6EB7-4A40-82D8-F82B8B2FC2CE}"/>
              </a:ext>
            </a:extLst>
          </p:cNvPr>
          <p:cNvCxnSpPr>
            <a:stCxn id="18" idx="1"/>
          </p:cNvCxnSpPr>
          <p:nvPr/>
        </p:nvCxnSpPr>
        <p:spPr>
          <a:xfrm flipH="1">
            <a:off x="9762493" y="3541614"/>
            <a:ext cx="138418" cy="29781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BAFE4303-90CE-4675-B2E6-77880CB3FBA5}"/>
              </a:ext>
            </a:extLst>
          </p:cNvPr>
          <p:cNvCxnSpPr>
            <a:cxnSpLocks/>
          </p:cNvCxnSpPr>
          <p:nvPr/>
        </p:nvCxnSpPr>
        <p:spPr>
          <a:xfrm>
            <a:off x="8342344" y="3630988"/>
            <a:ext cx="614687" cy="54016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左中かっこ 23">
            <a:extLst>
              <a:ext uri="{FF2B5EF4-FFF2-40B4-BE49-F238E27FC236}">
                <a16:creationId xmlns:a16="http://schemas.microsoft.com/office/drawing/2014/main" id="{FEAE4D68-1A8B-4DD4-8DF3-E04F1DBC75BA}"/>
              </a:ext>
            </a:extLst>
          </p:cNvPr>
          <p:cNvSpPr/>
          <p:nvPr/>
        </p:nvSpPr>
        <p:spPr>
          <a:xfrm>
            <a:off x="8931574" y="3883025"/>
            <a:ext cx="102650" cy="83820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左中かっこ 25">
            <a:extLst>
              <a:ext uri="{FF2B5EF4-FFF2-40B4-BE49-F238E27FC236}">
                <a16:creationId xmlns:a16="http://schemas.microsoft.com/office/drawing/2014/main" id="{D56A610B-5702-4776-B048-ED5BC4F168F4}"/>
              </a:ext>
            </a:extLst>
          </p:cNvPr>
          <p:cNvSpPr/>
          <p:nvPr/>
        </p:nvSpPr>
        <p:spPr>
          <a:xfrm>
            <a:off x="8931574" y="4821238"/>
            <a:ext cx="102650" cy="804862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11162661-1A27-4909-8186-2943961A9C10}"/>
              </a:ext>
            </a:extLst>
          </p:cNvPr>
          <p:cNvSpPr txBox="1"/>
          <p:nvPr/>
        </p:nvSpPr>
        <p:spPr>
          <a:xfrm>
            <a:off x="6909896" y="3353989"/>
            <a:ext cx="22349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/>
              <a:t>deblock for G, B, R is applied</a:t>
            </a:r>
            <a:endParaRPr kumimoji="1" lang="ja-JP" altLang="en-US" sz="1200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DBFF97DF-CD3C-4F8B-A94E-5E9B63C079E6}"/>
              </a:ext>
            </a:extLst>
          </p:cNvPr>
          <p:cNvSpPr txBox="1"/>
          <p:nvPr/>
        </p:nvSpPr>
        <p:spPr>
          <a:xfrm>
            <a:off x="7305842" y="5738160"/>
            <a:ext cx="18614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/>
              <a:t>deblock for G is applied</a:t>
            </a:r>
            <a:endParaRPr kumimoji="1" lang="ja-JP" altLang="en-US" sz="1200" dirty="0"/>
          </a:p>
        </p:txBody>
      </p:sp>
      <p:cxnSp>
        <p:nvCxnSpPr>
          <p:cNvPr id="29" name="直線矢印コネクタ 28">
            <a:extLst>
              <a:ext uri="{FF2B5EF4-FFF2-40B4-BE49-F238E27FC236}">
                <a16:creationId xmlns:a16="http://schemas.microsoft.com/office/drawing/2014/main" id="{E85ADE18-B7F2-4EE0-B721-2E41CFEFE181}"/>
              </a:ext>
            </a:extLst>
          </p:cNvPr>
          <p:cNvCxnSpPr>
            <a:cxnSpLocks/>
          </p:cNvCxnSpPr>
          <p:nvPr/>
        </p:nvCxnSpPr>
        <p:spPr>
          <a:xfrm flipV="1">
            <a:off x="8284825" y="5276057"/>
            <a:ext cx="589599" cy="46210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B3A0005-BF72-4177-B8E7-0F55D9281346}"/>
              </a:ext>
            </a:extLst>
          </p:cNvPr>
          <p:cNvSpPr/>
          <p:nvPr/>
        </p:nvSpPr>
        <p:spPr>
          <a:xfrm>
            <a:off x="1704792" y="3839424"/>
            <a:ext cx="1828800" cy="182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/>
              <a:t>ACT=0</a:t>
            </a:r>
          </a:p>
          <a:p>
            <a:pPr algn="ctr"/>
            <a:r>
              <a:rPr kumimoji="1" lang="en-US" altLang="ja-JP" sz="1200" dirty="0" err="1"/>
              <a:t>cbf_y</a:t>
            </a:r>
            <a:r>
              <a:rPr kumimoji="1" lang="en-US" altLang="ja-JP" sz="1200" dirty="0"/>
              <a:t>=1</a:t>
            </a:r>
          </a:p>
          <a:p>
            <a:pPr algn="ctr"/>
            <a:r>
              <a:rPr lang="en-US" altLang="ja-JP" sz="1200" dirty="0" err="1"/>
              <a:t>cbf_cb</a:t>
            </a:r>
            <a:r>
              <a:rPr lang="en-US" altLang="ja-JP" sz="1200" dirty="0"/>
              <a:t>=0</a:t>
            </a:r>
          </a:p>
          <a:p>
            <a:pPr algn="ctr"/>
            <a:r>
              <a:rPr kumimoji="1" lang="en-US" altLang="ja-JP" sz="1200" dirty="0" err="1"/>
              <a:t>cbf_cr</a:t>
            </a:r>
            <a:r>
              <a:rPr kumimoji="1" lang="en-US" altLang="ja-JP" sz="1200" dirty="0"/>
              <a:t>=0</a:t>
            </a: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BDD6DE83-21CC-4120-8ACB-C47806D60DA8}"/>
              </a:ext>
            </a:extLst>
          </p:cNvPr>
          <p:cNvSpPr/>
          <p:nvPr/>
        </p:nvSpPr>
        <p:spPr>
          <a:xfrm>
            <a:off x="3533592" y="383942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ja-JP" sz="1200" dirty="0">
                <a:solidFill>
                  <a:prstClr val="white"/>
                </a:solidFill>
              </a:rPr>
              <a:t>ACT=1</a:t>
            </a:r>
          </a:p>
          <a:p>
            <a:pPr lvl="0" algn="ctr"/>
            <a:r>
              <a:rPr lang="en-US" altLang="ja-JP" sz="1200" dirty="0" err="1">
                <a:solidFill>
                  <a:prstClr val="white"/>
                </a:solidFill>
              </a:rPr>
              <a:t>cbf_y</a:t>
            </a:r>
            <a:r>
              <a:rPr lang="en-US" altLang="ja-JP" sz="1200" dirty="0">
                <a:solidFill>
                  <a:prstClr val="white"/>
                </a:solidFill>
              </a:rPr>
              <a:t>=1</a:t>
            </a:r>
          </a:p>
          <a:p>
            <a:pPr lvl="0" algn="ctr"/>
            <a:r>
              <a:rPr lang="en-US" altLang="ja-JP" sz="1200" dirty="0" err="1">
                <a:solidFill>
                  <a:prstClr val="white"/>
                </a:solidFill>
              </a:rPr>
              <a:t>cbf_cb</a:t>
            </a:r>
            <a:r>
              <a:rPr lang="en-US" altLang="ja-JP" sz="1200" dirty="0">
                <a:solidFill>
                  <a:prstClr val="white"/>
                </a:solidFill>
              </a:rPr>
              <a:t>=0</a:t>
            </a:r>
          </a:p>
          <a:p>
            <a:pPr lvl="0" algn="ctr"/>
            <a:r>
              <a:rPr lang="en-US" altLang="ja-JP" sz="1200" dirty="0" err="1">
                <a:solidFill>
                  <a:prstClr val="white"/>
                </a:solidFill>
              </a:rPr>
              <a:t>cbf_cr</a:t>
            </a:r>
            <a:r>
              <a:rPr lang="en-US" altLang="ja-JP" sz="1200" dirty="0">
                <a:solidFill>
                  <a:prstClr val="white"/>
                </a:solidFill>
              </a:rPr>
              <a:t>=0</a:t>
            </a: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CC16584C-EAE5-4E90-9910-56681F6B22A2}"/>
              </a:ext>
            </a:extLst>
          </p:cNvPr>
          <p:cNvSpPr/>
          <p:nvPr/>
        </p:nvSpPr>
        <p:spPr>
          <a:xfrm>
            <a:off x="3533592" y="475382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ja-JP" sz="1200" dirty="0">
                <a:solidFill>
                  <a:prstClr val="white"/>
                </a:solidFill>
              </a:rPr>
              <a:t>ACT=1</a:t>
            </a:r>
          </a:p>
          <a:p>
            <a:pPr lvl="0" algn="ctr"/>
            <a:r>
              <a:rPr lang="en-US" altLang="ja-JP" sz="1200" dirty="0">
                <a:solidFill>
                  <a:prstClr val="white"/>
                </a:solidFill>
              </a:rPr>
              <a:t>no-</a:t>
            </a:r>
            <a:r>
              <a:rPr lang="en-US" altLang="ja-JP" sz="1200" dirty="0" err="1">
                <a:solidFill>
                  <a:prstClr val="white"/>
                </a:solidFill>
              </a:rPr>
              <a:t>resi</a:t>
            </a:r>
            <a:endParaRPr lang="en-US" altLang="ja-JP" sz="1200" dirty="0">
              <a:solidFill>
                <a:prstClr val="white"/>
              </a:solidFill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287E7ED4-AAF7-4897-A53F-95ACC65FBDC4}"/>
              </a:ext>
            </a:extLst>
          </p:cNvPr>
          <p:cNvSpPr/>
          <p:nvPr/>
        </p:nvSpPr>
        <p:spPr>
          <a:xfrm>
            <a:off x="3533592" y="3839424"/>
            <a:ext cx="914400" cy="1828800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DF150230-5177-4F26-8312-F0CA363DB771}"/>
              </a:ext>
            </a:extLst>
          </p:cNvPr>
          <p:cNvSpPr txBox="1"/>
          <p:nvPr/>
        </p:nvSpPr>
        <p:spPr>
          <a:xfrm>
            <a:off x="4343129" y="3387725"/>
            <a:ext cx="1112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SBT-coded</a:t>
            </a:r>
            <a:endParaRPr kumimoji="1" lang="ja-JP" altLang="en-US" sz="1400" dirty="0"/>
          </a:p>
        </p:txBody>
      </p:sp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902DF848-DE73-44D1-9C2E-EE1C0D8FBFEC}"/>
              </a:ext>
            </a:extLst>
          </p:cNvPr>
          <p:cNvCxnSpPr>
            <a:stCxn id="35" idx="1"/>
          </p:cNvCxnSpPr>
          <p:nvPr/>
        </p:nvCxnSpPr>
        <p:spPr>
          <a:xfrm flipH="1">
            <a:off x="4204711" y="3541614"/>
            <a:ext cx="138418" cy="297810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FFD88B3F-D2EE-40BF-B4D9-2641648B3312}"/>
              </a:ext>
            </a:extLst>
          </p:cNvPr>
          <p:cNvCxnSpPr>
            <a:cxnSpLocks/>
          </p:cNvCxnSpPr>
          <p:nvPr/>
        </p:nvCxnSpPr>
        <p:spPr>
          <a:xfrm>
            <a:off x="2784562" y="3630988"/>
            <a:ext cx="614687" cy="54016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左中かっこ 37">
            <a:extLst>
              <a:ext uri="{FF2B5EF4-FFF2-40B4-BE49-F238E27FC236}">
                <a16:creationId xmlns:a16="http://schemas.microsoft.com/office/drawing/2014/main" id="{34B878AD-3BD0-4D42-B3C2-18BF0335B017}"/>
              </a:ext>
            </a:extLst>
          </p:cNvPr>
          <p:cNvSpPr/>
          <p:nvPr/>
        </p:nvSpPr>
        <p:spPr>
          <a:xfrm>
            <a:off x="3373792" y="3883024"/>
            <a:ext cx="102650" cy="1743075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FB12BFA8-0BA4-4DB4-9C39-EAEDBE62510A}"/>
              </a:ext>
            </a:extLst>
          </p:cNvPr>
          <p:cNvSpPr txBox="1"/>
          <p:nvPr/>
        </p:nvSpPr>
        <p:spPr>
          <a:xfrm>
            <a:off x="1352114" y="3353989"/>
            <a:ext cx="18614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/>
              <a:t>deblock for G is applied</a:t>
            </a:r>
            <a:endParaRPr kumimoji="1" lang="ja-JP" altLang="en-US" sz="1200" dirty="0"/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C4D00FD1-6FC6-475A-A705-9CD0CECEFF7B}"/>
              </a:ext>
            </a:extLst>
          </p:cNvPr>
          <p:cNvSpPr txBox="1"/>
          <p:nvPr/>
        </p:nvSpPr>
        <p:spPr>
          <a:xfrm>
            <a:off x="2311884" y="6072435"/>
            <a:ext cx="1560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Current VTM</a:t>
            </a:r>
            <a:endParaRPr kumimoji="1" lang="ja-JP" altLang="en-US" dirty="0"/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AE3B975F-4C47-44C4-8B8B-72A843930278}"/>
              </a:ext>
            </a:extLst>
          </p:cNvPr>
          <p:cNvSpPr txBox="1"/>
          <p:nvPr/>
        </p:nvSpPr>
        <p:spPr>
          <a:xfrm>
            <a:off x="8089277" y="6072435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CCBC8E9F-4331-4A4D-A734-9CAA81BE4562}"/>
              </a:ext>
            </a:extLst>
          </p:cNvPr>
          <p:cNvSpPr/>
          <p:nvPr/>
        </p:nvSpPr>
        <p:spPr>
          <a:xfrm>
            <a:off x="1230658" y="1135350"/>
            <a:ext cx="8949847" cy="165429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400" b="1" dirty="0">
                <a:latin typeface="Times New Roman" panose="02020603050405020304" pitchFamily="18" charset="0"/>
                <a:ea typeface="游明朝" panose="02020400000000000000" pitchFamily="18" charset="-128"/>
              </a:rPr>
              <a:t>8.8.3.5 Derivation process of boundary filtering strength</a:t>
            </a:r>
            <a:endParaRPr lang="ja-JP" altLang="ja-JP" sz="14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…</a:t>
            </a:r>
            <a:endParaRPr lang="ja-JP" altLang="ja-JP" sz="14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1260475" algn="l"/>
              </a:tabLst>
            </a:pP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Otherwise, if the sample p</a:t>
            </a:r>
            <a:r>
              <a:rPr lang="en-CA" altLang="ja-JP" sz="1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0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 or q</a:t>
            </a:r>
            <a:r>
              <a:rPr lang="en-CA" altLang="ja-JP" sz="1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0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 is in a coding block coded with 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cu_act_enabled_flag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 equal to 1 and the sample p</a:t>
            </a:r>
            <a:r>
              <a:rPr lang="en-CA" altLang="ja-JP" sz="1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0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 or q</a:t>
            </a:r>
            <a:r>
              <a:rPr lang="en-CA" altLang="ja-JP" sz="1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0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 is in a transform block coded with either 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tu_y_coded_flag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, 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tu_cb_coded_flag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, or 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tu_cr_coded_flag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 equal to 1, 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bS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[ 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xD</a:t>
            </a:r>
            <a:r>
              <a:rPr lang="en-CA" altLang="ja-JP" sz="1400" baseline="-250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i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 ][ </a:t>
            </a:r>
            <a:r>
              <a:rPr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yD</a:t>
            </a:r>
            <a:r>
              <a:rPr lang="en-CA" altLang="ja-JP" sz="1400" baseline="-250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j</a:t>
            </a:r>
            <a:r>
              <a:rPr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 ] is set equal to 1.</a:t>
            </a:r>
            <a:endParaRPr lang="ja-JP" altLang="ja-JP" sz="14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1260475" algn="l"/>
              </a:tabLst>
            </a:pPr>
            <a:r>
              <a:rPr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</a:rPr>
              <a:t>…</a:t>
            </a:r>
            <a:endParaRPr lang="ja-JP" altLang="ja-JP" sz="14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52950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846639-59E1-44EA-AA61-268880B5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782" y="156901"/>
            <a:ext cx="11414018" cy="697114"/>
          </a:xfrm>
        </p:spPr>
        <p:txBody>
          <a:bodyPr>
            <a:noAutofit/>
          </a:bodyPr>
          <a:lstStyle/>
          <a:p>
            <a:r>
              <a:rPr lang="en-US" altLang="ja-JP" sz="4000" b="1" dirty="0"/>
              <a:t>Solution 2: Modify </a:t>
            </a:r>
            <a:r>
              <a:rPr lang="en-US" altLang="ja-JP" sz="4000" b="1" dirty="0" err="1"/>
              <a:t>coded_flag</a:t>
            </a:r>
            <a:r>
              <a:rPr lang="en-US" altLang="ja-JP" sz="4000" b="1" dirty="0"/>
              <a:t> when ACT is applied</a:t>
            </a:r>
            <a:endParaRPr kumimoji="1" lang="ja-JP" altLang="en-US" sz="4000" b="1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D551885-9124-4206-BF32-BA530472D4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54015"/>
            <a:ext cx="10515600" cy="5322948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Solution 1 needs additional check in deblocking filter process, which affect not only 4:4:4 but also 4:2:0 and 4:2:2.</a:t>
            </a:r>
          </a:p>
          <a:p>
            <a:r>
              <a:rPr lang="en-US" altLang="ja-JP" sz="2000" dirty="0"/>
              <a:t>In order not to affect non-4:4:4 operation, it is proposed to </a:t>
            </a:r>
            <a:r>
              <a:rPr lang="en-US" altLang="ja-JP" sz="2000" dirty="0" err="1"/>
              <a:t>mofidy</a:t>
            </a:r>
            <a:r>
              <a:rPr lang="en-US" altLang="ja-JP" sz="2000" dirty="0"/>
              <a:t> </a:t>
            </a:r>
            <a:r>
              <a:rPr lang="en-US" altLang="ja-JP" sz="2000" dirty="0" err="1"/>
              <a:t>tu_coded_flag</a:t>
            </a:r>
            <a:r>
              <a:rPr lang="en-US" altLang="ja-JP" sz="2000" dirty="0"/>
              <a:t> in inverse ACT process.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D625E20-1D8B-41C0-8CBC-3E72DCD40D18}"/>
              </a:ext>
            </a:extLst>
          </p:cNvPr>
          <p:cNvSpPr txBox="1"/>
          <p:nvPr/>
        </p:nvSpPr>
        <p:spPr>
          <a:xfrm>
            <a:off x="1149292" y="29445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14" name="Rectangle 1">
            <a:extLst>
              <a:ext uri="{FF2B5EF4-FFF2-40B4-BE49-F238E27FC236}">
                <a16:creationId xmlns:a16="http://schemas.microsoft.com/office/drawing/2014/main" id="{E34CFC68-E561-4317-9381-AF732305A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2089" y="2161368"/>
            <a:ext cx="9978704" cy="45858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 kumimoji="1"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 kumimoji="1"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 kumimoji="1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 kumimoji="1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 kumimoji="1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 kumimoji="1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 kumimoji="1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 kumimoji="1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 kumimoji="1"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Tx/>
              <a:buNone/>
            </a:pPr>
            <a:r>
              <a:rPr kumimoji="0" lang="en-US" altLang="ja-JP" sz="1400" b="1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8.4.1 </a:t>
            </a:r>
            <a:r>
              <a:rPr kumimoji="0" lang="en-CA" altLang="ja-JP" sz="1400" b="1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General decoding process for coding units coded in intra prediction mode</a:t>
            </a:r>
            <a:endParaRPr kumimoji="0" lang="en-CA" altLang="ja-JP" sz="600" dirty="0"/>
          </a:p>
          <a:p>
            <a:pPr marL="0" indent="0">
              <a:lnSpc>
                <a:spcPct val="100000"/>
              </a:lnSpc>
              <a:buFontTx/>
              <a:buNone/>
            </a:pPr>
            <a:endParaRPr kumimoji="0" lang="en-CA" altLang="ja-JP" sz="600" dirty="0"/>
          </a:p>
          <a:p>
            <a:pPr marL="0" indent="0">
              <a:lnSpc>
                <a:spcPct val="100000"/>
              </a:lnSpc>
              <a:buFontTx/>
              <a:buNone/>
            </a:pP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3. When </a:t>
            </a:r>
            <a:r>
              <a:rPr kumimoji="0"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cu_act_enabled_flag</a:t>
            </a: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[ </a:t>
            </a:r>
            <a:r>
              <a:rPr kumimoji="0"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xCb</a:t>
            </a: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][ </a:t>
            </a:r>
            <a:r>
              <a:rPr kumimoji="0"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yCb</a:t>
            </a: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 is equal to 1, the following applies:</a:t>
            </a:r>
            <a:endParaRPr kumimoji="0" lang="en-CA" altLang="ja-JP" sz="600" dirty="0"/>
          </a:p>
          <a:p>
            <a:pPr marL="0" indent="0">
              <a:lnSpc>
                <a:spcPct val="100000"/>
              </a:lnSpc>
              <a:buFontTx/>
              <a:buNone/>
            </a:pPr>
            <a:endParaRPr kumimoji="0" lang="en-CA" altLang="ja-JP" sz="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kumimoji="0" lang="en-CA" altLang="ko-KR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- 	The residual modification process for residual blocks using colour space conversion as specified in clause 8.7.4.6 is invoked with </a:t>
            </a:r>
            <a:br>
              <a:rPr kumimoji="0" lang="en-CA" altLang="ko-KR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</a:br>
            <a:r>
              <a:rPr kumimoji="0" lang="en-CA" altLang="ko-KR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  the variable </a:t>
            </a:r>
            <a:r>
              <a:rPr kumimoji="0" lang="en-CA" altLang="ko-KR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nTbW</a:t>
            </a:r>
            <a:r>
              <a:rPr kumimoji="0" lang="en-CA" altLang="ko-KR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set equal to </a:t>
            </a:r>
            <a:r>
              <a:rPr kumimoji="0" lang="en-CA" altLang="ko-KR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cbWidth</a:t>
            </a:r>
            <a:r>
              <a:rPr kumimoji="0" lang="en-CA" altLang="ko-KR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, the variable </a:t>
            </a:r>
            <a:r>
              <a:rPr kumimoji="0" lang="en-CA" altLang="ko-KR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nTbH</a:t>
            </a:r>
            <a:r>
              <a:rPr kumimoji="0" lang="en-CA" altLang="ko-KR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set equal to </a:t>
            </a:r>
            <a:r>
              <a:rPr kumimoji="0" lang="en-CA" altLang="ko-KR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cbHeight</a:t>
            </a:r>
            <a:r>
              <a:rPr kumimoji="0" lang="en-CA" altLang="ko-KR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, the array </a:t>
            </a:r>
            <a:r>
              <a:rPr kumimoji="0" lang="en-CA" altLang="ko-KR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</a:t>
            </a:r>
            <a:r>
              <a:rPr kumimoji="0" lang="en-CA" altLang="ko-KR" sz="1400" baseline="-300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</a:t>
            </a:r>
            <a:r>
              <a:rPr kumimoji="0" lang="en-CA" altLang="ko-KR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set equal to </a:t>
            </a:r>
            <a:r>
              <a:rPr kumimoji="0" lang="en-CA" altLang="ko-KR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resSamples</a:t>
            </a:r>
            <a:r>
              <a:rPr kumimoji="0" lang="en-CA" altLang="ko-KR" sz="1400" baseline="-300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L</a:t>
            </a:r>
            <a:r>
              <a:rPr kumimoji="0" lang="en-CA" altLang="ko-KR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, the array </a:t>
            </a:r>
            <a:br>
              <a:rPr kumimoji="0" lang="en-CA" altLang="ko-KR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</a:br>
            <a:r>
              <a:rPr kumimoji="0" lang="en-CA" altLang="ko-KR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  </a:t>
            </a:r>
            <a:r>
              <a:rPr kumimoji="0" lang="en-CA" altLang="ko-KR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</a:t>
            </a:r>
            <a:r>
              <a:rPr kumimoji="0" lang="en-CA" altLang="ko-KR" sz="1400" baseline="-300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Cb</a:t>
            </a:r>
            <a:r>
              <a:rPr kumimoji="0" lang="en-CA" altLang="ko-KR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set equal to </a:t>
            </a:r>
            <a:r>
              <a:rPr kumimoji="0" lang="en-CA" altLang="ko-KR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resSamples</a:t>
            </a:r>
            <a:r>
              <a:rPr kumimoji="0" lang="en-CA" altLang="ko-KR" sz="1400" baseline="-300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Cb</a:t>
            </a:r>
            <a:r>
              <a:rPr kumimoji="0" lang="en-CA" altLang="ko-KR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, and the array </a:t>
            </a:r>
            <a:r>
              <a:rPr kumimoji="0" lang="en-CA" altLang="ko-KR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</a:t>
            </a:r>
            <a:r>
              <a:rPr kumimoji="0" lang="en-CA" altLang="ko-KR" sz="1400" baseline="-300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Cr</a:t>
            </a:r>
            <a:r>
              <a:rPr kumimoji="0" lang="en-CA" altLang="ko-KR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set equal to </a:t>
            </a:r>
            <a:r>
              <a:rPr kumimoji="0" lang="en-CA" altLang="ko-KR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resSamples</a:t>
            </a:r>
            <a:r>
              <a:rPr kumimoji="0" lang="en-CA" altLang="ko-KR" sz="1400" baseline="-300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Cr</a:t>
            </a:r>
            <a:r>
              <a:rPr kumimoji="0" lang="en-CA" altLang="ko-KR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as inputs, and the output are modified versions of the </a:t>
            </a:r>
            <a:br>
              <a:rPr kumimoji="0" lang="en-CA" altLang="ko-KR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</a:br>
            <a:r>
              <a:rPr kumimoji="0" lang="en-CA" altLang="ko-KR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  arrays </a:t>
            </a:r>
            <a:r>
              <a:rPr kumimoji="0" lang="en-CA" altLang="ko-KR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resSamples</a:t>
            </a:r>
            <a:r>
              <a:rPr kumimoji="0" lang="en-CA" altLang="ko-KR" sz="1400" baseline="-300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L</a:t>
            </a:r>
            <a:r>
              <a:rPr kumimoji="0" lang="en-CA" altLang="ko-KR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, </a:t>
            </a:r>
            <a:r>
              <a:rPr kumimoji="0" lang="en-CA" altLang="ko-KR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resSamples</a:t>
            </a:r>
            <a:r>
              <a:rPr kumimoji="0" lang="en-CA" altLang="ko-KR" sz="1400" baseline="-300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Cb</a:t>
            </a:r>
            <a:r>
              <a:rPr kumimoji="0" lang="en-CA" altLang="ko-KR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and </a:t>
            </a:r>
            <a:r>
              <a:rPr kumimoji="0" lang="en-CA" altLang="ko-KR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resSamples</a:t>
            </a:r>
            <a:r>
              <a:rPr kumimoji="0" lang="en-CA" altLang="ko-KR" sz="1400" baseline="-300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Cr</a:t>
            </a:r>
            <a:r>
              <a:rPr kumimoji="0" lang="en-CA" altLang="ko-KR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.</a:t>
            </a:r>
            <a:endParaRPr kumimoji="0" lang="en-CA" altLang="ja-JP" sz="600" dirty="0"/>
          </a:p>
          <a:p>
            <a:pPr marL="0" indent="0">
              <a:lnSpc>
                <a:spcPct val="100000"/>
              </a:lnSpc>
              <a:buNone/>
            </a:pP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- 	When at least one of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tu_y_coded_flag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xCb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],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tu_cb_coded_flag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xCb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], or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tu_cr_coded_flag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xCb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 is equal to 1, </a:t>
            </a:r>
            <a:b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</a:b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  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tu_y_coded_flag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xCb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],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tu_cb_coded_flag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xCb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], and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tu_cr_coded_flag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xCb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 are set equal to 1.</a:t>
            </a:r>
            <a:endParaRPr kumimoji="0" lang="en-CA" altLang="ja-JP" sz="600" dirty="0"/>
          </a:p>
          <a:p>
            <a:pPr marL="0" indent="0">
              <a:lnSpc>
                <a:spcPct val="100000"/>
              </a:lnSpc>
              <a:buFontTx/>
              <a:buNone/>
            </a:pP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…</a:t>
            </a:r>
            <a:endParaRPr kumimoji="0" lang="en-CA" altLang="ja-JP" sz="600" dirty="0"/>
          </a:p>
          <a:p>
            <a:pPr marL="0" indent="0">
              <a:lnSpc>
                <a:spcPct val="100000"/>
              </a:lnSpc>
              <a:buFontTx/>
              <a:buNone/>
            </a:pPr>
            <a:r>
              <a:rPr kumimoji="0" lang="en-CA" altLang="ja-JP" sz="1400" b="1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8.5.1 General decoding process for coding units coded in inter prediction mode</a:t>
            </a:r>
            <a:endParaRPr kumimoji="0" lang="en-CA" altLang="ja-JP" sz="600" dirty="0"/>
          </a:p>
          <a:p>
            <a:pPr marL="0" indent="0">
              <a:lnSpc>
                <a:spcPct val="100000"/>
              </a:lnSpc>
              <a:buFontTx/>
              <a:buNone/>
            </a:pP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…</a:t>
            </a:r>
            <a:endParaRPr kumimoji="0" lang="en-CA" altLang="ja-JP" sz="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- When </a:t>
            </a:r>
            <a:r>
              <a:rPr kumimoji="0"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cu_act_enabled_flag</a:t>
            </a: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[ </a:t>
            </a:r>
            <a:r>
              <a:rPr kumimoji="0"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xCb</a:t>
            </a: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 ][ </a:t>
            </a:r>
            <a:r>
              <a:rPr kumimoji="0"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yCb</a:t>
            </a: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 ] is equal to 1, 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following steps applies:</a:t>
            </a:r>
            <a:endParaRPr kumimoji="0" lang="en-CA" altLang="ja-JP" sz="600" dirty="0"/>
          </a:p>
          <a:p>
            <a:pPr marL="0" indent="0">
              <a:lnSpc>
                <a:spcPct val="100000"/>
              </a:lnSpc>
              <a:buFontTx/>
              <a:buNone/>
            </a:pP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…</a:t>
            </a:r>
            <a:endParaRPr kumimoji="0" lang="en-CA" altLang="ja-JP" sz="600" dirty="0"/>
          </a:p>
          <a:p>
            <a:pPr marL="0" indent="0">
              <a:lnSpc>
                <a:spcPct val="100000"/>
              </a:lnSpc>
              <a:buFontTx/>
              <a:buNone/>
            </a:pP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   - The residual modification process for residual blocks using colour space conversion as specified in clause 8.7.4.6 is invoked </a:t>
            </a:r>
            <a:b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</a:b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     with the variable </a:t>
            </a:r>
            <a:r>
              <a:rPr kumimoji="0"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nTbW</a:t>
            </a: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set equal to </a:t>
            </a:r>
            <a:r>
              <a:rPr kumimoji="0"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cbWidth</a:t>
            </a: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, the variable </a:t>
            </a:r>
            <a:r>
              <a:rPr kumimoji="0"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nTbH</a:t>
            </a: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set equal to </a:t>
            </a:r>
            <a:r>
              <a:rPr kumimoji="0"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cbHeight</a:t>
            </a: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, the array </a:t>
            </a:r>
            <a:r>
              <a:rPr kumimoji="0"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</a:t>
            </a:r>
            <a:r>
              <a:rPr kumimoji="0" lang="en-CA" altLang="ja-JP" sz="1400" baseline="-300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</a:t>
            </a: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set equal to </a:t>
            </a:r>
            <a:r>
              <a:rPr kumimoji="0"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resSamples</a:t>
            </a:r>
            <a:r>
              <a:rPr kumimoji="0" lang="en-CA" altLang="ja-JP" sz="1400" baseline="-300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L</a:t>
            </a: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, the </a:t>
            </a:r>
            <a:b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</a:b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     array </a:t>
            </a:r>
            <a:r>
              <a:rPr kumimoji="0"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</a:t>
            </a:r>
            <a:r>
              <a:rPr kumimoji="0" lang="en-CA" altLang="ja-JP" sz="1400" baseline="-300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Cb</a:t>
            </a: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set equal to </a:t>
            </a:r>
            <a:r>
              <a:rPr kumimoji="0"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resSamples</a:t>
            </a:r>
            <a:r>
              <a:rPr kumimoji="0" lang="en-CA" altLang="ja-JP" sz="1400" baseline="-300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Cb</a:t>
            </a: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, and the array </a:t>
            </a:r>
            <a:r>
              <a:rPr kumimoji="0"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</a:t>
            </a:r>
            <a:r>
              <a:rPr kumimoji="0" lang="en-CA" altLang="ja-JP" sz="1400" baseline="-300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Cr</a:t>
            </a: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set equal to </a:t>
            </a:r>
            <a:r>
              <a:rPr kumimoji="0"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resSamples</a:t>
            </a:r>
            <a:r>
              <a:rPr kumimoji="0" lang="en-CA" altLang="ja-JP" sz="1400" baseline="-300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Cr</a:t>
            </a: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as inputs, and the output are modified versions of </a:t>
            </a:r>
            <a:b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</a:b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     the arrays </a:t>
            </a:r>
            <a:r>
              <a:rPr kumimoji="0"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resSamples</a:t>
            </a:r>
            <a:r>
              <a:rPr kumimoji="0" lang="en-CA" altLang="ja-JP" sz="1400" baseline="-300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L</a:t>
            </a: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, </a:t>
            </a:r>
            <a:r>
              <a:rPr kumimoji="0"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resSamples</a:t>
            </a:r>
            <a:r>
              <a:rPr kumimoji="0" lang="en-CA" altLang="ja-JP" sz="1400" baseline="-300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Cb</a:t>
            </a: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and </a:t>
            </a:r>
            <a:r>
              <a:rPr kumimoji="0" lang="en-CA" altLang="ja-JP" sz="14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resSamples</a:t>
            </a:r>
            <a:r>
              <a:rPr kumimoji="0" lang="en-CA" altLang="ja-JP" sz="1400" baseline="-30000" dirty="0" err="1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Cr</a:t>
            </a: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.</a:t>
            </a:r>
            <a:endParaRPr kumimoji="0" lang="en-CA" altLang="ja-JP" sz="600" dirty="0"/>
          </a:p>
          <a:p>
            <a:pPr marL="0" indent="0">
              <a:lnSpc>
                <a:spcPct val="100000"/>
              </a:lnSpc>
              <a:buFontTx/>
              <a:buNone/>
            </a:pPr>
            <a:r>
              <a:rPr kumimoji="0" lang="en-CA" altLang="ja-JP" sz="6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          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- When at least one of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tu_y_coded_flag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xCb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],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tu_cb_coded_flag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xCb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], or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tu_cr_coded_flag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xCb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 is equal to </a:t>
            </a:r>
            <a:b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</a:b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     1,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tu_y_coded_flag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xCb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],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tu_cb_coded_flag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xCb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], and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tu_cr_coded_flag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xCb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][ </a:t>
            </a:r>
            <a:r>
              <a:rPr kumimoji="0" lang="en-CA" altLang="ja-JP" sz="1400" dirty="0" err="1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yCb</a:t>
            </a:r>
            <a:r>
              <a:rPr kumimoji="0" lang="en-CA" altLang="ja-JP" sz="1400" dirty="0">
                <a:solidFill>
                  <a:srgbClr val="FF0000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 ] are set equal to 1.</a:t>
            </a:r>
            <a:endParaRPr kumimoji="0" lang="en-CA" altLang="ja-JP" sz="600" dirty="0"/>
          </a:p>
          <a:p>
            <a:pPr marL="0" indent="0">
              <a:lnSpc>
                <a:spcPct val="100000"/>
              </a:lnSpc>
              <a:buFontTx/>
              <a:buNone/>
            </a:pPr>
            <a:r>
              <a:rPr kumimoji="0" lang="en-CA" altLang="ja-JP" sz="1400" dirty="0">
                <a:latin typeface="Times New Roman" panose="02020603050405020304" pitchFamily="18" charset="0"/>
                <a:ea typeface="游明朝" panose="02020400000000000000" pitchFamily="18" charset="-128"/>
                <a:cs typeface="Times New Roman" panose="02020603050405020304" pitchFamily="18" charset="0"/>
              </a:rPr>
              <a:t>…</a:t>
            </a:r>
            <a:endParaRPr kumimoji="0" lang="en-CA" altLang="ja-JP" sz="2400" dirty="0"/>
          </a:p>
        </p:txBody>
      </p:sp>
    </p:spTree>
    <p:extLst>
      <p:ext uri="{BB962C8B-B14F-4D97-AF65-F5344CB8AC3E}">
        <p14:creationId xmlns:p14="http://schemas.microsoft.com/office/powerpoint/2010/main" val="1972769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A84ED5D-3383-43BE-A987-D3C926FEEE47}"/>
              </a:ext>
            </a:extLst>
          </p:cNvPr>
          <p:cNvSpPr/>
          <p:nvPr/>
        </p:nvSpPr>
        <p:spPr>
          <a:xfrm>
            <a:off x="1336646" y="854015"/>
            <a:ext cx="9023757" cy="21749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400" b="1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8.8.3.5 Derivation process of boundary filtering strength</a:t>
            </a:r>
            <a:endParaRPr lang="ja-JP" altLang="ja-JP" sz="14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1260475" algn="l"/>
              </a:tabLst>
            </a:pPr>
            <a:r>
              <a:rPr lang="en-CA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Otherwise, if the block edge is also a transform block edge</a:t>
            </a: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, following applies:</a:t>
            </a:r>
            <a:endParaRPr lang="ja-JP" altLang="ja-JP" sz="14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742950" lvl="1" indent="-28575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1260475" algn="l"/>
              </a:tabLst>
            </a:pP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If </a:t>
            </a:r>
            <a:r>
              <a:rPr lang="en-CA" altLang="ja-JP" sz="14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is equal to 0</a:t>
            </a:r>
            <a:r>
              <a:rPr lang="en-CA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and the sample p</a:t>
            </a:r>
            <a:r>
              <a:rPr lang="en-CA" altLang="ja-JP" sz="1400" baseline="-250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0</a:t>
            </a:r>
            <a:r>
              <a:rPr lang="en-CA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or q</a:t>
            </a:r>
            <a:r>
              <a:rPr lang="en-CA" altLang="ja-JP" sz="1400" baseline="-250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0</a:t>
            </a:r>
            <a:r>
              <a:rPr lang="en-CA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is in a transform block </a:t>
            </a:r>
            <a:r>
              <a:rPr lang="en-CA" altLang="ja-JP" sz="1400" strike="sngStrike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which contains one or more non-zero transform coefficient levels</a:t>
            </a:r>
            <a:r>
              <a:rPr lang="en-CA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</a:t>
            </a: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coded with </a:t>
            </a:r>
            <a:r>
              <a:rPr lang="en-CA" altLang="ja-JP" sz="14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tu_y_coded_flag</a:t>
            </a: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equal to 1</a:t>
            </a:r>
            <a:r>
              <a:rPr lang="en-CA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, </a:t>
            </a:r>
            <a:r>
              <a:rPr lang="en-CA" altLang="ja-JP" sz="14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bS</a:t>
            </a:r>
            <a:r>
              <a:rPr lang="en-CA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[ </a:t>
            </a:r>
            <a:r>
              <a:rPr lang="en-CA" altLang="ja-JP" sz="14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xD</a:t>
            </a:r>
            <a:r>
              <a:rPr lang="en-CA" altLang="ja-JP" sz="1400" baseline="-250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i</a:t>
            </a:r>
            <a:r>
              <a:rPr lang="en-CA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 ][ </a:t>
            </a:r>
            <a:r>
              <a:rPr lang="en-CA" altLang="ja-JP" sz="14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yD</a:t>
            </a:r>
            <a:r>
              <a:rPr lang="en-CA" altLang="ja-JP" sz="1400" baseline="-250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j</a:t>
            </a:r>
            <a:r>
              <a:rPr lang="en-CA" altLang="ja-JP" sz="1400" dirty="0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 ] is set equal to 1.</a:t>
            </a:r>
            <a:endParaRPr lang="ja-JP" altLang="ja-JP" sz="14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742950" lvl="1" indent="-28575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1260475" algn="l"/>
              </a:tabLst>
            </a:pP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Otherwise, if </a:t>
            </a:r>
            <a:r>
              <a:rPr lang="en-CA" altLang="ja-JP" sz="14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is equal to 1 and the sample p</a:t>
            </a:r>
            <a:r>
              <a:rPr lang="en-CA" altLang="ja-JP" sz="1400" baseline="-25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0</a:t>
            </a: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or q</a:t>
            </a:r>
            <a:r>
              <a:rPr lang="en-CA" altLang="ja-JP" sz="1400" baseline="-25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0</a:t>
            </a: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is in a transform block coded with </a:t>
            </a:r>
            <a:r>
              <a:rPr lang="en-CA" altLang="ja-JP" sz="14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tu_cb_coded_flag</a:t>
            </a: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equal to 1, </a:t>
            </a:r>
            <a:r>
              <a:rPr lang="en-CA" altLang="ja-JP" sz="14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bS</a:t>
            </a: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[ </a:t>
            </a:r>
            <a:r>
              <a:rPr lang="en-CA" altLang="ja-JP" sz="14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xD</a:t>
            </a:r>
            <a:r>
              <a:rPr lang="en-CA" altLang="ja-JP" sz="1400" baseline="-250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i</a:t>
            </a: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 ][ </a:t>
            </a:r>
            <a:r>
              <a:rPr lang="en-CA" altLang="ja-JP" sz="14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yD</a:t>
            </a:r>
            <a:r>
              <a:rPr lang="en-CA" altLang="ja-JP" sz="1400" baseline="-250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j</a:t>
            </a: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 ] is set equal to 1.</a:t>
            </a:r>
            <a:endParaRPr lang="ja-JP" altLang="ja-JP" sz="14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742950" lvl="1" indent="-28575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1260475" algn="l"/>
              </a:tabLst>
            </a:pP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Otherwise, if </a:t>
            </a:r>
            <a:r>
              <a:rPr lang="en-CA" altLang="ja-JP" sz="14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cIdx</a:t>
            </a: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is equal to 2 and the sample p</a:t>
            </a:r>
            <a:r>
              <a:rPr lang="en-CA" altLang="ja-JP" sz="1400" baseline="-25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0</a:t>
            </a: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or q</a:t>
            </a:r>
            <a:r>
              <a:rPr lang="en-CA" altLang="ja-JP" sz="1400" baseline="-25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0</a:t>
            </a: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is in a transform block coded with </a:t>
            </a:r>
            <a:r>
              <a:rPr lang="en-CA" altLang="ja-JP" sz="14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tu_cr_coded_flag</a:t>
            </a: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 equal to 1, </a:t>
            </a:r>
            <a:r>
              <a:rPr lang="en-CA" altLang="ja-JP" sz="14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bS</a:t>
            </a: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[ </a:t>
            </a:r>
            <a:r>
              <a:rPr lang="en-CA" altLang="ja-JP" sz="14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xD</a:t>
            </a:r>
            <a:r>
              <a:rPr lang="en-CA" altLang="ja-JP" sz="1400" baseline="-250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i</a:t>
            </a: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 ][ </a:t>
            </a:r>
            <a:r>
              <a:rPr lang="en-CA" altLang="ja-JP" sz="14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yD</a:t>
            </a:r>
            <a:r>
              <a:rPr lang="en-CA" altLang="ja-JP" sz="1400" baseline="-250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j</a:t>
            </a:r>
            <a:r>
              <a:rPr lang="en-CA" altLang="ja-JP" sz="1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 ] is set equal to 1.</a:t>
            </a:r>
            <a:endParaRPr lang="ja-JP" altLang="ja-JP" sz="14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0129F217-CD33-46C0-8EE1-B6CA9220B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782" y="156901"/>
            <a:ext cx="11414018" cy="697114"/>
          </a:xfrm>
        </p:spPr>
        <p:txBody>
          <a:bodyPr>
            <a:noAutofit/>
          </a:bodyPr>
          <a:lstStyle/>
          <a:p>
            <a:r>
              <a:rPr lang="en-US" altLang="ja-JP" sz="4000" b="1" dirty="0"/>
              <a:t>Solution 2: Modify </a:t>
            </a:r>
            <a:r>
              <a:rPr lang="en-US" altLang="ja-JP" sz="4000" b="1" dirty="0" err="1"/>
              <a:t>coded_flag</a:t>
            </a:r>
            <a:r>
              <a:rPr lang="en-US" altLang="ja-JP" sz="4000" b="1" dirty="0"/>
              <a:t> when ACT is applied</a:t>
            </a:r>
            <a:endParaRPr kumimoji="1" lang="ja-JP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188596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コンテンツ プレースホルダー 4" descr="鳥, 水鳥, 鴨, 立つ が含まれている画像&#10;&#10;自動的に生成された説明">
            <a:extLst>
              <a:ext uri="{FF2B5EF4-FFF2-40B4-BE49-F238E27FC236}">
                <a16:creationId xmlns:a16="http://schemas.microsoft.com/office/drawing/2014/main" id="{50425A93-13C5-44F0-9004-5D926BB8AD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8" t="10966" r="15290" b="10665"/>
          <a:stretch/>
        </p:blipFill>
        <p:spPr>
          <a:xfrm>
            <a:off x="1036040" y="612396"/>
            <a:ext cx="9680895" cy="6246483"/>
          </a:xfrm>
          <a:prstGeom prst="rect">
            <a:avLst/>
          </a:prstGeom>
        </p:spPr>
      </p:pic>
      <p:sp>
        <p:nvSpPr>
          <p:cNvPr id="9" name="タイトル 1">
            <a:extLst>
              <a:ext uri="{FF2B5EF4-FFF2-40B4-BE49-F238E27FC236}">
                <a16:creationId xmlns:a16="http://schemas.microsoft.com/office/drawing/2014/main" id="{5C6300A6-4693-41E8-A7B4-157E55765529}"/>
              </a:ext>
            </a:extLst>
          </p:cNvPr>
          <p:cNvSpPr txBox="1">
            <a:spLocks/>
          </p:cNvSpPr>
          <p:nvPr/>
        </p:nvSpPr>
        <p:spPr>
          <a:xfrm>
            <a:off x="439393" y="16568"/>
            <a:ext cx="11414018" cy="6971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b="1" dirty="0"/>
              <a:t>Results (VTM-9.0, RA, QP37)</a:t>
            </a:r>
            <a:endParaRPr lang="ja-JP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020149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 descr="動物, 鳥, 水鳥, 鴨 が含まれている画像&#10;&#10;自動的に生成された説明">
            <a:extLst>
              <a:ext uri="{FF2B5EF4-FFF2-40B4-BE49-F238E27FC236}">
                <a16:creationId xmlns:a16="http://schemas.microsoft.com/office/drawing/2014/main" id="{AC1DF1A2-C952-46F1-A2CA-58ED8E7B9E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8" t="10966" r="15290" b="10665"/>
          <a:stretch/>
        </p:blipFill>
        <p:spPr>
          <a:xfrm>
            <a:off x="1036041" y="612394"/>
            <a:ext cx="9679532" cy="6245605"/>
          </a:xfrm>
        </p:spPr>
      </p:pic>
      <p:sp>
        <p:nvSpPr>
          <p:cNvPr id="7" name="タイトル 1">
            <a:extLst>
              <a:ext uri="{FF2B5EF4-FFF2-40B4-BE49-F238E27FC236}">
                <a16:creationId xmlns:a16="http://schemas.microsoft.com/office/drawing/2014/main" id="{1D3BC219-11ED-4ECC-A1BD-69767953B38B}"/>
              </a:ext>
            </a:extLst>
          </p:cNvPr>
          <p:cNvSpPr txBox="1">
            <a:spLocks/>
          </p:cNvSpPr>
          <p:nvPr/>
        </p:nvSpPr>
        <p:spPr>
          <a:xfrm>
            <a:off x="439393" y="16568"/>
            <a:ext cx="11414018" cy="6971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b="1" dirty="0"/>
              <a:t>Results (Prop, RA, QP37)</a:t>
            </a:r>
            <a:endParaRPr lang="ja-JP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2109080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C416242EC6D735479C2E8FBB1F032505" ma:contentTypeVersion="13" ma:contentTypeDescription="新しいドキュメントを作成します。" ma:contentTypeScope="" ma:versionID="4b3ceb40eb1d587034ad358c512cc1d8">
  <xsd:schema xmlns:xsd="http://www.w3.org/2001/XMLSchema" xmlns:xs="http://www.w3.org/2001/XMLSchema" xmlns:p="http://schemas.microsoft.com/office/2006/metadata/properties" xmlns:ns3="064e70a6-3c37-486c-9221-950b8cfd6c8c" xmlns:ns4="58aaed4e-863c-440d-82c6-6a29563e2137" targetNamespace="http://schemas.microsoft.com/office/2006/metadata/properties" ma:root="true" ma:fieldsID="cebb51c0e8de16260f2fd3ed9a2d8e69" ns3:_="" ns4:_="">
    <xsd:import namespace="064e70a6-3c37-486c-9221-950b8cfd6c8c"/>
    <xsd:import namespace="58aaed4e-863c-440d-82c6-6a29563e2137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4e70a6-3c37-486c-9221-950b8cfd6c8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aaed4e-863c-440d-82c6-6a29563e21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2CC407C-2652-48B4-B156-2D56AA7892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64e70a6-3c37-486c-9221-950b8cfd6c8c"/>
    <ds:schemaRef ds:uri="58aaed4e-863c-440d-82c6-6a29563e213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BF8A750-658D-442C-BAFD-B5DFBCB2FD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286D50-3E6F-41FA-81E2-D08D20074349}">
  <ds:schemaRefs>
    <ds:schemaRef ds:uri="http://purl.org/dc/terms/"/>
    <ds:schemaRef ds:uri="http://purl.org/dc/dcmitype/"/>
    <ds:schemaRef ds:uri="http://purl.org/dc/elements/1.1/"/>
    <ds:schemaRef ds:uri="58aaed4e-863c-440d-82c6-6a29563e2137"/>
    <ds:schemaRef ds:uri="http://schemas.microsoft.com/office/2006/documentManagement/types"/>
    <ds:schemaRef ds:uri="064e70a6-3c37-486c-9221-950b8cfd6c8c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1914</TotalTime>
  <Words>738</Words>
  <Application>Microsoft Office PowerPoint</Application>
  <PresentationFormat>ワイド画面</PresentationFormat>
  <Paragraphs>100</Paragraphs>
  <Slides>11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6" baseType="lpstr">
      <vt:lpstr>游ゴシック</vt:lpstr>
      <vt:lpstr>游ゴシック Light</vt:lpstr>
      <vt:lpstr>Arial</vt:lpstr>
      <vt:lpstr>Times New Roman</vt:lpstr>
      <vt:lpstr>Office テーマ</vt:lpstr>
      <vt:lpstr>JVET-S0217 On deblocking filter for ACT</vt:lpstr>
      <vt:lpstr>Introduction</vt:lpstr>
      <vt:lpstr>Problem statement</vt:lpstr>
      <vt:lpstr>Solution 1: Check whether ACT is enabled</vt:lpstr>
      <vt:lpstr>Solution 1: Check whether ACT is enabled</vt:lpstr>
      <vt:lpstr>Solution 2: Modify coded_flag when ACT is applied</vt:lpstr>
      <vt:lpstr>Solution 2: Modify coded_flag when ACT is applied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JVET-S0217 On deblocking filter for ACT</dc:title>
  <dc:creator>岩村　俊輔</dc:creator>
  <cp:lastModifiedBy>岩村　俊輔</cp:lastModifiedBy>
  <cp:revision>18</cp:revision>
  <dcterms:created xsi:type="dcterms:W3CDTF">2020-06-21T15:10:41Z</dcterms:created>
  <dcterms:modified xsi:type="dcterms:W3CDTF">2020-06-22T23:05:03Z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0x010100C416242EC6D735479C2E8FBB1F032505</vt:lpwstr>
  </property>
</Properties>
</file>