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7"/>
  </p:notesMasterIdLst>
  <p:handoutMasterIdLst>
    <p:handoutMasterId r:id="rId18"/>
  </p:handoutMasterIdLst>
  <p:sldIdLst>
    <p:sldId id="385" r:id="rId5"/>
    <p:sldId id="388" r:id="rId6"/>
    <p:sldId id="4291" r:id="rId7"/>
    <p:sldId id="4283" r:id="rId8"/>
    <p:sldId id="4296" r:id="rId9"/>
    <p:sldId id="4297" r:id="rId10"/>
    <p:sldId id="4282" r:id="rId11"/>
    <p:sldId id="4301" r:id="rId12"/>
    <p:sldId id="4302" r:id="rId13"/>
    <p:sldId id="4303" r:id="rId14"/>
    <p:sldId id="4289" r:id="rId15"/>
    <p:sldId id="387" r:id="rId16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1E150F-447D-4469-9897-9C1221413C5F}" v="2" dt="2020-04-14T04:28:05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3" autoAdjust="0"/>
    <p:restoredTop sz="86972" autoAdjust="0"/>
  </p:normalViewPr>
  <p:slideViewPr>
    <p:cSldViewPr>
      <p:cViewPr varScale="1">
        <p:scale>
          <a:sx n="95" d="100"/>
          <a:sy n="95" d="100"/>
        </p:scale>
        <p:origin x="1200" y="9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ony)" userId="f09ee0c5-30eb-45e4-a7dc-ff584980309f" providerId="ADAL" clId="{FD362443-468E-458A-BAE1-21BF3A6A2EB9}"/>
    <pc:docChg chg="undo custSel addSld delSld modSld">
      <pc:chgData name="Tsukuba, Takeshi (Sony)" userId="f09ee0c5-30eb-45e4-a7dc-ff584980309f" providerId="ADAL" clId="{FD362443-468E-458A-BAE1-21BF3A6A2EB9}" dt="2020-04-08T09:08:32.575" v="1599"/>
      <pc:docMkLst>
        <pc:docMk/>
      </pc:docMkLst>
      <pc:sldChg chg="modSp">
        <pc:chgData name="Tsukuba, Takeshi (Sony)" userId="f09ee0c5-30eb-45e4-a7dc-ff584980309f" providerId="ADAL" clId="{FD362443-468E-458A-BAE1-21BF3A6A2EB9}" dt="2020-04-08T08:31:08.298" v="63" actId="20577"/>
        <pc:sldMkLst>
          <pc:docMk/>
          <pc:sldMk cId="1478598168" sldId="385"/>
        </pc:sldMkLst>
        <pc:spChg chg="mod">
          <ac:chgData name="Tsukuba, Takeshi (Sony)" userId="f09ee0c5-30eb-45e4-a7dc-ff584980309f" providerId="ADAL" clId="{FD362443-468E-458A-BAE1-21BF3A6A2EB9}" dt="2020-04-08T08:31:03.058" v="62" actId="20577"/>
          <ac:spMkLst>
            <pc:docMk/>
            <pc:sldMk cId="1478598168" sldId="385"/>
            <ac:spMk id="8" creationId="{47883702-BCF1-4013-9738-E5B111DAB947}"/>
          </ac:spMkLst>
        </pc:spChg>
        <pc:spChg chg="mod">
          <ac:chgData name="Tsukuba, Takeshi (Sony)" userId="f09ee0c5-30eb-45e4-a7dc-ff584980309f" providerId="ADAL" clId="{FD362443-468E-458A-BAE1-21BF3A6A2EB9}" dt="2020-04-08T08:31:08.298" v="63" actId="20577"/>
          <ac:spMkLst>
            <pc:docMk/>
            <pc:sldMk cId="1478598168" sldId="385"/>
            <ac:spMk id="9" creationId="{A187A606-5442-4FEA-8CB6-37F857498213}"/>
          </ac:spMkLst>
        </pc:spChg>
      </pc:sldChg>
      <pc:sldChg chg="modSp">
        <pc:chgData name="Tsukuba, Takeshi (Sony)" userId="f09ee0c5-30eb-45e4-a7dc-ff584980309f" providerId="ADAL" clId="{FD362443-468E-458A-BAE1-21BF3A6A2EB9}" dt="2020-04-08T08:44:39.638" v="642" actId="404"/>
        <pc:sldMkLst>
          <pc:docMk/>
          <pc:sldMk cId="955907893" sldId="388"/>
        </pc:sldMkLst>
        <pc:spChg chg="mod">
          <ac:chgData name="Tsukuba, Takeshi (Sony)" userId="f09ee0c5-30eb-45e4-a7dc-ff584980309f" providerId="ADAL" clId="{FD362443-468E-458A-BAE1-21BF3A6A2EB9}" dt="2020-04-08T08:44:39.638" v="642" actId="404"/>
          <ac:spMkLst>
            <pc:docMk/>
            <pc:sldMk cId="955907893" sldId="388"/>
            <ac:spMk id="8" creationId="{D1D0B0C1-232C-4E82-BB1C-81B32C6E9A52}"/>
          </ac:spMkLst>
        </pc:spChg>
        <pc:spChg chg="mod">
          <ac:chgData name="Tsukuba, Takeshi (Sony)" userId="f09ee0c5-30eb-45e4-a7dc-ff584980309f" providerId="ADAL" clId="{FD362443-468E-458A-BAE1-21BF3A6A2EB9}" dt="2020-04-08T08:34:42.392" v="256" actId="20577"/>
          <ac:spMkLst>
            <pc:docMk/>
            <pc:sldMk cId="955907893" sldId="388"/>
            <ac:spMk id="9" creationId="{6B2E2E12-0E64-4686-A4BF-01CB4D655995}"/>
          </ac:spMkLst>
        </pc:spChg>
      </pc:sldChg>
      <pc:sldChg chg="addSp delSp modSp">
        <pc:chgData name="Tsukuba, Takeshi (Sony)" userId="f09ee0c5-30eb-45e4-a7dc-ff584980309f" providerId="ADAL" clId="{FD362443-468E-458A-BAE1-21BF3A6A2EB9}" dt="2020-04-08T09:03:00.690" v="1422" actId="20577"/>
        <pc:sldMkLst>
          <pc:docMk/>
          <pc:sldMk cId="3193011103" sldId="4282"/>
        </pc:sldMkLst>
        <pc:spChg chg="del">
          <ac:chgData name="Tsukuba, Takeshi (Sony)" userId="f09ee0c5-30eb-45e4-a7dc-ff584980309f" providerId="ADAL" clId="{FD362443-468E-458A-BAE1-21BF3A6A2EB9}" dt="2020-04-08T09:01:06.712" v="1316" actId="478"/>
          <ac:spMkLst>
            <pc:docMk/>
            <pc:sldMk cId="3193011103" sldId="4282"/>
            <ac:spMk id="5" creationId="{73413D01-69B9-4D76-947A-5BA1ABFE6D8C}"/>
          </ac:spMkLst>
        </pc:spChg>
        <pc:spChg chg="mod">
          <ac:chgData name="Tsukuba, Takeshi (Sony)" userId="f09ee0c5-30eb-45e4-a7dc-ff584980309f" providerId="ADAL" clId="{FD362443-468E-458A-BAE1-21BF3A6A2EB9}" dt="2020-04-08T09:03:00.690" v="1422" actId="20577"/>
          <ac:spMkLst>
            <pc:docMk/>
            <pc:sldMk cId="3193011103" sldId="4282"/>
            <ac:spMk id="9" creationId="{421C13FA-71E4-4CFD-8A9B-D0988F4BBF98}"/>
          </ac:spMkLst>
        </pc:spChg>
        <pc:graphicFrameChg chg="add del mod">
          <ac:chgData name="Tsukuba, Takeshi (Sony)" userId="f09ee0c5-30eb-45e4-a7dc-ff584980309f" providerId="ADAL" clId="{FD362443-468E-458A-BAE1-21BF3A6A2EB9}" dt="2020-04-08T09:02:15.338" v="1326" actId="478"/>
          <ac:graphicFrameMkLst>
            <pc:docMk/>
            <pc:sldMk cId="3193011103" sldId="4282"/>
            <ac:graphicFrameMk id="3" creationId="{FDA3F903-A09A-480F-A917-9900D787C812}"/>
          </ac:graphicFrameMkLst>
        </pc:graphicFrameChg>
        <pc:graphicFrameChg chg="add del mod">
          <ac:chgData name="Tsukuba, Takeshi (Sony)" userId="f09ee0c5-30eb-45e4-a7dc-ff584980309f" providerId="ADAL" clId="{FD362443-468E-458A-BAE1-21BF3A6A2EB9}" dt="2020-04-08T09:01:51.042" v="1323"/>
          <ac:graphicFrameMkLst>
            <pc:docMk/>
            <pc:sldMk cId="3193011103" sldId="4282"/>
            <ac:graphicFrameMk id="4" creationId="{AF5F698A-0FE1-4B4D-85BE-5C39FB8083AF}"/>
          </ac:graphicFrameMkLst>
        </pc:graphicFrameChg>
        <pc:graphicFrameChg chg="del">
          <ac:chgData name="Tsukuba, Takeshi (Sony)" userId="f09ee0c5-30eb-45e4-a7dc-ff584980309f" providerId="ADAL" clId="{FD362443-468E-458A-BAE1-21BF3A6A2EB9}" dt="2020-04-08T09:01:32.813" v="1317" actId="478"/>
          <ac:graphicFrameMkLst>
            <pc:docMk/>
            <pc:sldMk cId="3193011103" sldId="4282"/>
            <ac:graphicFrameMk id="6" creationId="{5B4B2974-DBC0-4D46-AF4B-C95997AE45D6}"/>
          </ac:graphicFrameMkLst>
        </pc:graphicFrameChg>
        <pc:graphicFrameChg chg="add mod modGraphic">
          <ac:chgData name="Tsukuba, Takeshi (Sony)" userId="f09ee0c5-30eb-45e4-a7dc-ff584980309f" providerId="ADAL" clId="{FD362443-468E-458A-BAE1-21BF3A6A2EB9}" dt="2020-04-08T09:02:29.851" v="1333" actId="1076"/>
          <ac:graphicFrameMkLst>
            <pc:docMk/>
            <pc:sldMk cId="3193011103" sldId="4282"/>
            <ac:graphicFrameMk id="7" creationId="{E50CE5A6-DEE0-405E-88BC-5E8C96BC32F6}"/>
          </ac:graphicFrameMkLst>
        </pc:graphicFrameChg>
        <pc:graphicFrameChg chg="del">
          <ac:chgData name="Tsukuba, Takeshi (Sony)" userId="f09ee0c5-30eb-45e4-a7dc-ff584980309f" providerId="ADAL" clId="{FD362443-468E-458A-BAE1-21BF3A6A2EB9}" dt="2020-04-08T09:01:32.813" v="1317" actId="478"/>
          <ac:graphicFrameMkLst>
            <pc:docMk/>
            <pc:sldMk cId="3193011103" sldId="4282"/>
            <ac:graphicFrameMk id="10" creationId="{8229F07E-BBA1-409A-A6B0-2F267990A182}"/>
          </ac:graphicFrameMkLst>
        </pc:graphicFrameChg>
        <pc:graphicFrameChg chg="del">
          <ac:chgData name="Tsukuba, Takeshi (Sony)" userId="f09ee0c5-30eb-45e4-a7dc-ff584980309f" providerId="ADAL" clId="{FD362443-468E-458A-BAE1-21BF3A6A2EB9}" dt="2020-04-08T09:01:32.813" v="1317" actId="478"/>
          <ac:graphicFrameMkLst>
            <pc:docMk/>
            <pc:sldMk cId="3193011103" sldId="4282"/>
            <ac:graphicFrameMk id="11" creationId="{2B34076C-C899-4E47-9071-89C86C2D43FB}"/>
          </ac:graphicFrameMkLst>
        </pc:graphicFrameChg>
      </pc:sldChg>
      <pc:sldChg chg="addSp delSp modSp">
        <pc:chgData name="Tsukuba, Takeshi (Sony)" userId="f09ee0c5-30eb-45e4-a7dc-ff584980309f" providerId="ADAL" clId="{FD362443-468E-458A-BAE1-21BF3A6A2EB9}" dt="2020-04-08T08:55:10.602" v="1168" actId="1076"/>
        <pc:sldMkLst>
          <pc:docMk/>
          <pc:sldMk cId="3957344534" sldId="4283"/>
        </pc:sldMkLst>
        <pc:spChg chg="add mod">
          <ac:chgData name="Tsukuba, Takeshi (Sony)" userId="f09ee0c5-30eb-45e4-a7dc-ff584980309f" providerId="ADAL" clId="{FD362443-468E-458A-BAE1-21BF3A6A2EB9}" dt="2020-04-08T08:55:10.602" v="1168" actId="1076"/>
          <ac:spMkLst>
            <pc:docMk/>
            <pc:sldMk cId="3957344534" sldId="4283"/>
            <ac:spMk id="3" creationId="{B2AC68DF-45D7-47EF-8134-C3BCC2F25054}"/>
          </ac:spMkLst>
        </pc:spChg>
        <pc:spChg chg="add del mod">
          <ac:chgData name="Tsukuba, Takeshi (Sony)" userId="f09ee0c5-30eb-45e4-a7dc-ff584980309f" providerId="ADAL" clId="{FD362443-468E-458A-BAE1-21BF3A6A2EB9}" dt="2020-04-08T08:46:58.028" v="785" actId="478"/>
          <ac:spMkLst>
            <pc:docMk/>
            <pc:sldMk cId="3957344534" sldId="4283"/>
            <ac:spMk id="5" creationId="{3C58B9FE-B97A-4D6B-9056-6D3290F91F3A}"/>
          </ac:spMkLst>
        </pc:spChg>
        <pc:spChg chg="mod">
          <ac:chgData name="Tsukuba, Takeshi (Sony)" userId="f09ee0c5-30eb-45e4-a7dc-ff584980309f" providerId="ADAL" clId="{FD362443-468E-458A-BAE1-21BF3A6A2EB9}" dt="2020-04-08T08:55:07.408" v="1167" actId="2711"/>
          <ac:spMkLst>
            <pc:docMk/>
            <pc:sldMk cId="3957344534" sldId="4283"/>
            <ac:spMk id="10" creationId="{16B8C0F1-05CC-4012-8E44-FE5225B8956F}"/>
          </ac:spMkLst>
        </pc:spChg>
        <pc:graphicFrameChg chg="add mod ord modGraphic">
          <ac:chgData name="Tsukuba, Takeshi (Sony)" userId="f09ee0c5-30eb-45e4-a7dc-ff584980309f" providerId="ADAL" clId="{FD362443-468E-458A-BAE1-21BF3A6A2EB9}" dt="2020-04-08T08:49:52.025" v="967" actId="167"/>
          <ac:graphicFrameMkLst>
            <pc:docMk/>
            <pc:sldMk cId="3957344534" sldId="4283"/>
            <ac:graphicFrameMk id="4" creationId="{50C4E8A2-9BBD-4994-B9E9-638DCDE8B1AA}"/>
          </ac:graphicFrameMkLst>
        </pc:graphicFrameChg>
        <pc:graphicFrameChg chg="add del ord">
          <ac:chgData name="Tsukuba, Takeshi (Sony)" userId="f09ee0c5-30eb-45e4-a7dc-ff584980309f" providerId="ADAL" clId="{FD362443-468E-458A-BAE1-21BF3A6A2EB9}" dt="2020-04-08T08:49:55.187" v="968" actId="478"/>
          <ac:graphicFrameMkLst>
            <pc:docMk/>
            <pc:sldMk cId="3957344534" sldId="4283"/>
            <ac:graphicFrameMk id="6" creationId="{991A6E7C-2226-4CCA-B4D5-9AB4F7B36C77}"/>
          </ac:graphicFrameMkLst>
        </pc:graphicFrameChg>
      </pc:sldChg>
      <pc:sldChg chg="del">
        <pc:chgData name="Tsukuba, Takeshi (Sony)" userId="f09ee0c5-30eb-45e4-a7dc-ff584980309f" providerId="ADAL" clId="{FD362443-468E-458A-BAE1-21BF3A6A2EB9}" dt="2020-04-08T09:06:43.883" v="1539" actId="2696"/>
        <pc:sldMkLst>
          <pc:docMk/>
          <pc:sldMk cId="742972003" sldId="4287"/>
        </pc:sldMkLst>
      </pc:sldChg>
      <pc:sldChg chg="del">
        <pc:chgData name="Tsukuba, Takeshi (Sony)" userId="f09ee0c5-30eb-45e4-a7dc-ff584980309f" providerId="ADAL" clId="{FD362443-468E-458A-BAE1-21BF3A6A2EB9}" dt="2020-04-08T08:31:48.308" v="70" actId="2696"/>
        <pc:sldMkLst>
          <pc:docMk/>
          <pc:sldMk cId="3108018282" sldId="4288"/>
        </pc:sldMkLst>
      </pc:sldChg>
      <pc:sldChg chg="addSp delSp modSp">
        <pc:chgData name="Tsukuba, Takeshi (Sony)" userId="f09ee0c5-30eb-45e4-a7dc-ff584980309f" providerId="ADAL" clId="{FD362443-468E-458A-BAE1-21BF3A6A2EB9}" dt="2020-04-08T09:06:36.162" v="1538" actId="20577"/>
        <pc:sldMkLst>
          <pc:docMk/>
          <pc:sldMk cId="2422638566" sldId="4289"/>
        </pc:sldMkLst>
        <pc:spChg chg="add del mod">
          <ac:chgData name="Tsukuba, Takeshi (Sony)" userId="f09ee0c5-30eb-45e4-a7dc-ff584980309f" providerId="ADAL" clId="{FD362443-468E-458A-BAE1-21BF3A6A2EB9}" dt="2020-04-08T09:06:36.162" v="1538" actId="20577"/>
          <ac:spMkLst>
            <pc:docMk/>
            <pc:sldMk cId="2422638566" sldId="4289"/>
            <ac:spMk id="3" creationId="{B99335C5-4D6C-48C1-A18A-155200F54278}"/>
          </ac:spMkLst>
        </pc:spChg>
        <pc:spChg chg="add del">
          <ac:chgData name="Tsukuba, Takeshi (Sony)" userId="f09ee0c5-30eb-45e4-a7dc-ff584980309f" providerId="ADAL" clId="{FD362443-468E-458A-BAE1-21BF3A6A2EB9}" dt="2020-04-08T09:04:12.436" v="1449"/>
          <ac:spMkLst>
            <pc:docMk/>
            <pc:sldMk cId="2422638566" sldId="4289"/>
            <ac:spMk id="7" creationId="{813B27F9-5956-413F-A636-30942D13F8B9}"/>
          </ac:spMkLst>
        </pc:spChg>
        <pc:spChg chg="add del">
          <ac:chgData name="Tsukuba, Takeshi (Sony)" userId="f09ee0c5-30eb-45e4-a7dc-ff584980309f" providerId="ADAL" clId="{FD362443-468E-458A-BAE1-21BF3A6A2EB9}" dt="2020-04-08T09:04:12.436" v="1449"/>
          <ac:spMkLst>
            <pc:docMk/>
            <pc:sldMk cId="2422638566" sldId="4289"/>
            <ac:spMk id="8" creationId="{88750E7F-992C-4A51-903C-654D917E09F8}"/>
          </ac:spMkLst>
        </pc:spChg>
        <pc:spChg chg="add del mod">
          <ac:chgData name="Tsukuba, Takeshi (Sony)" userId="f09ee0c5-30eb-45e4-a7dc-ff584980309f" providerId="ADAL" clId="{FD362443-468E-458A-BAE1-21BF3A6A2EB9}" dt="2020-04-08T09:04:11.389" v="1447" actId="478"/>
          <ac:spMkLst>
            <pc:docMk/>
            <pc:sldMk cId="2422638566" sldId="4289"/>
            <ac:spMk id="9" creationId="{3F0FF99A-8F96-4E7C-B84F-D0A3D9B01AD3}"/>
          </ac:spMkLst>
        </pc:spChg>
        <pc:spChg chg="add del">
          <ac:chgData name="Tsukuba, Takeshi (Sony)" userId="f09ee0c5-30eb-45e4-a7dc-ff584980309f" providerId="ADAL" clId="{FD362443-468E-458A-BAE1-21BF3A6A2EB9}" dt="2020-04-08T09:05:06.424" v="1458" actId="478"/>
          <ac:spMkLst>
            <pc:docMk/>
            <pc:sldMk cId="2422638566" sldId="4289"/>
            <ac:spMk id="10" creationId="{321A2C35-81D6-4FBB-ACC8-058E1E30315B}"/>
          </ac:spMkLst>
        </pc:spChg>
        <pc:spChg chg="add">
          <ac:chgData name="Tsukuba, Takeshi (Sony)" userId="f09ee0c5-30eb-45e4-a7dc-ff584980309f" providerId="ADAL" clId="{FD362443-468E-458A-BAE1-21BF3A6A2EB9}" dt="2020-04-08T09:05:48.576" v="1466"/>
          <ac:spMkLst>
            <pc:docMk/>
            <pc:sldMk cId="2422638566" sldId="4289"/>
            <ac:spMk id="12" creationId="{32F606E8-CBE5-4061-B03C-22116BCFDDE4}"/>
          </ac:spMkLst>
        </pc:spChg>
        <pc:graphicFrameChg chg="del">
          <ac:chgData name="Tsukuba, Takeshi (Sony)" userId="f09ee0c5-30eb-45e4-a7dc-ff584980309f" providerId="ADAL" clId="{FD362443-468E-458A-BAE1-21BF3A6A2EB9}" dt="2020-04-08T09:03:39.657" v="1440" actId="478"/>
          <ac:graphicFrameMkLst>
            <pc:docMk/>
            <pc:sldMk cId="2422638566" sldId="4289"/>
            <ac:graphicFrameMk id="5" creationId="{9CF8F014-AAD1-4099-A99A-15DB2708ACC9}"/>
          </ac:graphicFrameMkLst>
        </pc:graphicFrameChg>
        <pc:graphicFrameChg chg="add del">
          <ac:chgData name="Tsukuba, Takeshi (Sony)" userId="f09ee0c5-30eb-45e4-a7dc-ff584980309f" providerId="ADAL" clId="{FD362443-468E-458A-BAE1-21BF3A6A2EB9}" dt="2020-04-08T09:04:12.436" v="1449"/>
          <ac:graphicFrameMkLst>
            <pc:docMk/>
            <pc:sldMk cId="2422638566" sldId="4289"/>
            <ac:graphicFrameMk id="6" creationId="{A5F3711C-03B7-4FE4-92A2-8034DE3B48DF}"/>
          </ac:graphicFrameMkLst>
        </pc:graphicFrameChg>
        <pc:graphicFrameChg chg="add del mod">
          <ac:chgData name="Tsukuba, Takeshi (Sony)" userId="f09ee0c5-30eb-45e4-a7dc-ff584980309f" providerId="ADAL" clId="{FD362443-468E-458A-BAE1-21BF3A6A2EB9}" dt="2020-04-08T09:05:35.473" v="1465" actId="478"/>
          <ac:graphicFrameMkLst>
            <pc:docMk/>
            <pc:sldMk cId="2422638566" sldId="4289"/>
            <ac:graphicFrameMk id="11" creationId="{B73EB5E2-A5E6-4885-965A-77AD6FEFFD9D}"/>
          </ac:graphicFrameMkLst>
        </pc:graphicFrameChg>
      </pc:sldChg>
      <pc:sldChg chg="del">
        <pc:chgData name="Tsukuba, Takeshi (Sony)" userId="f09ee0c5-30eb-45e4-a7dc-ff584980309f" providerId="ADAL" clId="{FD362443-468E-458A-BAE1-21BF3A6A2EB9}" dt="2020-04-08T09:03:18.507" v="1423" actId="2696"/>
        <pc:sldMkLst>
          <pc:docMk/>
          <pc:sldMk cId="1480055778" sldId="4290"/>
        </pc:sldMkLst>
      </pc:sldChg>
      <pc:sldChg chg="addSp delSp modSp">
        <pc:chgData name="Tsukuba, Takeshi (Sony)" userId="f09ee0c5-30eb-45e4-a7dc-ff584980309f" providerId="ADAL" clId="{FD362443-468E-458A-BAE1-21BF3A6A2EB9}" dt="2020-04-08T08:49:16.826" v="956" actId="478"/>
        <pc:sldMkLst>
          <pc:docMk/>
          <pc:sldMk cId="3150509543" sldId="4291"/>
        </pc:sldMkLst>
        <pc:spChg chg="add del mod">
          <ac:chgData name="Tsukuba, Takeshi (Sony)" userId="f09ee0c5-30eb-45e4-a7dc-ff584980309f" providerId="ADAL" clId="{FD362443-468E-458A-BAE1-21BF3A6A2EB9}" dt="2020-04-08T08:49:16.826" v="956" actId="478"/>
          <ac:spMkLst>
            <pc:docMk/>
            <pc:sldMk cId="3150509543" sldId="4291"/>
            <ac:spMk id="5" creationId="{CF6A5F9D-D035-48EA-B6EE-35F39DBD7FDB}"/>
          </ac:spMkLst>
        </pc:spChg>
        <pc:spChg chg="mod">
          <ac:chgData name="Tsukuba, Takeshi (Sony)" userId="f09ee0c5-30eb-45e4-a7dc-ff584980309f" providerId="ADAL" clId="{FD362443-468E-458A-BAE1-21BF3A6A2EB9}" dt="2020-04-08T08:48:49.930" v="955" actId="20577"/>
          <ac:spMkLst>
            <pc:docMk/>
            <pc:sldMk cId="3150509543" sldId="4291"/>
            <ac:spMk id="9" creationId="{6B2E2E12-0E64-4686-A4BF-01CB4D655995}"/>
          </ac:spMkLst>
        </pc:spChg>
        <pc:spChg chg="add mod">
          <ac:chgData name="Tsukuba, Takeshi (Sony)" userId="f09ee0c5-30eb-45e4-a7dc-ff584980309f" providerId="ADAL" clId="{FD362443-468E-458A-BAE1-21BF3A6A2EB9}" dt="2020-04-08T08:46:42.974" v="756" actId="571"/>
          <ac:spMkLst>
            <pc:docMk/>
            <pc:sldMk cId="3150509543" sldId="4291"/>
            <ac:spMk id="10" creationId="{4230B104-081B-499B-9CB1-B8C1B456B4CE}"/>
          </ac:spMkLst>
        </pc:spChg>
        <pc:graphicFrameChg chg="add del">
          <ac:chgData name="Tsukuba, Takeshi (Sony)" userId="f09ee0c5-30eb-45e4-a7dc-ff584980309f" providerId="ADAL" clId="{FD362443-468E-458A-BAE1-21BF3A6A2EB9}" dt="2020-04-08T08:37:08.122" v="427" actId="478"/>
          <ac:graphicFrameMkLst>
            <pc:docMk/>
            <pc:sldMk cId="3150509543" sldId="4291"/>
            <ac:graphicFrameMk id="2" creationId="{29DC98CD-E6CD-4164-BBF9-2218EA135017}"/>
          </ac:graphicFrameMkLst>
        </pc:graphicFrameChg>
        <pc:graphicFrameChg chg="add del">
          <ac:chgData name="Tsukuba, Takeshi (Sony)" userId="f09ee0c5-30eb-45e4-a7dc-ff584980309f" providerId="ADAL" clId="{FD362443-468E-458A-BAE1-21BF3A6A2EB9}" dt="2020-04-08T08:37:24.022" v="429" actId="478"/>
          <ac:graphicFrameMkLst>
            <pc:docMk/>
            <pc:sldMk cId="3150509543" sldId="4291"/>
            <ac:graphicFrameMk id="3" creationId="{E7C27B73-4CB2-4FB0-AB4A-DB68DB6C3CA2}"/>
          </ac:graphicFrameMkLst>
        </pc:graphicFrameChg>
        <pc:graphicFrameChg chg="add mod modGraphic">
          <ac:chgData name="Tsukuba, Takeshi (Sony)" userId="f09ee0c5-30eb-45e4-a7dc-ff584980309f" providerId="ADAL" clId="{FD362443-468E-458A-BAE1-21BF3A6A2EB9}" dt="2020-04-08T08:46:48.151" v="782" actId="1037"/>
          <ac:graphicFrameMkLst>
            <pc:docMk/>
            <pc:sldMk cId="3150509543" sldId="4291"/>
            <ac:graphicFrameMk id="4" creationId="{E4D7E1A3-873C-4520-8B91-7BF083B4515C}"/>
          </ac:graphicFrameMkLst>
        </pc:graphicFrameChg>
      </pc:sldChg>
      <pc:sldChg chg="addSp delSp modSp add">
        <pc:chgData name="Tsukuba, Takeshi (Sony)" userId="f09ee0c5-30eb-45e4-a7dc-ff584980309f" providerId="ADAL" clId="{FD362443-468E-458A-BAE1-21BF3A6A2EB9}" dt="2020-04-08T08:56:33.024" v="1207" actId="20577"/>
        <pc:sldMkLst>
          <pc:docMk/>
          <pc:sldMk cId="4040763607" sldId="4292"/>
        </pc:sldMkLst>
        <pc:spChg chg="mod">
          <ac:chgData name="Tsukuba, Takeshi (Sony)" userId="f09ee0c5-30eb-45e4-a7dc-ff584980309f" providerId="ADAL" clId="{FD362443-468E-458A-BAE1-21BF3A6A2EB9}" dt="2020-04-08T08:54:42.464" v="1165" actId="2711"/>
          <ac:spMkLst>
            <pc:docMk/>
            <pc:sldMk cId="4040763607" sldId="4292"/>
            <ac:spMk id="2" creationId="{F40CA6BE-C865-40A9-9BA1-0709E1E8AB71}"/>
          </ac:spMkLst>
        </pc:spChg>
        <pc:spChg chg="del">
          <ac:chgData name="Tsukuba, Takeshi (Sony)" userId="f09ee0c5-30eb-45e4-a7dc-ff584980309f" providerId="ADAL" clId="{FD362443-468E-458A-BAE1-21BF3A6A2EB9}" dt="2020-04-08T08:52:39.964" v="1061"/>
          <ac:spMkLst>
            <pc:docMk/>
            <pc:sldMk cId="4040763607" sldId="4292"/>
            <ac:spMk id="3" creationId="{AC0B7DA2-3198-4626-BDBB-20A0B3D9D301}"/>
          </ac:spMkLst>
        </pc:spChg>
        <pc:spChg chg="add mod">
          <ac:chgData name="Tsukuba, Takeshi (Sony)" userId="f09ee0c5-30eb-45e4-a7dc-ff584980309f" providerId="ADAL" clId="{FD362443-468E-458A-BAE1-21BF3A6A2EB9}" dt="2020-04-08T08:56:33.024" v="1207" actId="20577"/>
          <ac:spMkLst>
            <pc:docMk/>
            <pc:sldMk cId="4040763607" sldId="4292"/>
            <ac:spMk id="7" creationId="{EB4BB218-FCB8-4102-8CF7-AF4750F5ABC0}"/>
          </ac:spMkLst>
        </pc:spChg>
        <pc:picChg chg="add del mod">
          <ac:chgData name="Tsukuba, Takeshi (Sony)" userId="f09ee0c5-30eb-45e4-a7dc-ff584980309f" providerId="ADAL" clId="{FD362443-468E-458A-BAE1-21BF3A6A2EB9}" dt="2020-04-08T08:53:43.549" v="1105" actId="478"/>
          <ac:picMkLst>
            <pc:docMk/>
            <pc:sldMk cId="4040763607" sldId="4292"/>
            <ac:picMk id="4" creationId="{03E5A924-F777-4143-B0C0-A8CA64288D21}"/>
          </ac:picMkLst>
        </pc:picChg>
        <pc:picChg chg="add del mod">
          <ac:chgData name="Tsukuba, Takeshi (Sony)" userId="f09ee0c5-30eb-45e4-a7dc-ff584980309f" providerId="ADAL" clId="{FD362443-468E-458A-BAE1-21BF3A6A2EB9}" dt="2020-04-08T08:53:48.234" v="1106" actId="478"/>
          <ac:picMkLst>
            <pc:docMk/>
            <pc:sldMk cId="4040763607" sldId="4292"/>
            <ac:picMk id="5" creationId="{465E0A68-2E1F-4898-8A8E-DA2D452B71AD}"/>
          </ac:picMkLst>
        </pc:picChg>
      </pc:sldChg>
      <pc:sldChg chg="addSp delSp modSp add">
        <pc:chgData name="Tsukuba, Takeshi (Sony)" userId="f09ee0c5-30eb-45e4-a7dc-ff584980309f" providerId="ADAL" clId="{FD362443-468E-458A-BAE1-21BF3A6A2EB9}" dt="2020-04-08T09:00:38.318" v="1302" actId="1076"/>
        <pc:sldMkLst>
          <pc:docMk/>
          <pc:sldMk cId="1283331270" sldId="4293"/>
        </pc:sldMkLst>
        <pc:spChg chg="mod">
          <ac:chgData name="Tsukuba, Takeshi (Sony)" userId="f09ee0c5-30eb-45e4-a7dc-ff584980309f" providerId="ADAL" clId="{FD362443-468E-458A-BAE1-21BF3A6A2EB9}" dt="2020-04-08T08:57:59.730" v="1260" actId="20577"/>
          <ac:spMkLst>
            <pc:docMk/>
            <pc:sldMk cId="1283331270" sldId="4293"/>
            <ac:spMk id="2" creationId="{F40CA6BE-C865-40A9-9BA1-0709E1E8AB71}"/>
          </ac:spMkLst>
        </pc:spChg>
        <pc:spChg chg="add del mod">
          <ac:chgData name="Tsukuba, Takeshi (Sony)" userId="f09ee0c5-30eb-45e4-a7dc-ff584980309f" providerId="ADAL" clId="{FD362443-468E-458A-BAE1-21BF3A6A2EB9}" dt="2020-04-08T08:57:01.440" v="1211"/>
          <ac:spMkLst>
            <pc:docMk/>
            <pc:sldMk cId="1283331270" sldId="4293"/>
            <ac:spMk id="6" creationId="{5E3CCC99-E79D-49C2-B090-2970571905AC}"/>
          </ac:spMkLst>
        </pc:spChg>
        <pc:picChg chg="del">
          <ac:chgData name="Tsukuba, Takeshi (Sony)" userId="f09ee0c5-30eb-45e4-a7dc-ff584980309f" providerId="ADAL" clId="{FD362443-468E-458A-BAE1-21BF3A6A2EB9}" dt="2020-04-08T08:56:55.619" v="1208" actId="478"/>
          <ac:picMkLst>
            <pc:docMk/>
            <pc:sldMk cId="1283331270" sldId="4293"/>
            <ac:picMk id="4" creationId="{03E5A924-F777-4143-B0C0-A8CA64288D21}"/>
          </ac:picMkLst>
        </pc:picChg>
        <pc:picChg chg="mod">
          <ac:chgData name="Tsukuba, Takeshi (Sony)" userId="f09ee0c5-30eb-45e4-a7dc-ff584980309f" providerId="ADAL" clId="{FD362443-468E-458A-BAE1-21BF3A6A2EB9}" dt="2020-04-08T09:00:38.318" v="1302" actId="1076"/>
          <ac:picMkLst>
            <pc:docMk/>
            <pc:sldMk cId="1283331270" sldId="4293"/>
            <ac:picMk id="5" creationId="{465E0A68-2E1F-4898-8A8E-DA2D452B71AD}"/>
          </ac:picMkLst>
        </pc:picChg>
        <pc:picChg chg="add del">
          <ac:chgData name="Tsukuba, Takeshi (Sony)" userId="f09ee0c5-30eb-45e4-a7dc-ff584980309f" providerId="ADAL" clId="{FD362443-468E-458A-BAE1-21BF3A6A2EB9}" dt="2020-04-08T08:56:59.824" v="1210"/>
          <ac:picMkLst>
            <pc:docMk/>
            <pc:sldMk cId="1283331270" sldId="4293"/>
            <ac:picMk id="7" creationId="{65D8B5E1-A1C1-4724-B9CF-68D1AD5C8F31}"/>
          </ac:picMkLst>
        </pc:picChg>
        <pc:picChg chg="add mod">
          <ac:chgData name="Tsukuba, Takeshi (Sony)" userId="f09ee0c5-30eb-45e4-a7dc-ff584980309f" providerId="ADAL" clId="{FD362443-468E-458A-BAE1-21BF3A6A2EB9}" dt="2020-04-08T09:00:31.794" v="1300" actId="14100"/>
          <ac:picMkLst>
            <pc:docMk/>
            <pc:sldMk cId="1283331270" sldId="4293"/>
            <ac:picMk id="8" creationId="{5397B01D-766B-44DE-BA9F-762A35AF78F6}"/>
          </ac:picMkLst>
        </pc:picChg>
      </pc:sldChg>
      <pc:sldChg chg="addSp delSp modSp add">
        <pc:chgData name="Tsukuba, Takeshi (Sony)" userId="f09ee0c5-30eb-45e4-a7dc-ff584980309f" providerId="ADAL" clId="{FD362443-468E-458A-BAE1-21BF3A6A2EB9}" dt="2020-04-08T09:00:15.634" v="1299" actId="1076"/>
        <pc:sldMkLst>
          <pc:docMk/>
          <pc:sldMk cId="625418089" sldId="4294"/>
        </pc:sldMkLst>
        <pc:spChg chg="mod">
          <ac:chgData name="Tsukuba, Takeshi (Sony)" userId="f09ee0c5-30eb-45e4-a7dc-ff584980309f" providerId="ADAL" clId="{FD362443-468E-458A-BAE1-21BF3A6A2EB9}" dt="2020-04-08T08:57:55.096" v="1259" actId="20577"/>
          <ac:spMkLst>
            <pc:docMk/>
            <pc:sldMk cId="625418089" sldId="4294"/>
            <ac:spMk id="2" creationId="{F40CA6BE-C865-40A9-9BA1-0709E1E8AB71}"/>
          </ac:spMkLst>
        </pc:spChg>
        <pc:spChg chg="add del mod">
          <ac:chgData name="Tsukuba, Takeshi (Sony)" userId="f09ee0c5-30eb-45e4-a7dc-ff584980309f" providerId="ADAL" clId="{FD362443-468E-458A-BAE1-21BF3A6A2EB9}" dt="2020-04-08T08:58:46.487" v="1263"/>
          <ac:spMkLst>
            <pc:docMk/>
            <pc:sldMk cId="625418089" sldId="4294"/>
            <ac:spMk id="4" creationId="{E54A2A17-75E5-4248-B9DB-3CBECB8ED514}"/>
          </ac:spMkLst>
        </pc:spChg>
        <pc:picChg chg="del">
          <ac:chgData name="Tsukuba, Takeshi (Sony)" userId="f09ee0c5-30eb-45e4-a7dc-ff584980309f" providerId="ADAL" clId="{FD362443-468E-458A-BAE1-21BF3A6A2EB9}" dt="2020-04-08T08:58:14.358" v="1262" actId="478"/>
          <ac:picMkLst>
            <pc:docMk/>
            <pc:sldMk cId="625418089" sldId="4294"/>
            <ac:picMk id="5" creationId="{465E0A68-2E1F-4898-8A8E-DA2D452B71AD}"/>
          </ac:picMkLst>
        </pc:picChg>
        <pc:picChg chg="add mod">
          <ac:chgData name="Tsukuba, Takeshi (Sony)" userId="f09ee0c5-30eb-45e4-a7dc-ff584980309f" providerId="ADAL" clId="{FD362443-468E-458A-BAE1-21BF3A6A2EB9}" dt="2020-04-08T08:59:22.746" v="1289" actId="14100"/>
          <ac:picMkLst>
            <pc:docMk/>
            <pc:sldMk cId="625418089" sldId="4294"/>
            <ac:picMk id="6" creationId="{6B9FBA77-9FB7-4B86-9696-8860D20D83E1}"/>
          </ac:picMkLst>
        </pc:picChg>
        <pc:picChg chg="add del mod">
          <ac:chgData name="Tsukuba, Takeshi (Sony)" userId="f09ee0c5-30eb-45e4-a7dc-ff584980309f" providerId="ADAL" clId="{FD362443-468E-458A-BAE1-21BF3A6A2EB9}" dt="2020-04-08T08:59:55.295" v="1293" actId="478"/>
          <ac:picMkLst>
            <pc:docMk/>
            <pc:sldMk cId="625418089" sldId="4294"/>
            <ac:picMk id="7" creationId="{F516FA1A-7BF9-496D-BA60-C5FC4FA37FC9}"/>
          </ac:picMkLst>
        </pc:picChg>
        <pc:picChg chg="del">
          <ac:chgData name="Tsukuba, Takeshi (Sony)" userId="f09ee0c5-30eb-45e4-a7dc-ff584980309f" providerId="ADAL" clId="{FD362443-468E-458A-BAE1-21BF3A6A2EB9}" dt="2020-04-08T08:58:04.632" v="1261" actId="478"/>
          <ac:picMkLst>
            <pc:docMk/>
            <pc:sldMk cId="625418089" sldId="4294"/>
            <ac:picMk id="8" creationId="{5397B01D-766B-44DE-BA9F-762A35AF78F6}"/>
          </ac:picMkLst>
        </pc:picChg>
        <pc:picChg chg="add mod modCrop">
          <ac:chgData name="Tsukuba, Takeshi (Sony)" userId="f09ee0c5-30eb-45e4-a7dc-ff584980309f" providerId="ADAL" clId="{FD362443-468E-458A-BAE1-21BF3A6A2EB9}" dt="2020-04-08T09:00:15.634" v="1299" actId="1076"/>
          <ac:picMkLst>
            <pc:docMk/>
            <pc:sldMk cId="625418089" sldId="4294"/>
            <ac:picMk id="9" creationId="{0D5A0FA5-D73E-4485-B73C-0F72FE5F57AE}"/>
          </ac:picMkLst>
        </pc:picChg>
      </pc:sldChg>
      <pc:sldChg chg="addSp delSp modSp add modTransition">
        <pc:chgData name="Tsukuba, Takeshi (Sony)" userId="f09ee0c5-30eb-45e4-a7dc-ff584980309f" providerId="ADAL" clId="{FD362443-468E-458A-BAE1-21BF3A6A2EB9}" dt="2020-04-08T09:08:32.575" v="1599"/>
        <pc:sldMkLst>
          <pc:docMk/>
          <pc:sldMk cId="1187504855" sldId="4295"/>
        </pc:sldMkLst>
        <pc:spChg chg="mod">
          <ac:chgData name="Tsukuba, Takeshi (Sony)" userId="f09ee0c5-30eb-45e4-a7dc-ff584980309f" providerId="ADAL" clId="{FD362443-468E-458A-BAE1-21BF3A6A2EB9}" dt="2020-04-08T09:07:12.265" v="1559" actId="20577"/>
          <ac:spMkLst>
            <pc:docMk/>
            <pc:sldMk cId="1187504855" sldId="4295"/>
            <ac:spMk id="2" creationId="{6B1839F0-5485-4C3C-BD7F-23EA4929D81A}"/>
          </ac:spMkLst>
        </pc:spChg>
        <pc:spChg chg="add mod">
          <ac:chgData name="Tsukuba, Takeshi (Sony)" userId="f09ee0c5-30eb-45e4-a7dc-ff584980309f" providerId="ADAL" clId="{FD362443-468E-458A-BAE1-21BF3A6A2EB9}" dt="2020-04-08T09:08:07.303" v="1587" actId="1076"/>
          <ac:spMkLst>
            <pc:docMk/>
            <pc:sldMk cId="1187504855" sldId="4295"/>
            <ac:spMk id="3" creationId="{D1CC3EF9-61B7-4381-A1EB-7F2CF3228050}"/>
          </ac:spMkLst>
        </pc:spChg>
        <pc:spChg chg="add mod">
          <ac:chgData name="Tsukuba, Takeshi (Sony)" userId="f09ee0c5-30eb-45e4-a7dc-ff584980309f" providerId="ADAL" clId="{FD362443-468E-458A-BAE1-21BF3A6A2EB9}" dt="2020-04-08T09:08:12.727" v="1592" actId="20577"/>
          <ac:spMkLst>
            <pc:docMk/>
            <pc:sldMk cId="1187504855" sldId="4295"/>
            <ac:spMk id="8" creationId="{7F609C74-3217-4E08-8B80-D3F1EAAF0255}"/>
          </ac:spMkLst>
        </pc:spChg>
        <pc:spChg chg="del">
          <ac:chgData name="Tsukuba, Takeshi (Sony)" userId="f09ee0c5-30eb-45e4-a7dc-ff584980309f" providerId="ADAL" clId="{FD362443-468E-458A-BAE1-21BF3A6A2EB9}" dt="2020-04-08T09:07:08.383" v="1556" actId="478"/>
          <ac:spMkLst>
            <pc:docMk/>
            <pc:sldMk cId="1187504855" sldId="4295"/>
            <ac:spMk id="9" creationId="{421C13FA-71E4-4CFD-8A9B-D0988F4BBF98}"/>
          </ac:spMkLst>
        </pc:spChg>
        <pc:graphicFrameChg chg="add mod modGraphic">
          <ac:chgData name="Tsukuba, Takeshi (Sony)" userId="f09ee0c5-30eb-45e4-a7dc-ff584980309f" providerId="ADAL" clId="{FD362443-468E-458A-BAE1-21BF3A6A2EB9}" dt="2020-04-08T09:08:16.903" v="1597" actId="1037"/>
          <ac:graphicFrameMkLst>
            <pc:docMk/>
            <pc:sldMk cId="1187504855" sldId="4295"/>
            <ac:graphicFrameMk id="5" creationId="{FC95E47F-30D7-44B2-9A29-CC9EF727470E}"/>
          </ac:graphicFrameMkLst>
        </pc:graphicFrameChg>
        <pc:graphicFrameChg chg="mod modGraphic">
          <ac:chgData name="Tsukuba, Takeshi (Sony)" userId="f09ee0c5-30eb-45e4-a7dc-ff584980309f" providerId="ADAL" clId="{FD362443-468E-458A-BAE1-21BF3A6A2EB9}" dt="2020-04-08T09:07:46.832" v="1577" actId="1038"/>
          <ac:graphicFrameMkLst>
            <pc:docMk/>
            <pc:sldMk cId="1187504855" sldId="4295"/>
            <ac:graphicFrameMk id="7" creationId="{E50CE5A6-DEE0-405E-88BC-5E8C96BC32F6}"/>
          </ac:graphicFrameMkLst>
        </pc:graphicFrameChg>
      </pc:sldChg>
      <pc:sldChg chg="modSp add del">
        <pc:chgData name="Tsukuba, Takeshi (Sony)" userId="f09ee0c5-30eb-45e4-a7dc-ff584980309f" providerId="ADAL" clId="{FD362443-468E-458A-BAE1-21BF3A6A2EB9}" dt="2020-04-08T09:08:25.986" v="1598" actId="2696"/>
        <pc:sldMkLst>
          <pc:docMk/>
          <pc:sldMk cId="1309272388" sldId="4296"/>
        </pc:sldMkLst>
        <pc:spChg chg="mod">
          <ac:chgData name="Tsukuba, Takeshi (Sony)" userId="f09ee0c5-30eb-45e4-a7dc-ff584980309f" providerId="ADAL" clId="{FD362443-468E-458A-BAE1-21BF3A6A2EB9}" dt="2020-04-08T09:07:03.096" v="1555" actId="20577"/>
          <ac:spMkLst>
            <pc:docMk/>
            <pc:sldMk cId="1309272388" sldId="4296"/>
            <ac:spMk id="2" creationId="{6B1839F0-5485-4C3C-BD7F-23EA4929D81A}"/>
          </ac:spMkLst>
        </pc:spChg>
      </pc:sldChg>
    </pc:docChg>
  </pc:docChgLst>
  <pc:docChgLst>
    <pc:chgData name="Tsukuba, Takeshi (Sony)" userId="f09ee0c5-30eb-45e4-a7dc-ff584980309f" providerId="ADAL" clId="{EF32C1DD-3929-4D65-ABA2-8FDC251F954D}"/>
    <pc:docChg chg="undo custSel addSld delSld modSld">
      <pc:chgData name="Tsukuba, Takeshi (Sony)" userId="f09ee0c5-30eb-45e4-a7dc-ff584980309f" providerId="ADAL" clId="{EF32C1DD-3929-4D65-ABA2-8FDC251F954D}" dt="2020-04-08T12:35:53.467" v="2351" actId="20577"/>
      <pc:docMkLst>
        <pc:docMk/>
      </pc:docMkLst>
      <pc:sldChg chg="modSp">
        <pc:chgData name="Tsukuba, Takeshi (Sony)" userId="f09ee0c5-30eb-45e4-a7dc-ff584980309f" providerId="ADAL" clId="{EF32C1DD-3929-4D65-ABA2-8FDC251F954D}" dt="2020-04-08T11:19:38.580" v="8" actId="20577"/>
        <pc:sldMkLst>
          <pc:docMk/>
          <pc:sldMk cId="1478598168" sldId="385"/>
        </pc:sldMkLst>
        <pc:spChg chg="mod">
          <ac:chgData name="Tsukuba, Takeshi (Sony)" userId="f09ee0c5-30eb-45e4-a7dc-ff584980309f" providerId="ADAL" clId="{EF32C1DD-3929-4D65-ABA2-8FDC251F954D}" dt="2020-04-08T11:19:38.580" v="8" actId="20577"/>
          <ac:spMkLst>
            <pc:docMk/>
            <pc:sldMk cId="1478598168" sldId="385"/>
            <ac:spMk id="8" creationId="{47883702-BCF1-4013-9738-E5B111DAB947}"/>
          </ac:spMkLst>
        </pc:spChg>
      </pc:sldChg>
      <pc:sldChg chg="modSp">
        <pc:chgData name="Tsukuba, Takeshi (Sony)" userId="f09ee0c5-30eb-45e4-a7dc-ff584980309f" providerId="ADAL" clId="{EF32C1DD-3929-4D65-ABA2-8FDC251F954D}" dt="2020-04-08T11:22:41.060" v="338" actId="20577"/>
        <pc:sldMkLst>
          <pc:docMk/>
          <pc:sldMk cId="955907893" sldId="388"/>
        </pc:sldMkLst>
        <pc:spChg chg="mod">
          <ac:chgData name="Tsukuba, Takeshi (Sony)" userId="f09ee0c5-30eb-45e4-a7dc-ff584980309f" providerId="ADAL" clId="{EF32C1DD-3929-4D65-ABA2-8FDC251F954D}" dt="2020-04-08T11:19:46.556" v="12" actId="20577"/>
          <ac:spMkLst>
            <pc:docMk/>
            <pc:sldMk cId="955907893" sldId="388"/>
            <ac:spMk id="8" creationId="{D1D0B0C1-232C-4E82-BB1C-81B32C6E9A52}"/>
          </ac:spMkLst>
        </pc:spChg>
        <pc:spChg chg="mod">
          <ac:chgData name="Tsukuba, Takeshi (Sony)" userId="f09ee0c5-30eb-45e4-a7dc-ff584980309f" providerId="ADAL" clId="{EF32C1DD-3929-4D65-ABA2-8FDC251F954D}" dt="2020-04-08T11:22:41.060" v="338" actId="20577"/>
          <ac:spMkLst>
            <pc:docMk/>
            <pc:sldMk cId="955907893" sldId="388"/>
            <ac:spMk id="9" creationId="{6B2E2E12-0E64-4686-A4BF-01CB4D655995}"/>
          </ac:spMkLst>
        </pc:spChg>
      </pc:sldChg>
      <pc:sldChg chg="delSp modSp">
        <pc:chgData name="Tsukuba, Takeshi (Sony)" userId="f09ee0c5-30eb-45e4-a7dc-ff584980309f" providerId="ADAL" clId="{EF32C1DD-3929-4D65-ABA2-8FDC251F954D}" dt="2020-04-08T12:28:56.362" v="1976" actId="20577"/>
        <pc:sldMkLst>
          <pc:docMk/>
          <pc:sldMk cId="3193011103" sldId="4282"/>
        </pc:sldMkLst>
        <pc:spChg chg="mod">
          <ac:chgData name="Tsukuba, Takeshi (Sony)" userId="f09ee0c5-30eb-45e4-a7dc-ff584980309f" providerId="ADAL" clId="{EF32C1DD-3929-4D65-ABA2-8FDC251F954D}" dt="2020-04-08T12:28:56.362" v="1976" actId="20577"/>
          <ac:spMkLst>
            <pc:docMk/>
            <pc:sldMk cId="3193011103" sldId="4282"/>
            <ac:spMk id="2" creationId="{6B1839F0-5485-4C3C-BD7F-23EA4929D81A}"/>
          </ac:spMkLst>
        </pc:spChg>
        <pc:spChg chg="mod">
          <ac:chgData name="Tsukuba, Takeshi (Sony)" userId="f09ee0c5-30eb-45e4-a7dc-ff584980309f" providerId="ADAL" clId="{EF32C1DD-3929-4D65-ABA2-8FDC251F954D}" dt="2020-04-08T12:07:55.234" v="1691" actId="403"/>
          <ac:spMkLst>
            <pc:docMk/>
            <pc:sldMk cId="3193011103" sldId="4282"/>
            <ac:spMk id="9" creationId="{421C13FA-71E4-4CFD-8A9B-D0988F4BBF98}"/>
          </ac:spMkLst>
        </pc:spChg>
        <pc:graphicFrameChg chg="del">
          <ac:chgData name="Tsukuba, Takeshi (Sony)" userId="f09ee0c5-30eb-45e4-a7dc-ff584980309f" providerId="ADAL" clId="{EF32C1DD-3929-4D65-ABA2-8FDC251F954D}" dt="2020-04-08T12:02:20.346" v="1628" actId="478"/>
          <ac:graphicFrameMkLst>
            <pc:docMk/>
            <pc:sldMk cId="3193011103" sldId="4282"/>
            <ac:graphicFrameMk id="7" creationId="{E50CE5A6-DEE0-405E-88BC-5E8C96BC32F6}"/>
          </ac:graphicFrameMkLst>
        </pc:graphicFrameChg>
      </pc:sldChg>
      <pc:sldChg chg="delSp modSp">
        <pc:chgData name="Tsukuba, Takeshi (Sony)" userId="f09ee0c5-30eb-45e4-a7dc-ff584980309f" providerId="ADAL" clId="{EF32C1DD-3929-4D65-ABA2-8FDC251F954D}" dt="2020-04-08T12:00:27.782" v="1611" actId="20577"/>
        <pc:sldMkLst>
          <pc:docMk/>
          <pc:sldMk cId="3957344534" sldId="4283"/>
        </pc:sldMkLst>
        <pc:spChg chg="del">
          <ac:chgData name="Tsukuba, Takeshi (Sony)" userId="f09ee0c5-30eb-45e4-a7dc-ff584980309f" providerId="ADAL" clId="{EF32C1DD-3929-4D65-ABA2-8FDC251F954D}" dt="2020-04-08T11:54:24.838" v="1284" actId="478"/>
          <ac:spMkLst>
            <pc:docMk/>
            <pc:sldMk cId="3957344534" sldId="4283"/>
            <ac:spMk id="3" creationId="{B2AC68DF-45D7-47EF-8134-C3BCC2F25054}"/>
          </ac:spMkLst>
        </pc:spChg>
        <pc:spChg chg="mod">
          <ac:chgData name="Tsukuba, Takeshi (Sony)" userId="f09ee0c5-30eb-45e4-a7dc-ff584980309f" providerId="ADAL" clId="{EF32C1DD-3929-4D65-ABA2-8FDC251F954D}" dt="2020-04-08T12:00:27.782" v="1611" actId="20577"/>
          <ac:spMkLst>
            <pc:docMk/>
            <pc:sldMk cId="3957344534" sldId="4283"/>
            <ac:spMk id="10" creationId="{16B8C0F1-05CC-4012-8E44-FE5225B8956F}"/>
          </ac:spMkLst>
        </pc:spChg>
        <pc:graphicFrameChg chg="del">
          <ac:chgData name="Tsukuba, Takeshi (Sony)" userId="f09ee0c5-30eb-45e4-a7dc-ff584980309f" providerId="ADAL" clId="{EF32C1DD-3929-4D65-ABA2-8FDC251F954D}" dt="2020-04-08T11:53:49.816" v="1283" actId="478"/>
          <ac:graphicFrameMkLst>
            <pc:docMk/>
            <pc:sldMk cId="3957344534" sldId="4283"/>
            <ac:graphicFrameMk id="4" creationId="{50C4E8A2-9BBD-4994-B9E9-638DCDE8B1AA}"/>
          </ac:graphicFrameMkLst>
        </pc:graphicFrameChg>
      </pc:sldChg>
      <pc:sldChg chg="delSp modSp add del">
        <pc:chgData name="Tsukuba, Takeshi (Sony)" userId="f09ee0c5-30eb-45e4-a7dc-ff584980309f" providerId="ADAL" clId="{EF32C1DD-3929-4D65-ABA2-8FDC251F954D}" dt="2020-04-08T12:35:53.467" v="2351" actId="20577"/>
        <pc:sldMkLst>
          <pc:docMk/>
          <pc:sldMk cId="2422638566" sldId="4289"/>
        </pc:sldMkLst>
        <pc:spChg chg="mod">
          <ac:chgData name="Tsukuba, Takeshi (Sony)" userId="f09ee0c5-30eb-45e4-a7dc-ff584980309f" providerId="ADAL" clId="{EF32C1DD-3929-4D65-ABA2-8FDC251F954D}" dt="2020-04-08T12:35:53.467" v="2351" actId="20577"/>
          <ac:spMkLst>
            <pc:docMk/>
            <pc:sldMk cId="2422638566" sldId="4289"/>
            <ac:spMk id="3" creationId="{B99335C5-4D6C-48C1-A18A-155200F54278}"/>
          </ac:spMkLst>
        </pc:spChg>
        <pc:spChg chg="del">
          <ac:chgData name="Tsukuba, Takeshi (Sony)" userId="f09ee0c5-30eb-45e4-a7dc-ff584980309f" providerId="ADAL" clId="{EF32C1DD-3929-4D65-ABA2-8FDC251F954D}" dt="2020-04-08T12:27:55.624" v="1872" actId="478"/>
          <ac:spMkLst>
            <pc:docMk/>
            <pc:sldMk cId="2422638566" sldId="4289"/>
            <ac:spMk id="12" creationId="{32F606E8-CBE5-4061-B03C-22116BCFDDE4}"/>
          </ac:spMkLst>
        </pc:spChg>
      </pc:sldChg>
      <pc:sldChg chg="addSp delSp modSp">
        <pc:chgData name="Tsukuba, Takeshi (Sony)" userId="f09ee0c5-30eb-45e4-a7dc-ff584980309f" providerId="ADAL" clId="{EF32C1DD-3929-4D65-ABA2-8FDC251F954D}" dt="2020-04-08T11:52:41.316" v="1183" actId="1036"/>
        <pc:sldMkLst>
          <pc:docMk/>
          <pc:sldMk cId="3150509543" sldId="4291"/>
        </pc:sldMkLst>
        <pc:spChg chg="mod">
          <ac:chgData name="Tsukuba, Takeshi (Sony)" userId="f09ee0c5-30eb-45e4-a7dc-ff584980309f" providerId="ADAL" clId="{EF32C1DD-3929-4D65-ABA2-8FDC251F954D}" dt="2020-04-08T11:52:36.885" v="1179" actId="20577"/>
          <ac:spMkLst>
            <pc:docMk/>
            <pc:sldMk cId="3150509543" sldId="4291"/>
            <ac:spMk id="9" creationId="{6B2E2E12-0E64-4686-A4BF-01CB4D655995}"/>
          </ac:spMkLst>
        </pc:spChg>
        <pc:graphicFrameChg chg="add mod modGraphic">
          <ac:chgData name="Tsukuba, Takeshi (Sony)" userId="f09ee0c5-30eb-45e4-a7dc-ff584980309f" providerId="ADAL" clId="{EF32C1DD-3929-4D65-ABA2-8FDC251F954D}" dt="2020-04-08T11:52:41.316" v="1183" actId="1036"/>
          <ac:graphicFrameMkLst>
            <pc:docMk/>
            <pc:sldMk cId="3150509543" sldId="4291"/>
            <ac:graphicFrameMk id="2" creationId="{CDD96241-1FD1-46C6-81E5-4DE5B731B67F}"/>
          </ac:graphicFrameMkLst>
        </pc:graphicFrameChg>
        <pc:graphicFrameChg chg="del">
          <ac:chgData name="Tsukuba, Takeshi (Sony)" userId="f09ee0c5-30eb-45e4-a7dc-ff584980309f" providerId="ADAL" clId="{EF32C1DD-3929-4D65-ABA2-8FDC251F954D}" dt="2020-04-08T11:25:34.191" v="339" actId="478"/>
          <ac:graphicFrameMkLst>
            <pc:docMk/>
            <pc:sldMk cId="3150509543" sldId="4291"/>
            <ac:graphicFrameMk id="4" creationId="{E4D7E1A3-873C-4520-8B91-7BF083B4515C}"/>
          </ac:graphicFrameMkLst>
        </pc:graphicFrameChg>
      </pc:sldChg>
      <pc:sldChg chg="del">
        <pc:chgData name="Tsukuba, Takeshi (Sony)" userId="f09ee0c5-30eb-45e4-a7dc-ff584980309f" providerId="ADAL" clId="{EF32C1DD-3929-4D65-ABA2-8FDC251F954D}" dt="2020-04-08T12:02:11.516" v="1626" actId="2696"/>
        <pc:sldMkLst>
          <pc:docMk/>
          <pc:sldMk cId="4040763607" sldId="4292"/>
        </pc:sldMkLst>
      </pc:sldChg>
      <pc:sldChg chg="del">
        <pc:chgData name="Tsukuba, Takeshi (Sony)" userId="f09ee0c5-30eb-45e4-a7dc-ff584980309f" providerId="ADAL" clId="{EF32C1DD-3929-4D65-ABA2-8FDC251F954D}" dt="2020-04-08T12:03:38.732" v="1661" actId="2696"/>
        <pc:sldMkLst>
          <pc:docMk/>
          <pc:sldMk cId="1283331270" sldId="4293"/>
        </pc:sldMkLst>
      </pc:sldChg>
      <pc:sldChg chg="del">
        <pc:chgData name="Tsukuba, Takeshi (Sony)" userId="f09ee0c5-30eb-45e4-a7dc-ff584980309f" providerId="ADAL" clId="{EF32C1DD-3929-4D65-ABA2-8FDC251F954D}" dt="2020-04-08T12:02:15.701" v="1627" actId="2696"/>
        <pc:sldMkLst>
          <pc:docMk/>
          <pc:sldMk cId="625418089" sldId="4294"/>
        </pc:sldMkLst>
      </pc:sldChg>
      <pc:sldChg chg="del">
        <pc:chgData name="Tsukuba, Takeshi (Sony)" userId="f09ee0c5-30eb-45e4-a7dc-ff584980309f" providerId="ADAL" clId="{EF32C1DD-3929-4D65-ABA2-8FDC251F954D}" dt="2020-04-08T12:03:43.111" v="1662" actId="2696"/>
        <pc:sldMkLst>
          <pc:docMk/>
          <pc:sldMk cId="1187504855" sldId="4295"/>
        </pc:sldMkLst>
      </pc:sldChg>
      <pc:sldChg chg="addSp delSp modSp add">
        <pc:chgData name="Tsukuba, Takeshi (Sony)" userId="f09ee0c5-30eb-45e4-a7dc-ff584980309f" providerId="ADAL" clId="{EF32C1DD-3929-4D65-ABA2-8FDC251F954D}" dt="2020-04-08T12:03:30.366" v="1660" actId="1076"/>
        <pc:sldMkLst>
          <pc:docMk/>
          <pc:sldMk cId="2331906792" sldId="4296"/>
        </pc:sldMkLst>
        <pc:spChg chg="mod">
          <ac:chgData name="Tsukuba, Takeshi (Sony)" userId="f09ee0c5-30eb-45e4-a7dc-ff584980309f" providerId="ADAL" clId="{EF32C1DD-3929-4D65-ABA2-8FDC251F954D}" dt="2020-04-08T11:58:26.531" v="1557" actId="20577"/>
          <ac:spMkLst>
            <pc:docMk/>
            <pc:sldMk cId="2331906792" sldId="4296"/>
            <ac:spMk id="2" creationId="{1BC9982C-1E6A-40BA-B689-1BBEF75AD8DD}"/>
          </ac:spMkLst>
        </pc:spChg>
        <pc:spChg chg="add del">
          <ac:chgData name="Tsukuba, Takeshi (Sony)" userId="f09ee0c5-30eb-45e4-a7dc-ff584980309f" providerId="ADAL" clId="{EF32C1DD-3929-4D65-ABA2-8FDC251F954D}" dt="2020-04-08T11:58:39.613" v="1560" actId="478"/>
          <ac:spMkLst>
            <pc:docMk/>
            <pc:sldMk cId="2331906792" sldId="4296"/>
            <ac:spMk id="3" creationId="{FE8B2472-57FF-4160-9379-45D3BE439E69}"/>
          </ac:spMkLst>
        </pc:spChg>
        <pc:spChg chg="del mod">
          <ac:chgData name="Tsukuba, Takeshi (Sony)" userId="f09ee0c5-30eb-45e4-a7dc-ff584980309f" providerId="ADAL" clId="{EF32C1DD-3929-4D65-ABA2-8FDC251F954D}" dt="2020-04-08T12:03:19.224" v="1657" actId="478"/>
          <ac:spMkLst>
            <pc:docMk/>
            <pc:sldMk cId="2331906792" sldId="4296"/>
            <ac:spMk id="6" creationId="{EB550AC4-E7B3-4C2D-8B6E-E79E74DBF499}"/>
          </ac:spMkLst>
        </pc:spChg>
        <pc:graphicFrameChg chg="add del mod">
          <ac:chgData name="Tsukuba, Takeshi (Sony)" userId="f09ee0c5-30eb-45e4-a7dc-ff584980309f" providerId="ADAL" clId="{EF32C1DD-3929-4D65-ABA2-8FDC251F954D}" dt="2020-04-08T11:58:37.796" v="1559"/>
          <ac:graphicFrameMkLst>
            <pc:docMk/>
            <pc:sldMk cId="2331906792" sldId="4296"/>
            <ac:graphicFrameMk id="4" creationId="{B4AE5EB6-CDFB-44CA-B5B0-7B6E02FDADD1}"/>
          </ac:graphicFrameMkLst>
        </pc:graphicFrameChg>
        <pc:picChg chg="add mod modCrop">
          <ac:chgData name="Tsukuba, Takeshi (Sony)" userId="f09ee0c5-30eb-45e4-a7dc-ff584980309f" providerId="ADAL" clId="{EF32C1DD-3929-4D65-ABA2-8FDC251F954D}" dt="2020-04-08T12:03:30.366" v="1660" actId="1076"/>
          <ac:picMkLst>
            <pc:docMk/>
            <pc:sldMk cId="2331906792" sldId="4296"/>
            <ac:picMk id="5" creationId="{028EEDD8-66AD-42CD-A47A-2104FE4714AD}"/>
          </ac:picMkLst>
        </pc:picChg>
      </pc:sldChg>
      <pc:sldChg chg="delSp modSp add">
        <pc:chgData name="Tsukuba, Takeshi (Sony)" userId="f09ee0c5-30eb-45e4-a7dc-ff584980309f" providerId="ADAL" clId="{EF32C1DD-3929-4D65-ABA2-8FDC251F954D}" dt="2020-04-08T12:02:03.842" v="1625" actId="1076"/>
        <pc:sldMkLst>
          <pc:docMk/>
          <pc:sldMk cId="2663817389" sldId="4297"/>
        </pc:sldMkLst>
        <pc:spChg chg="mod">
          <ac:chgData name="Tsukuba, Takeshi (Sony)" userId="f09ee0c5-30eb-45e4-a7dc-ff584980309f" providerId="ADAL" clId="{EF32C1DD-3929-4D65-ABA2-8FDC251F954D}" dt="2020-04-08T12:02:03.842" v="1625" actId="1076"/>
          <ac:spMkLst>
            <pc:docMk/>
            <pc:sldMk cId="2663817389" sldId="4297"/>
            <ac:spMk id="6" creationId="{EB550AC4-E7B3-4C2D-8B6E-E79E74DBF499}"/>
          </ac:spMkLst>
        </pc:spChg>
        <pc:picChg chg="del">
          <ac:chgData name="Tsukuba, Takeshi (Sony)" userId="f09ee0c5-30eb-45e4-a7dc-ff584980309f" providerId="ADAL" clId="{EF32C1DD-3929-4D65-ABA2-8FDC251F954D}" dt="2020-04-08T12:01:48.788" v="1617" actId="478"/>
          <ac:picMkLst>
            <pc:docMk/>
            <pc:sldMk cId="2663817389" sldId="4297"/>
            <ac:picMk id="5" creationId="{028EEDD8-66AD-42CD-A47A-2104FE4714AD}"/>
          </ac:picMkLst>
        </pc:picChg>
      </pc:sldChg>
      <pc:sldChg chg="addSp delSp modSp add">
        <pc:chgData name="Tsukuba, Takeshi (Sony)" userId="f09ee0c5-30eb-45e4-a7dc-ff584980309f" providerId="ADAL" clId="{EF32C1DD-3929-4D65-ABA2-8FDC251F954D}" dt="2020-04-08T12:31:18.331" v="2020" actId="20577"/>
        <pc:sldMkLst>
          <pc:docMk/>
          <pc:sldMk cId="417068125" sldId="4298"/>
        </pc:sldMkLst>
        <pc:spChg chg="mod">
          <ac:chgData name="Tsukuba, Takeshi (Sony)" userId="f09ee0c5-30eb-45e4-a7dc-ff584980309f" providerId="ADAL" clId="{EF32C1DD-3929-4D65-ABA2-8FDC251F954D}" dt="2020-04-08T12:31:18.331" v="2020" actId="20577"/>
          <ac:spMkLst>
            <pc:docMk/>
            <pc:sldMk cId="417068125" sldId="4298"/>
            <ac:spMk id="2" creationId="{83C70A14-D096-4045-A849-5A07397F8177}"/>
          </ac:spMkLst>
        </pc:spChg>
        <pc:spChg chg="del">
          <ac:chgData name="Tsukuba, Takeshi (Sony)" userId="f09ee0c5-30eb-45e4-a7dc-ff584980309f" providerId="ADAL" clId="{EF32C1DD-3929-4D65-ABA2-8FDC251F954D}" dt="2020-04-08T12:30:47.662" v="1977"/>
          <ac:spMkLst>
            <pc:docMk/>
            <pc:sldMk cId="417068125" sldId="4298"/>
            <ac:spMk id="3" creationId="{A446ACEC-3ECC-471C-A2E8-5737BC8BB724}"/>
          </ac:spMkLst>
        </pc:spChg>
        <pc:graphicFrameChg chg="add mod modGraphic">
          <ac:chgData name="Tsukuba, Takeshi (Sony)" userId="f09ee0c5-30eb-45e4-a7dc-ff584980309f" providerId="ADAL" clId="{EF32C1DD-3929-4D65-ABA2-8FDC251F954D}" dt="2020-04-08T12:30:59.303" v="1980" actId="6549"/>
          <ac:graphicFrameMkLst>
            <pc:docMk/>
            <pc:sldMk cId="417068125" sldId="4298"/>
            <ac:graphicFrameMk id="4" creationId="{87CAD3D4-6D60-486B-8D95-F89197BD17FB}"/>
          </ac:graphicFrameMkLst>
        </pc:graphicFrameChg>
      </pc:sldChg>
      <pc:sldChg chg="addSp delSp modSp add">
        <pc:chgData name="Tsukuba, Takeshi (Sony)" userId="f09ee0c5-30eb-45e4-a7dc-ff584980309f" providerId="ADAL" clId="{EF32C1DD-3929-4D65-ABA2-8FDC251F954D}" dt="2020-04-08T12:32:40.497" v="2076" actId="6549"/>
        <pc:sldMkLst>
          <pc:docMk/>
          <pc:sldMk cId="2214591929" sldId="4299"/>
        </pc:sldMkLst>
        <pc:spChg chg="mod">
          <ac:chgData name="Tsukuba, Takeshi (Sony)" userId="f09ee0c5-30eb-45e4-a7dc-ff584980309f" providerId="ADAL" clId="{EF32C1DD-3929-4D65-ABA2-8FDC251F954D}" dt="2020-04-08T12:31:59.814" v="2070" actId="20577"/>
          <ac:spMkLst>
            <pc:docMk/>
            <pc:sldMk cId="2214591929" sldId="4299"/>
            <ac:spMk id="2" creationId="{83C70A14-D096-4045-A849-5A07397F8177}"/>
          </ac:spMkLst>
        </pc:spChg>
        <pc:spChg chg="add del mod">
          <ac:chgData name="Tsukuba, Takeshi (Sony)" userId="f09ee0c5-30eb-45e4-a7dc-ff584980309f" providerId="ADAL" clId="{EF32C1DD-3929-4D65-ABA2-8FDC251F954D}" dt="2020-04-08T12:32:16.075" v="2072"/>
          <ac:spMkLst>
            <pc:docMk/>
            <pc:sldMk cId="2214591929" sldId="4299"/>
            <ac:spMk id="5" creationId="{4C12DD88-EC43-4A2E-8CF3-2124A9EE312A}"/>
          </ac:spMkLst>
        </pc:spChg>
        <pc:graphicFrameChg chg="del">
          <ac:chgData name="Tsukuba, Takeshi (Sony)" userId="f09ee0c5-30eb-45e4-a7dc-ff584980309f" providerId="ADAL" clId="{EF32C1DD-3929-4D65-ABA2-8FDC251F954D}" dt="2020-04-08T12:32:03.770" v="2071" actId="478"/>
          <ac:graphicFrameMkLst>
            <pc:docMk/>
            <pc:sldMk cId="2214591929" sldId="4299"/>
            <ac:graphicFrameMk id="4" creationId="{87CAD3D4-6D60-486B-8D95-F89197BD17FB}"/>
          </ac:graphicFrameMkLst>
        </pc:graphicFrameChg>
        <pc:graphicFrameChg chg="add mod modGraphic">
          <ac:chgData name="Tsukuba, Takeshi (Sony)" userId="f09ee0c5-30eb-45e4-a7dc-ff584980309f" providerId="ADAL" clId="{EF32C1DD-3929-4D65-ABA2-8FDC251F954D}" dt="2020-04-08T12:32:40.497" v="2076" actId="6549"/>
          <ac:graphicFrameMkLst>
            <pc:docMk/>
            <pc:sldMk cId="2214591929" sldId="4299"/>
            <ac:graphicFrameMk id="6" creationId="{EADB9922-C3A2-492B-AA23-89E84FA44F9D}"/>
          </ac:graphicFrameMkLst>
        </pc:graphicFrameChg>
      </pc:sldChg>
      <pc:sldChg chg="addSp delSp modSp add">
        <pc:chgData name="Tsukuba, Takeshi (Sony)" userId="f09ee0c5-30eb-45e4-a7dc-ff584980309f" providerId="ADAL" clId="{EF32C1DD-3929-4D65-ABA2-8FDC251F954D}" dt="2020-04-08T12:33:47.671" v="2090" actId="6549"/>
        <pc:sldMkLst>
          <pc:docMk/>
          <pc:sldMk cId="2432397042" sldId="4300"/>
        </pc:sldMkLst>
        <pc:spChg chg="mod">
          <ac:chgData name="Tsukuba, Takeshi (Sony)" userId="f09ee0c5-30eb-45e4-a7dc-ff584980309f" providerId="ADAL" clId="{EF32C1DD-3929-4D65-ABA2-8FDC251F954D}" dt="2020-04-08T12:32:59.526" v="2086" actId="20577"/>
          <ac:spMkLst>
            <pc:docMk/>
            <pc:sldMk cId="2432397042" sldId="4300"/>
            <ac:spMk id="2" creationId="{83C70A14-D096-4045-A849-5A07397F8177}"/>
          </ac:spMkLst>
        </pc:spChg>
        <pc:spChg chg="add del mod">
          <ac:chgData name="Tsukuba, Takeshi (Sony)" userId="f09ee0c5-30eb-45e4-a7dc-ff584980309f" providerId="ADAL" clId="{EF32C1DD-3929-4D65-ABA2-8FDC251F954D}" dt="2020-04-08T12:33:37.313" v="2088"/>
          <ac:spMkLst>
            <pc:docMk/>
            <pc:sldMk cId="2432397042" sldId="4300"/>
            <ac:spMk id="4" creationId="{DB796B30-DFD9-4CBA-B30F-6A2EABF178E2}"/>
          </ac:spMkLst>
        </pc:spChg>
        <pc:graphicFrameChg chg="add mod modGraphic">
          <ac:chgData name="Tsukuba, Takeshi (Sony)" userId="f09ee0c5-30eb-45e4-a7dc-ff584980309f" providerId="ADAL" clId="{EF32C1DD-3929-4D65-ABA2-8FDC251F954D}" dt="2020-04-08T12:33:47.671" v="2090" actId="6549"/>
          <ac:graphicFrameMkLst>
            <pc:docMk/>
            <pc:sldMk cId="2432397042" sldId="4300"/>
            <ac:graphicFrameMk id="5" creationId="{0D7B7A35-0BA6-4924-BD90-90AC72AEE449}"/>
          </ac:graphicFrameMkLst>
        </pc:graphicFrameChg>
        <pc:graphicFrameChg chg="del">
          <ac:chgData name="Tsukuba, Takeshi (Sony)" userId="f09ee0c5-30eb-45e4-a7dc-ff584980309f" providerId="ADAL" clId="{EF32C1DD-3929-4D65-ABA2-8FDC251F954D}" dt="2020-04-08T12:33:34.652" v="2087" actId="478"/>
          <ac:graphicFrameMkLst>
            <pc:docMk/>
            <pc:sldMk cId="2432397042" sldId="4300"/>
            <ac:graphicFrameMk id="6" creationId="{EADB9922-C3A2-492B-AA23-89E84FA44F9D}"/>
          </ac:graphicFrameMkLst>
        </pc:graphicFrameChg>
      </pc:sldChg>
    </pc:docChg>
  </pc:docChgLst>
  <pc:docChgLst>
    <pc:chgData name="Tsukuba, Takeshi (Sony)" userId="f09ee0c5-30eb-45e4-a7dc-ff584980309f" providerId="ADAL" clId="{801E150F-447D-4469-9897-9C1221413C5F}"/>
    <pc:docChg chg="addSld delSld modSld">
      <pc:chgData name="Tsukuba, Takeshi (Sony)" userId="f09ee0c5-30eb-45e4-a7dc-ff584980309f" providerId="ADAL" clId="{801E150F-447D-4469-9897-9C1221413C5F}" dt="2020-04-14T04:30:23.903" v="31" actId="20577"/>
      <pc:docMkLst>
        <pc:docMk/>
      </pc:docMkLst>
      <pc:sldChg chg="addSp modSp">
        <pc:chgData name="Tsukuba, Takeshi (Sony)" userId="f09ee0c5-30eb-45e4-a7dc-ff584980309f" providerId="ADAL" clId="{801E150F-447D-4469-9897-9C1221413C5F}" dt="2020-04-14T04:27:15.133" v="18" actId="1036"/>
        <pc:sldMkLst>
          <pc:docMk/>
          <pc:sldMk cId="955907893" sldId="388"/>
        </pc:sldMkLst>
        <pc:spChg chg="mod">
          <ac:chgData name="Tsukuba, Takeshi (Sony)" userId="f09ee0c5-30eb-45e4-a7dc-ff584980309f" providerId="ADAL" clId="{801E150F-447D-4469-9897-9C1221413C5F}" dt="2020-04-14T04:27:02.769" v="12" actId="20577"/>
          <ac:spMkLst>
            <pc:docMk/>
            <pc:sldMk cId="955907893" sldId="388"/>
            <ac:spMk id="9" creationId="{6B2E2E12-0E64-4686-A4BF-01CB4D655995}"/>
          </ac:spMkLst>
        </pc:spChg>
        <pc:graphicFrameChg chg="add mod">
          <ac:chgData name="Tsukuba, Takeshi (Sony)" userId="f09ee0c5-30eb-45e4-a7dc-ff584980309f" providerId="ADAL" clId="{801E150F-447D-4469-9897-9C1221413C5F}" dt="2020-04-14T04:27:09.978" v="17" actId="1035"/>
          <ac:graphicFrameMkLst>
            <pc:docMk/>
            <pc:sldMk cId="955907893" sldId="388"/>
            <ac:graphicFrameMk id="4" creationId="{B6635C3A-31A5-41FA-BF26-6C98B731D116}"/>
          </ac:graphicFrameMkLst>
        </pc:graphicFrameChg>
        <pc:graphicFrameChg chg="add mod">
          <ac:chgData name="Tsukuba, Takeshi (Sony)" userId="f09ee0c5-30eb-45e4-a7dc-ff584980309f" providerId="ADAL" clId="{801E150F-447D-4469-9897-9C1221413C5F}" dt="2020-04-14T04:27:09.978" v="17" actId="1035"/>
          <ac:graphicFrameMkLst>
            <pc:docMk/>
            <pc:sldMk cId="955907893" sldId="388"/>
            <ac:graphicFrameMk id="5" creationId="{CCCD21CE-1C17-446B-908B-FAE297101FBC}"/>
          </ac:graphicFrameMkLst>
        </pc:graphicFrameChg>
        <pc:graphicFrameChg chg="add mod">
          <ac:chgData name="Tsukuba, Takeshi (Sony)" userId="f09ee0c5-30eb-45e4-a7dc-ff584980309f" providerId="ADAL" clId="{801E150F-447D-4469-9897-9C1221413C5F}" dt="2020-04-14T04:27:09.978" v="17" actId="1035"/>
          <ac:graphicFrameMkLst>
            <pc:docMk/>
            <pc:sldMk cId="955907893" sldId="388"/>
            <ac:graphicFrameMk id="6" creationId="{BE7C6E39-AEA7-4838-BF1C-7B755BC8E929}"/>
          </ac:graphicFrameMkLst>
        </pc:graphicFrameChg>
        <pc:graphicFrameChg chg="add mod">
          <ac:chgData name="Tsukuba, Takeshi (Sony)" userId="f09ee0c5-30eb-45e4-a7dc-ff584980309f" providerId="ADAL" clId="{801E150F-447D-4469-9897-9C1221413C5F}" dt="2020-04-14T04:27:15.133" v="18" actId="1036"/>
          <ac:graphicFrameMkLst>
            <pc:docMk/>
            <pc:sldMk cId="955907893" sldId="388"/>
            <ac:graphicFrameMk id="7" creationId="{38770B8D-7BF6-48DA-8569-061D1B6198FE}"/>
          </ac:graphicFrameMkLst>
        </pc:graphicFrameChg>
        <pc:graphicFrameChg chg="add mod">
          <ac:chgData name="Tsukuba, Takeshi (Sony)" userId="f09ee0c5-30eb-45e4-a7dc-ff584980309f" providerId="ADAL" clId="{801E150F-447D-4469-9897-9C1221413C5F}" dt="2020-04-14T04:27:15.133" v="18" actId="1036"/>
          <ac:graphicFrameMkLst>
            <pc:docMk/>
            <pc:sldMk cId="955907893" sldId="388"/>
            <ac:graphicFrameMk id="10" creationId="{DBF7884D-C63A-4DD3-AC44-6433B4060AA6}"/>
          </ac:graphicFrameMkLst>
        </pc:graphicFrameChg>
        <pc:graphicFrameChg chg="add mod">
          <ac:chgData name="Tsukuba, Takeshi (Sony)" userId="f09ee0c5-30eb-45e4-a7dc-ff584980309f" providerId="ADAL" clId="{801E150F-447D-4469-9897-9C1221413C5F}" dt="2020-04-14T04:27:15.133" v="18" actId="1036"/>
          <ac:graphicFrameMkLst>
            <pc:docMk/>
            <pc:sldMk cId="955907893" sldId="388"/>
            <ac:graphicFrameMk id="11" creationId="{7D9BA3F0-ED37-4AA8-8AFA-47FEB483E388}"/>
          </ac:graphicFrameMkLst>
        </pc:graphicFrameChg>
      </pc:sldChg>
      <pc:sldChg chg="modSp">
        <pc:chgData name="Tsukuba, Takeshi (Sony)" userId="f09ee0c5-30eb-45e4-a7dc-ff584980309f" providerId="ADAL" clId="{801E150F-447D-4469-9897-9C1221413C5F}" dt="2020-04-14T04:30:23.903" v="31" actId="20577"/>
        <pc:sldMkLst>
          <pc:docMk/>
          <pc:sldMk cId="2422638566" sldId="4289"/>
        </pc:sldMkLst>
        <pc:spChg chg="mod">
          <ac:chgData name="Tsukuba, Takeshi (Sony)" userId="f09ee0c5-30eb-45e4-a7dc-ff584980309f" providerId="ADAL" clId="{801E150F-447D-4469-9897-9C1221413C5F}" dt="2020-04-14T04:30:23.903" v="31" actId="20577"/>
          <ac:spMkLst>
            <pc:docMk/>
            <pc:sldMk cId="2422638566" sldId="4289"/>
            <ac:spMk id="3" creationId="{B99335C5-4D6C-48C1-A18A-155200F54278}"/>
          </ac:spMkLst>
        </pc:spChg>
      </pc:sldChg>
      <pc:sldChg chg="del">
        <pc:chgData name="Tsukuba, Takeshi (Sony)" userId="f09ee0c5-30eb-45e4-a7dc-ff584980309f" providerId="ADAL" clId="{801E150F-447D-4469-9897-9C1221413C5F}" dt="2020-04-14T04:28:08.768" v="20" actId="2696"/>
        <pc:sldMkLst>
          <pc:docMk/>
          <pc:sldMk cId="417068125" sldId="4298"/>
        </pc:sldMkLst>
      </pc:sldChg>
      <pc:sldChg chg="del">
        <pc:chgData name="Tsukuba, Takeshi (Sony)" userId="f09ee0c5-30eb-45e4-a7dc-ff584980309f" providerId="ADAL" clId="{801E150F-447D-4469-9897-9C1221413C5F}" dt="2020-04-14T04:28:08.966" v="21" actId="2696"/>
        <pc:sldMkLst>
          <pc:docMk/>
          <pc:sldMk cId="2214591929" sldId="4299"/>
        </pc:sldMkLst>
      </pc:sldChg>
      <pc:sldChg chg="del">
        <pc:chgData name="Tsukuba, Takeshi (Sony)" userId="f09ee0c5-30eb-45e4-a7dc-ff584980309f" providerId="ADAL" clId="{801E150F-447D-4469-9897-9C1221413C5F}" dt="2020-04-14T04:28:09.036" v="22" actId="2696"/>
        <pc:sldMkLst>
          <pc:docMk/>
          <pc:sldMk cId="2432397042" sldId="4300"/>
        </pc:sldMkLst>
      </pc:sldChg>
      <pc:sldChg chg="add">
        <pc:chgData name="Tsukuba, Takeshi (Sony)" userId="f09ee0c5-30eb-45e4-a7dc-ff584980309f" providerId="ADAL" clId="{801E150F-447D-4469-9897-9C1221413C5F}" dt="2020-04-14T04:28:05.144" v="19"/>
        <pc:sldMkLst>
          <pc:docMk/>
          <pc:sldMk cId="3303044635" sldId="4301"/>
        </pc:sldMkLst>
      </pc:sldChg>
      <pc:sldChg chg="add">
        <pc:chgData name="Tsukuba, Takeshi (Sony)" userId="f09ee0c5-30eb-45e4-a7dc-ff584980309f" providerId="ADAL" clId="{801E150F-447D-4469-9897-9C1221413C5F}" dt="2020-04-14T04:28:05.144" v="19"/>
        <pc:sldMkLst>
          <pc:docMk/>
          <pc:sldMk cId="2049486568" sldId="4302"/>
        </pc:sldMkLst>
      </pc:sldChg>
      <pc:sldChg chg="add">
        <pc:chgData name="Tsukuba, Takeshi (Sony)" userId="f09ee0c5-30eb-45e4-a7dc-ff584980309f" providerId="ADAL" clId="{801E150F-447D-4469-9897-9C1221413C5F}" dt="2020-04-14T04:28:05.144" v="19"/>
        <pc:sldMkLst>
          <pc:docMk/>
          <pc:sldMk cId="1888584913" sldId="430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2020/4/14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2020/4/14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BBC</a:t>
            </a:r>
            <a:r>
              <a:rPr kumimoji="1" lang="ja-JP" altLang="en-US" dirty="0"/>
              <a:t>の提案が採用されなかったのは？ゲインが小さかったから？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26B5EF-E6B2-4482-B3E1-BC282756F211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268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22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600" y="44635"/>
            <a:ext cx="11051500" cy="792183"/>
          </a:xfrm>
          <a:prstGeom prst="rect">
            <a:avLst/>
          </a:prstGeom>
        </p:spPr>
        <p:txBody>
          <a:bodyPr wrap="non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600" y="1052758"/>
            <a:ext cx="11051500" cy="511452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446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2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9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187" y="908930"/>
            <a:ext cx="11525997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16" y="6409484"/>
            <a:ext cx="8840099" cy="36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0" marR="0" indent="0" algn="l" defTabSz="9145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D7B6D7-B93D-4A81-9951-1EF138C68E07}" type="slidenum">
              <a:rPr lang="en-US" altLang="ja-JP" sz="1800" b="1" kern="0" baseline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indent="0" algn="l" defTabSz="9145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ja-JP" sz="1800" b="1" kern="0" baseline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z="1800" b="0" kern="1200">
                <a:solidFill>
                  <a:srgbClr val="7FD13B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FEB80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EA157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1AB39F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738AC8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00ADDC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 </a:t>
            </a:r>
            <a:r>
              <a:rPr lang="en-US" altLang="ja-JP" sz="1800" b="0" kern="1200">
                <a:solidFill>
                  <a:schemeClr val="bg1">
                    <a:lumMod val="75000"/>
                  </a:schemeClr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Fundamental Technology Research and Development Division1 (FTRD1)</a:t>
            </a:r>
            <a:endParaRPr lang="ja-JP" altLang="ja-JP" sz="1600" b="0">
              <a:solidFill>
                <a:schemeClr val="bg1">
                  <a:lumMod val="75000"/>
                </a:schemeClr>
              </a:solidFill>
              <a:effectLst/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52" y="6423956"/>
            <a:ext cx="1311958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772" r:id="rId6"/>
    <p:sldLayoutId id="2147483698" r:id="rId7"/>
    <p:sldLayoutId id="2147483771" r:id="rId8"/>
    <p:sldLayoutId id="2147483706" r:id="rId9"/>
    <p:sldLayoutId id="2147483773" r:id="rId10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7883702-BCF1-4013-9738-E5B111DAB9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AHG14: BDPCM for Inter/IBC-predicted residuals</a:t>
            </a:r>
            <a:br>
              <a:rPr lang="en-US" altLang="ja-JP" dirty="0">
                <a:latin typeface="+mn-lt"/>
              </a:rPr>
            </a:br>
            <a:r>
              <a:rPr lang="en-US" altLang="ja-JP" dirty="0">
                <a:latin typeface="+mn-lt"/>
              </a:rPr>
              <a:t>(JVET-R0354)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187A606-5442-4FEA-8CB6-37F8574982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750" y="4365898"/>
            <a:ext cx="10761662" cy="307777"/>
          </a:xfrm>
        </p:spPr>
        <p:txBody>
          <a:bodyPr/>
          <a:lstStyle/>
          <a:p>
            <a:r>
              <a:rPr lang="en-US" altLang="ja-JP" b="1" dirty="0">
                <a:latin typeface="+mj-lt"/>
              </a:rPr>
              <a:t>T. Tsukuba, Y. Yagasaki, M. Ikeda, T. Suzuki</a:t>
            </a:r>
          </a:p>
        </p:txBody>
      </p:sp>
    </p:spTree>
    <p:extLst>
      <p:ext uri="{BB962C8B-B14F-4D97-AF65-F5344CB8AC3E}">
        <p14:creationId xmlns:p14="http://schemas.microsoft.com/office/powerpoint/2010/main" val="147859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444/SCC/common QP condition (</a:t>
            </a:r>
            <a:r>
              <a:rPr kumimoji="1" lang="en-US" altLang="ja-JP" dirty="0" err="1"/>
              <a:t>DualTreeOff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0635BC07-2E0F-4C92-A6DE-5ADFCD1A1196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758950" y="1244600"/>
          <a:ext cx="8686800" cy="48387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80252470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8649977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197353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2848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0674758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6541953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206424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0876488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08502329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862159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392449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879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797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366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10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68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877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258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894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80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119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627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669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098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639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986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04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831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5486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016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80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8269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090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63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7049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998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44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40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883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8584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3E644-73A2-4410-9176-3627FE2DE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Conclusion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9335C5-4D6C-48C1-A18A-155200F5427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/>
              <a:t>Apply BDPCM to Inter/IBC-predicted residuals to make design of BDPCM consistent with HEVC</a:t>
            </a:r>
          </a:p>
          <a:p>
            <a:pPr marL="0" indent="0"/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Improved coding performance under 444/lossless, 444/SCC/low QP condition, 444/SCC/common QP condition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Recommend: Adopt JVET-R0354 into the next VTM/VVC WD or further study it toward future extension of VVC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 marL="0" indent="0"/>
            <a:endParaRPr lang="en-US" altLang="ja-JP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2638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92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Summary of JVET-R0354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Introduction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In HEVC, RDPCM can be applied to Intra/Inter/IBC-predicted residuals</a:t>
            </a:r>
            <a:endParaRPr lang="en-US" altLang="ja-JP" sz="2200" dirty="0">
              <a:latin typeface="+mn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In VVC, BDPCM can be applied to only Intra-predicted residuals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Proposal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+mn-lt"/>
              </a:rPr>
              <a:t>Apply BDPCM to Inter/IBC-predicted residuals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Experimental results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3200" dirty="0">
                <a:latin typeface="+mn-lt"/>
              </a:rPr>
              <a:t>Thanks to Qualcomm for the crosscheck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 marL="0" indent="0"/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3200" dirty="0">
              <a:latin typeface="+mn-lt"/>
            </a:endParaRPr>
          </a:p>
        </p:txBody>
      </p:sp>
      <p:graphicFrame>
        <p:nvGraphicFramePr>
          <p:cNvPr id="4" name="コンテンツ プレースホルダー 4">
            <a:extLst>
              <a:ext uri="{FF2B5EF4-FFF2-40B4-BE49-F238E27FC236}">
                <a16:creationId xmlns:a16="http://schemas.microsoft.com/office/drawing/2014/main" id="{B6635C3A-31A5-41FA-BF26-6C98B731D1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5125452"/>
              </p:ext>
            </p:extLst>
          </p:nvPr>
        </p:nvGraphicFramePr>
        <p:xfrm>
          <a:off x="6822430" y="3789834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LowQP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CCCD21CE-1C17-446B-908B-FAE297101F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450455"/>
              </p:ext>
            </p:extLst>
          </p:nvPr>
        </p:nvGraphicFramePr>
        <p:xfrm>
          <a:off x="4085227" y="3797454"/>
          <a:ext cx="2737203" cy="891540"/>
        </p:xfrm>
        <a:graphic>
          <a:graphicData uri="http://schemas.openxmlformats.org/drawingml/2006/table">
            <a:tbl>
              <a:tblPr/>
              <a:tblGrid>
                <a:gridCol w="576378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CTC</a:t>
                      </a: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70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6" name="コンテンツ プレースホルダー 4">
            <a:extLst>
              <a:ext uri="{FF2B5EF4-FFF2-40B4-BE49-F238E27FC236}">
                <a16:creationId xmlns:a16="http://schemas.microsoft.com/office/drawing/2014/main" id="{BE7C6E39-AEA7-4838-BF1C-7B755BC8E9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442785"/>
              </p:ext>
            </p:extLst>
          </p:nvPr>
        </p:nvGraphicFramePr>
        <p:xfrm>
          <a:off x="1349822" y="3789834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129649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Lossless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DualTreeOn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38770B8D-7BF6-48DA-8569-061D1B6198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9432488"/>
              </p:ext>
            </p:extLst>
          </p:nvPr>
        </p:nvGraphicFramePr>
        <p:xfrm>
          <a:off x="6821532" y="4755262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LowQP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10" name="コンテンツ プレースホルダー 4">
            <a:extLst>
              <a:ext uri="{FF2B5EF4-FFF2-40B4-BE49-F238E27FC236}">
                <a16:creationId xmlns:a16="http://schemas.microsoft.com/office/drawing/2014/main" id="{DBF7884D-C63A-4DD3-AC44-6433B4060A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971867"/>
              </p:ext>
            </p:extLst>
          </p:nvPr>
        </p:nvGraphicFramePr>
        <p:xfrm>
          <a:off x="4084329" y="4762882"/>
          <a:ext cx="2737203" cy="891540"/>
        </p:xfrm>
        <a:graphic>
          <a:graphicData uri="http://schemas.openxmlformats.org/drawingml/2006/table">
            <a:tbl>
              <a:tblPr/>
              <a:tblGrid>
                <a:gridCol w="576378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8868210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07643648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CTC</a:t>
                      </a:r>
                    </a:p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70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  <p:graphicFrame>
        <p:nvGraphicFramePr>
          <p:cNvPr id="11" name="コンテンツ プレースホルダー 4">
            <a:extLst>
              <a:ext uri="{FF2B5EF4-FFF2-40B4-BE49-F238E27FC236}">
                <a16:creationId xmlns:a16="http://schemas.microsoft.com/office/drawing/2014/main" id="{7D9BA3F0-ED37-4AA8-8AFA-47FEB483E3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983691"/>
              </p:ext>
            </p:extLst>
          </p:nvPr>
        </p:nvGraphicFramePr>
        <p:xfrm>
          <a:off x="1348924" y="4755262"/>
          <a:ext cx="2737202" cy="906780"/>
        </p:xfrm>
        <a:graphic>
          <a:graphicData uri="http://schemas.openxmlformats.org/drawingml/2006/table">
            <a:tbl>
              <a:tblPr/>
              <a:tblGrid>
                <a:gridCol w="576377">
                  <a:extLst>
                    <a:ext uri="{9D8B030D-6E8A-4147-A177-3AD203B41FA5}">
                      <a16:colId xmlns:a16="http://schemas.microsoft.com/office/drawing/2014/main" val="1387532247"/>
                    </a:ext>
                  </a:extLst>
                </a:gridCol>
                <a:gridCol w="1296495">
                  <a:extLst>
                    <a:ext uri="{9D8B030D-6E8A-4147-A177-3AD203B41FA5}">
                      <a16:colId xmlns:a16="http://schemas.microsoft.com/office/drawing/2014/main" val="4724628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3627718807"/>
                    </a:ext>
                  </a:extLst>
                </a:gridCol>
                <a:gridCol w="432165">
                  <a:extLst>
                    <a:ext uri="{9D8B030D-6E8A-4147-A177-3AD203B41FA5}">
                      <a16:colId xmlns:a16="http://schemas.microsoft.com/office/drawing/2014/main" val="1487466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Lossless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DualTreeOn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30800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47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1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7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184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07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Introduction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516572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In HEVC, RDPCM</a:t>
            </a:r>
            <a:r>
              <a:rPr lang="ja-JP" altLang="en-US" dirty="0">
                <a:latin typeface="+mn-lt"/>
              </a:rPr>
              <a:t> </a:t>
            </a:r>
            <a:r>
              <a:rPr lang="en-US" altLang="ja-JP" dirty="0">
                <a:latin typeface="+mn-lt"/>
              </a:rPr>
              <a:t>can be applied to Intra/Inter/IBC-predicted residuals.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In VVC, BDPCM can be applied to only Intra-predicted residuals.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At the last meeting, Inter BDPCM was proposed in JVET-Q0460.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Additional gains were observed, but no support for BDPCM for IBC-predicted residuals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To make the design of BDPCM consistent with HEVC, would like to propose BDPCM for not only Intra but also Inter/IBC-predicted residuals 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dirty="0">
              <a:latin typeface="+mn-lt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CDD96241-1FD1-46C6-81E5-4DE5B731B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664470"/>
              </p:ext>
            </p:extLst>
          </p:nvPr>
        </p:nvGraphicFramePr>
        <p:xfrm>
          <a:off x="1997894" y="4653930"/>
          <a:ext cx="8136905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3573">
                  <a:extLst>
                    <a:ext uri="{9D8B030D-6E8A-4147-A177-3AD203B41FA5}">
                      <a16:colId xmlns:a16="http://schemas.microsoft.com/office/drawing/2014/main" val="3957482677"/>
                    </a:ext>
                  </a:extLst>
                </a:gridCol>
                <a:gridCol w="2034444">
                  <a:extLst>
                    <a:ext uri="{9D8B030D-6E8A-4147-A177-3AD203B41FA5}">
                      <a16:colId xmlns:a16="http://schemas.microsoft.com/office/drawing/2014/main" val="1096883761"/>
                    </a:ext>
                  </a:extLst>
                </a:gridCol>
                <a:gridCol w="2034444">
                  <a:extLst>
                    <a:ext uri="{9D8B030D-6E8A-4147-A177-3AD203B41FA5}">
                      <a16:colId xmlns:a16="http://schemas.microsoft.com/office/drawing/2014/main" val="3402246565"/>
                    </a:ext>
                  </a:extLst>
                </a:gridCol>
                <a:gridCol w="2034444">
                  <a:extLst>
                    <a:ext uri="{9D8B030D-6E8A-4147-A177-3AD203B41FA5}">
                      <a16:colId xmlns:a16="http://schemas.microsoft.com/office/drawing/2014/main" val="120584861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Method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Supported RDPCM/BDPCM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2236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Intra-predicted block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Inter-predicted block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IBC-predicted block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137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HEVC 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Implicit RDPCM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Explicit RDPCM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Explicit RDPCM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447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VVC 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Intra BDPCM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N/A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N/A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294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JVET-Q0460 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Intra BDPCM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Inter BDPCM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N/A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1478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JVET-R0354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Intra BDPCM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Inter BDPCM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IBC BDPCM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0562076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28DBC48-74F3-4164-9EFF-5D92041F231D}"/>
              </a:ext>
            </a:extLst>
          </p:cNvPr>
          <p:cNvSpPr/>
          <p:nvPr/>
        </p:nvSpPr>
        <p:spPr>
          <a:xfrm>
            <a:off x="1997894" y="5878066"/>
            <a:ext cx="8136904" cy="2160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50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CA3F2B-A5BC-4FE6-9760-F1A221455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Proposal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10" name="コンテンツ プレースホルダー 8">
            <a:extLst>
              <a:ext uri="{FF2B5EF4-FFF2-40B4-BE49-F238E27FC236}">
                <a16:creationId xmlns:a16="http://schemas.microsoft.com/office/drawing/2014/main" id="{16B8C0F1-05CC-4012-8E44-FE5225B8956F}"/>
              </a:ext>
            </a:extLst>
          </p:cNvPr>
          <p:cNvSpPr txBox="1">
            <a:spLocks/>
          </p:cNvSpPr>
          <p:nvPr/>
        </p:nvSpPr>
        <p:spPr bwMode="gray">
          <a:xfrm>
            <a:off x="720724" y="1081089"/>
            <a:ext cx="10710218" cy="5165724"/>
          </a:xfrm>
          <a:prstGeom prst="rect">
            <a:avLst/>
          </a:prstGeom>
        </p:spPr>
        <p:txBody>
          <a:bodyPr lIns="0" tIns="0" rIns="0" bIns="0"/>
          <a:lstStyle>
            <a:lvl1pPr marL="408497" indent="-408497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24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885076" indent="-340414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6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1361656" indent="-272331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4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1906318" indent="-272331" algn="l" defTabSz="1089325" rtl="0" eaLnBrk="1" latinLnBrk="0" hangingPunct="1">
              <a:lnSpc>
                <a:spcPts val="3400"/>
              </a:lnSpc>
              <a:spcBef>
                <a:spcPts val="0"/>
              </a:spcBef>
              <a:buFontTx/>
              <a:buNone/>
              <a:defRPr kumimoji="1" sz="1100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2450981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000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  <a:lvl6pPr marL="2995643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305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4968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9630" indent="-272331" algn="l" defTabSz="108932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Apply BDPCM to Inter/IBC-predicted residuals in addition to Intra residuals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</a:rPr>
              <a:t>Summary of proposed changes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No change for syntax of Intra BDPCM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Signal </a:t>
            </a:r>
            <a:r>
              <a:rPr lang="en-US" altLang="ja-JP" sz="1800" dirty="0" err="1">
                <a:latin typeface="+mn-lt"/>
              </a:rPr>
              <a:t>bdpcm</a:t>
            </a:r>
            <a:r>
              <a:rPr lang="en-US" altLang="ja-JP" sz="1800" dirty="0">
                <a:latin typeface="+mn-lt"/>
              </a:rPr>
              <a:t>_{</a:t>
            </a:r>
            <a:r>
              <a:rPr lang="en-US" altLang="ja-JP" sz="1800" dirty="0" err="1">
                <a:latin typeface="+mn-lt"/>
              </a:rPr>
              <a:t>luma</a:t>
            </a:r>
            <a:r>
              <a:rPr lang="en-US" altLang="ja-JP" sz="1800" dirty="0">
                <a:latin typeface="+mn-lt"/>
              </a:rPr>
              <a:t>, chroma}_flag for Inter/IBC-predicted residuals after signaling </a:t>
            </a:r>
            <a:r>
              <a:rPr lang="en-US" altLang="ja-JP" sz="1800" dirty="0" err="1">
                <a:latin typeface="+mn-lt"/>
              </a:rPr>
              <a:t>cu_act_enabled_flag</a:t>
            </a:r>
            <a:r>
              <a:rPr lang="en-US" altLang="ja-JP" sz="1800" dirty="0">
                <a:latin typeface="+mn-lt"/>
              </a:rPr>
              <a:t> for Inter: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Signal </a:t>
            </a:r>
            <a:r>
              <a:rPr lang="en-US" altLang="ja-JP" sz="1800" dirty="0" err="1">
                <a:latin typeface="+mn-lt"/>
              </a:rPr>
              <a:t>bdcpm_dir</a:t>
            </a:r>
            <a:r>
              <a:rPr lang="en-US" altLang="ja-JP" sz="1800" dirty="0">
                <a:latin typeface="+mn-lt"/>
              </a:rPr>
              <a:t>_{</a:t>
            </a:r>
            <a:r>
              <a:rPr lang="en-US" altLang="ja-JP" sz="1800" dirty="0" err="1">
                <a:latin typeface="+mn-lt"/>
              </a:rPr>
              <a:t>luma</a:t>
            </a:r>
            <a:r>
              <a:rPr lang="en-US" altLang="ja-JP" sz="1800" dirty="0">
                <a:latin typeface="+mn-lt"/>
              </a:rPr>
              <a:t>, chroma}_flag to specify the residual prediction direction if </a:t>
            </a:r>
            <a:r>
              <a:rPr lang="en-US" altLang="ja-JP" sz="1800" dirty="0" err="1">
                <a:latin typeface="+mn-lt"/>
              </a:rPr>
              <a:t>bdpcm</a:t>
            </a:r>
            <a:r>
              <a:rPr lang="en-US" altLang="ja-JP" sz="1800" dirty="0">
                <a:latin typeface="+mn-lt"/>
              </a:rPr>
              <a:t>_{</a:t>
            </a:r>
            <a:r>
              <a:rPr lang="en-US" altLang="ja-JP" sz="1800" dirty="0" err="1">
                <a:latin typeface="+mn-lt"/>
              </a:rPr>
              <a:t>luma</a:t>
            </a:r>
            <a:r>
              <a:rPr lang="en-US" altLang="ja-JP" sz="1800" dirty="0">
                <a:latin typeface="+mn-lt"/>
              </a:rPr>
              <a:t>, chroma}_flag is equal to 1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Add one additional context for each </a:t>
            </a:r>
            <a:r>
              <a:rPr lang="en-US" altLang="ja-JP" sz="1800" dirty="0" err="1">
                <a:latin typeface="+mn-lt"/>
              </a:rPr>
              <a:t>bdpcm</a:t>
            </a:r>
            <a:r>
              <a:rPr lang="en-US" altLang="ja-JP" sz="1800" dirty="0">
                <a:latin typeface="+mn-lt"/>
              </a:rPr>
              <a:t>_{</a:t>
            </a:r>
            <a:r>
              <a:rPr lang="en-US" altLang="ja-JP" sz="1800" dirty="0" err="1">
                <a:latin typeface="+mn-lt"/>
              </a:rPr>
              <a:t>luma</a:t>
            </a:r>
            <a:r>
              <a:rPr lang="en-US" altLang="ja-JP" sz="1800" dirty="0">
                <a:latin typeface="+mn-lt"/>
              </a:rPr>
              <a:t>, chroma}_flag and </a:t>
            </a:r>
            <a:r>
              <a:rPr lang="en-US" altLang="ja-JP" sz="1800" dirty="0" err="1">
                <a:latin typeface="+mn-lt"/>
              </a:rPr>
              <a:t>bdcpm_dir</a:t>
            </a:r>
            <a:r>
              <a:rPr lang="en-US" altLang="ja-JP" sz="1800" dirty="0">
                <a:latin typeface="+mn-lt"/>
              </a:rPr>
              <a:t>_{</a:t>
            </a:r>
            <a:r>
              <a:rPr lang="en-US" altLang="ja-JP" sz="1800" dirty="0" err="1">
                <a:latin typeface="+mn-lt"/>
              </a:rPr>
              <a:t>luma</a:t>
            </a:r>
            <a:r>
              <a:rPr lang="en-US" altLang="ja-JP" sz="1800" dirty="0">
                <a:latin typeface="+mn-lt"/>
              </a:rPr>
              <a:t>, chroma}_flag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Reuse entire BDPCM modules (Inverse BDPCM, Forward BPDCM) for Inter/IBC BDPCM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+mn-lt"/>
              </a:rPr>
              <a:t>To reduce the encoder runtimes, following fast search is applied: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Search Chroma BDPCM for Inter/IBC if either of </a:t>
            </a:r>
            <a:r>
              <a:rPr lang="en-US" altLang="ja-JP" sz="1600" dirty="0" err="1">
                <a:latin typeface="+mn-lt"/>
              </a:rPr>
              <a:t>coded_flag</a:t>
            </a:r>
            <a:r>
              <a:rPr lang="en-US" altLang="ja-JP" sz="1600" dirty="0">
                <a:latin typeface="+mn-lt"/>
              </a:rPr>
              <a:t> for </a:t>
            </a:r>
            <a:r>
              <a:rPr lang="en-US" altLang="ja-JP" sz="1600" dirty="0" err="1">
                <a:latin typeface="+mn-lt"/>
              </a:rPr>
              <a:t>Cb</a:t>
            </a:r>
            <a:r>
              <a:rPr lang="en-US" altLang="ja-JP" sz="1600" dirty="0">
                <a:latin typeface="+mn-lt"/>
              </a:rPr>
              <a:t> or Cr is equal to 1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ja-JP" sz="1600" dirty="0">
                <a:latin typeface="+mn-lt"/>
              </a:rPr>
              <a:t>Reuse Chroma BDPCM for non-JCCR case for JCCR case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734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C9982C-1E6A-40BA-B689-1BBEF75AD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Highlighted Spec Changes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28EEDD8-66AD-42CD-A47A-2104FE471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205806" y="1053530"/>
            <a:ext cx="8069580" cy="52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06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C9982C-1E6A-40BA-B689-1BBEF75AD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Highlighted Spec Changes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B550AC4-E7B3-4C2D-8B6E-E79E74DBF499}"/>
              </a:ext>
            </a:extLst>
          </p:cNvPr>
          <p:cNvSpPr/>
          <p:nvPr/>
        </p:nvSpPr>
        <p:spPr>
          <a:xfrm>
            <a:off x="557734" y="981522"/>
            <a:ext cx="109452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ja-JP" sz="16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bdpcm_luma_flag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equal to 1 specifies that BDPCM is applied to the current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coding block at the location (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x0,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), i.e. the transform is skipped, the intra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prediction mode is specified by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.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BDPCM is not applied to the current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luma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coding block at the location (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x0,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). 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When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not present it is inferred to be equal to 0.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 is set equal to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for 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x0..x0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cbWidth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1, 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y0..y0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cbHeight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 and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0.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bdpcm_luma_dir_flag</a:t>
            </a:r>
            <a:r>
              <a:rPr lang="en-US" altLang="ja-JP" sz="16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equal to 0 specifies that the BDPCM prediction direction is horizontal.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the BDPCM prediction direction is vertical.</a:t>
            </a:r>
            <a:endParaRPr lang="en-CA" altLang="ko-KR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BdpcmDir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 is set equal to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bdpcm_luma_dir_flag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for 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x0..x0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cbWidth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1, 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y0..y0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cbHeight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 and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0.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CA" altLang="ja-JP" sz="16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bdpcm_chroma_flag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equal to 1 specifies that BDPCM is applied to the current chroma coding blocks at the location (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x0,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), i.e. the transform is skipped, the chroma prediction mode is specified by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.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0 specifies that BDPCM is not applied to the current chroma coding blocks at the location (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x0,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). 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When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not present it is inferred to be equal to 0.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 is set equal to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for 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x0..x0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cbWidth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1, 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y0..y0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cbHeight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 and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1..2.</a:t>
            </a:r>
            <a:endParaRPr lang="ja-JP" altLang="en-US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CA" altLang="ja-JP" sz="1600" b="1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bdpcm_chroma_dir_flag</a:t>
            </a:r>
            <a:r>
              <a:rPr lang="ja-JP" altLang="en-US" sz="16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equal to 0 specifies that the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BDPCM prediction direction is horizontal.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equal to 1 specifies that the BDPCM prediction direction is vertical.</a:t>
            </a:r>
            <a:endParaRPr lang="en-CA" altLang="ko-KR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/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BdpcmDir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][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] is set equal to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bdpcm_chroma_dir_flag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for 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x0..x0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cbWidth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1, y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y0..y0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+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cbHeight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−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 and </a:t>
            </a:r>
            <a:r>
              <a:rPr lang="en-US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=</a:t>
            </a:r>
            <a:r>
              <a:rPr lang="ja-JP" altLang="en-US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r>
              <a:rPr lang="en-US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1..2.</a:t>
            </a:r>
            <a:endParaRPr lang="ja-JP" altLang="en-US" sz="1600" dirty="0"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algn="just"/>
            <a:endParaRPr lang="en-CA" altLang="ja-JP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3817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1839F0-5485-4C3C-BD7F-23EA4929D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kumimoji="1" lang="en-US" altLang="ja-JP" dirty="0"/>
              <a:t>Simulation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21C13FA-71E4-4CFD-8A9B-D0988F4BBF98}"/>
              </a:ext>
            </a:extLst>
          </p:cNvPr>
          <p:cNvSpPr txBox="1"/>
          <p:nvPr/>
        </p:nvSpPr>
        <p:spPr>
          <a:xfrm>
            <a:off x="431799" y="937026"/>
            <a:ext cx="897149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Proposal was implemented on top of VTM-8.0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400" dirty="0"/>
              <a:t>Simulation were conducted under following condition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444/lossless condition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444/SCC/common QP condition</a:t>
            </a:r>
          </a:p>
          <a:p>
            <a:pPr marL="887562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444/SCC/low QP condition (QP=2,7,12,17) with first 100 frames</a:t>
            </a:r>
          </a:p>
        </p:txBody>
      </p:sp>
    </p:spTree>
    <p:extLst>
      <p:ext uri="{BB962C8B-B14F-4D97-AF65-F5344CB8AC3E}">
        <p14:creationId xmlns:p14="http://schemas.microsoft.com/office/powerpoint/2010/main" val="3193011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444/lossless coding (</a:t>
            </a:r>
            <a:r>
              <a:rPr kumimoji="1" lang="en-US" altLang="ja-JP" dirty="0" err="1"/>
              <a:t>DualTreeOn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E2E5F299-0362-40AA-8AAE-66B06DC70CB0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2019299" y="1553528"/>
          <a:ext cx="8166101" cy="4220845"/>
        </p:xfrm>
        <a:graphic>
          <a:graphicData uri="http://schemas.openxmlformats.org/drawingml/2006/table">
            <a:tbl>
              <a:tblPr/>
              <a:tblGrid>
                <a:gridCol w="852890">
                  <a:extLst>
                    <a:ext uri="{9D8B030D-6E8A-4147-A177-3AD203B41FA5}">
                      <a16:colId xmlns:a16="http://schemas.microsoft.com/office/drawing/2014/main" val="1147974840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107392770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485149855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861843735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2767770951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681111566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3972824890"/>
                    </a:ext>
                  </a:extLst>
                </a:gridCol>
                <a:gridCol w="814701">
                  <a:extLst>
                    <a:ext uri="{9D8B030D-6E8A-4147-A177-3AD203B41FA5}">
                      <a16:colId xmlns:a16="http://schemas.microsoft.com/office/drawing/2014/main" val="2159942234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449641943"/>
                    </a:ext>
                  </a:extLst>
                </a:gridCol>
                <a:gridCol w="811518">
                  <a:extLst>
                    <a:ext uri="{9D8B030D-6E8A-4147-A177-3AD203B41FA5}">
                      <a16:colId xmlns:a16="http://schemas.microsoft.com/office/drawing/2014/main" val="2719937209"/>
                    </a:ext>
                  </a:extLst>
                </a:gridCol>
              </a:tblGrid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385391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008793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09346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42552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13068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60519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839664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4668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13657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05736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591566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838119"/>
                  </a:ext>
                </a:extLst>
              </a:tr>
              <a:tr h="1835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340817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21479"/>
                  </a:ext>
                </a:extLst>
              </a:tr>
              <a:tr h="1835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VTM-8.0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212881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54093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77392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000890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18937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75781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765869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836832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18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044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C70A14-D096-4045-A849-5A07397F8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Coding performance under 444/SCC/low QP condition (QP=2,7,12,17, </a:t>
            </a:r>
            <a:r>
              <a:rPr kumimoji="1" lang="en-US" altLang="ja-JP" dirty="0" err="1"/>
              <a:t>DualTreeOff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1410C051-4B30-47D6-9E35-8445098F92B1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1758950" y="1244600"/>
          <a:ext cx="8686800" cy="48387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391062345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2983307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13456702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2619841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867179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718604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4026789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93211213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768098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2613839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422646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512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5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976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914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95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560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111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395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467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039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78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584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837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271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73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964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071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91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446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628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00126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897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181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67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399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664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9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9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486568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9168</TotalTime>
  <Words>1952</Words>
  <Application>Microsoft Office PowerPoint</Application>
  <PresentationFormat>ユーザー設定</PresentationFormat>
  <Paragraphs>803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12</vt:i4>
      </vt:variant>
    </vt:vector>
  </HeadingPairs>
  <TitlesOfParts>
    <vt:vector size="24" baseType="lpstr">
      <vt:lpstr>ＭＳ Ｐゴシック</vt:lpstr>
      <vt:lpstr>Myriad Pro</vt:lpstr>
      <vt:lpstr>SST</vt:lpstr>
      <vt:lpstr>SST Japanese Pro Regular</vt:lpstr>
      <vt:lpstr>Arial</vt:lpstr>
      <vt:lpstr>Calibri</vt:lpstr>
      <vt:lpstr>Tahoma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 of JVET-R0354</vt:lpstr>
      <vt:lpstr>Introduction</vt:lpstr>
      <vt:lpstr>Proposal</vt:lpstr>
      <vt:lpstr>Highlighted Spec Changes</vt:lpstr>
      <vt:lpstr>Highlighted Spec Changes</vt:lpstr>
      <vt:lpstr>Simulation</vt:lpstr>
      <vt:lpstr>Coding performance under 444/lossless coding (DualTreeOn)</vt:lpstr>
      <vt:lpstr>Coding performance under 444/SCC/low QP condition (QP=2,7,12,17, DualTreeOff)</vt:lpstr>
      <vt:lpstr>Coding performance under 444/SCC/common QP condition (DualTreeOff)</vt:lpstr>
      <vt:lpstr>Conclusion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(Sony)</cp:lastModifiedBy>
  <cp:revision>1097</cp:revision>
  <cp:lastPrinted>2013-12-10T02:42:04Z</cp:lastPrinted>
  <dcterms:created xsi:type="dcterms:W3CDTF">2013-05-24T02:48:34Z</dcterms:created>
  <dcterms:modified xsi:type="dcterms:W3CDTF">2020-04-14T04:30:25Z</dcterms:modified>
</cp:coreProperties>
</file>