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60" r:id="rId4"/>
    <p:sldId id="261" r:id="rId5"/>
    <p:sldId id="262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94240" autoAdjust="0"/>
  </p:normalViewPr>
  <p:slideViewPr>
    <p:cSldViewPr snapToGrid="0">
      <p:cViewPr varScale="1">
        <p:scale>
          <a:sx n="137" d="100"/>
          <a:sy n="137" d="100"/>
        </p:scale>
        <p:origin x="1709" y="91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2473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4964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0954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AHG2 : Fix </a:t>
            </a:r>
            <a:r>
              <a:rPr lang="en-US" altLang="ko-KR" dirty="0" err="1" smtClean="0"/>
              <a:t>cu_skip</a:t>
            </a:r>
            <a:r>
              <a:rPr lang="en-US" altLang="ko-KR" dirty="0" err="1" smtClean="0"/>
              <a:t>_flag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for IBC</a:t>
            </a:r>
            <a:br>
              <a:rPr lang="en-US" altLang="ko-KR" dirty="0" smtClean="0"/>
            </a:br>
            <a:r>
              <a:rPr lang="en-US" altLang="ko-KR" dirty="0" smtClean="0"/>
              <a:t>(JVET-R0311)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0982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Hyeongmun Jang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316130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This contribution asserts to resolve mismatch between SPEC and S/W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In current VVC draft, </a:t>
            </a:r>
            <a:r>
              <a:rPr lang="en-US" altLang="ko-KR" dirty="0" err="1" smtClean="0"/>
              <a:t>cu_skip_flag</a:t>
            </a:r>
            <a:r>
              <a:rPr lang="en-US" altLang="ko-KR" dirty="0" smtClean="0"/>
              <a:t> is signaled for the below condition are all satisfied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sz="1400" dirty="0" err="1" smtClean="0"/>
              <a:t>sps_ibc_enabled_flag</a:t>
            </a:r>
            <a:r>
              <a:rPr lang="en-US" altLang="ko-KR" sz="1400" dirty="0" smtClean="0"/>
              <a:t> is equal to 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sz="1400" dirty="0" err="1" smtClean="0"/>
              <a:t>modeType</a:t>
            </a:r>
            <a:r>
              <a:rPr lang="en-US" altLang="ko-KR" sz="1400" dirty="0" smtClean="0"/>
              <a:t> is not equal to MODE_TYPE_INTRA (especially CU in I-Slice which is defined as MODE_TYPE_ALL)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sz="1400" dirty="0" err="1" smtClean="0"/>
              <a:t>cbWidth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&gt; 64 or </a:t>
            </a:r>
            <a:r>
              <a:rPr lang="en-US" altLang="ko-KR" sz="1400" dirty="0" err="1"/>
              <a:t>cbHeight</a:t>
            </a:r>
            <a:r>
              <a:rPr lang="en-US" altLang="ko-KR" sz="1400" dirty="0"/>
              <a:t> &gt; 64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The observed illegal case detail</a:t>
            </a:r>
          </a:p>
          <a:p>
            <a:pPr lvl="1"/>
            <a:r>
              <a:rPr lang="en-US" altLang="ko-KR" sz="1600" dirty="0" smtClean="0"/>
              <a:t>When </a:t>
            </a:r>
            <a:r>
              <a:rPr lang="en-US" altLang="ko-KR" sz="1600" dirty="0" err="1" smtClean="0"/>
              <a:t>sps_ibc_enabled_flag</a:t>
            </a:r>
            <a:r>
              <a:rPr lang="en-US" altLang="ko-KR" sz="1600" dirty="0" smtClean="0"/>
              <a:t> is equal to 1, </a:t>
            </a:r>
            <a:r>
              <a:rPr lang="en-US" altLang="ko-KR" sz="1600" dirty="0" err="1" smtClean="0"/>
              <a:t>cu_skip_flag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is allowed to signal for CU which is larger than 64x64 even though IBC is not allowed for this case.</a:t>
            </a:r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To </a:t>
            </a:r>
            <a:r>
              <a:rPr lang="en-US" altLang="ko-KR" dirty="0"/>
              <a:t>resolve this issue, Ticket #440 is filed and it is not solved completely yet.</a:t>
            </a:r>
          </a:p>
          <a:p>
            <a:pPr lvl="1"/>
            <a:endParaRPr lang="en-US" altLang="ko-KR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812045"/>
              </p:ext>
            </p:extLst>
          </p:nvPr>
        </p:nvGraphicFramePr>
        <p:xfrm>
          <a:off x="1045854" y="3635782"/>
          <a:ext cx="6089650" cy="1219200"/>
        </p:xfrm>
        <a:graphic>
          <a:graphicData uri="http://schemas.openxmlformats.org/drawingml/2006/table">
            <a:tbl>
              <a:tblPr/>
              <a:tblGrid>
                <a:gridCol w="535813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DUAL_TREE_CHROMA ? 1 :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slice_type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I  | | 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sps_ibc_enabled_flag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2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 (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!( 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= =  4  &amp;&amp; 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= =  4 )  &amp;&amp;</a:t>
                      </a:r>
                      <a:b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MODE_TYPE_INTRA 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| |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sps_ibc_enabled_flag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&lt;=  64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&lt;=  64 )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cu_skip_flag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31613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Method 1. </a:t>
            </a:r>
            <a:r>
              <a:rPr lang="en-US" altLang="ko-KR" dirty="0" smtClean="0"/>
              <a:t>update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for CU in I-Slice </a:t>
            </a:r>
          </a:p>
          <a:p>
            <a:pPr lvl="1"/>
            <a:r>
              <a:rPr lang="en-US" altLang="ko-KR" dirty="0" smtClean="0"/>
              <a:t>From this, it is prevented to signal </a:t>
            </a:r>
            <a:r>
              <a:rPr lang="en-US" altLang="ko-KR" dirty="0" err="1" smtClean="0"/>
              <a:t>cu_skip_flag</a:t>
            </a:r>
            <a:r>
              <a:rPr lang="en-US" altLang="ko-KR" dirty="0" smtClean="0"/>
              <a:t> for illegal case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729267"/>
              </p:ext>
            </p:extLst>
          </p:nvPr>
        </p:nvGraphicFramePr>
        <p:xfrm>
          <a:off x="1049531" y="1469968"/>
          <a:ext cx="6089650" cy="1371600"/>
        </p:xfrm>
        <a:graphic>
          <a:graphicData uri="http://schemas.openxmlformats.org/drawingml/2006/table">
            <a:tbl>
              <a:tblPr/>
              <a:tblGrid>
                <a:gridCol w="5358130"/>
                <a:gridCol w="73152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DUAL_TREE_CHROMA ? 1 :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 = slice_type != I ? modeType : MODE_TYPE_INTRA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slice_type  !=  I  | |  sps_ibc_enabled_flag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treeType  !=  DUAL_TREE_CHROMA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 ( !( cbWidth  = =  4  &amp;&amp;  cbHeight  = =  4 )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modeType  !=  MODE_TYPE_INTRA )  | |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 sps_ibc_enabled_flag  &amp;&amp;  cbWidth  &lt;=  64  &amp;&amp;  cbHeight  &lt;=  64 )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cu_skip_flag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21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31613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Method 2. update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</a:t>
            </a:r>
            <a:r>
              <a:rPr lang="en-US" altLang="ko-KR" dirty="0"/>
              <a:t>for CU </a:t>
            </a:r>
            <a:r>
              <a:rPr lang="en-US" altLang="ko-KR" dirty="0" smtClean="0"/>
              <a:t>which is larger than 64x64 and is in I-Slice  </a:t>
            </a:r>
            <a:endParaRPr lang="en-US" altLang="ko-KR" dirty="0"/>
          </a:p>
          <a:p>
            <a:pPr lvl="1"/>
            <a:r>
              <a:rPr lang="en-US" altLang="ko-KR" dirty="0"/>
              <a:t>From this, it is prevented to signal </a:t>
            </a:r>
            <a:r>
              <a:rPr lang="en-US" altLang="ko-KR" dirty="0" err="1"/>
              <a:t>cu_skip_flag</a:t>
            </a:r>
            <a:r>
              <a:rPr lang="en-US" altLang="ko-KR" dirty="0"/>
              <a:t> for illegal case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975447"/>
              </p:ext>
            </p:extLst>
          </p:nvPr>
        </p:nvGraphicFramePr>
        <p:xfrm>
          <a:off x="1055106" y="1460674"/>
          <a:ext cx="6089650" cy="1524000"/>
        </p:xfrm>
        <a:graphic>
          <a:graphicData uri="http://schemas.openxmlformats.org/drawingml/2006/table">
            <a:tbl>
              <a:tblPr/>
              <a:tblGrid>
                <a:gridCol w="5358130"/>
                <a:gridCol w="73152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DUAL_TREE_CHROMA ? 1 :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slice_type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!= I &amp;&amp; max(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&lt;= 64 ?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: MODE_TYPE_INTRA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slice_type  !=  I  | |  sps_ibc_enabled_flag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 (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= =  4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= =  4 )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MODE_TYPE_INTRA )  | |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sps_ibc_enabled_flag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&lt;=  64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&lt;=  64 )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cu_skip_flag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012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31613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Method 3. add </a:t>
            </a:r>
            <a:r>
              <a:rPr lang="en-US" altLang="ko-KR" dirty="0" err="1" smtClean="0"/>
              <a:t>slice_type</a:t>
            </a:r>
            <a:r>
              <a:rPr lang="en-US" altLang="ko-KR" dirty="0" smtClean="0"/>
              <a:t> condition to check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only for non I-Slice.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661402"/>
              </p:ext>
            </p:extLst>
          </p:nvPr>
        </p:nvGraphicFramePr>
        <p:xfrm>
          <a:off x="644410" y="1239508"/>
          <a:ext cx="6089650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5358130"/>
                <a:gridCol w="73152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DUAL_TREE_CHROMA ? 1 :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slice_type  !=  I  | |  sps_ibc_enabled_flag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treeType  !=  DUAL_TREE_CHROMA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 ( !( cbWidth  = =  4  &amp;&amp;  cbHeight  = =  4 )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modeType  !=  MODE_TYPE_INTRA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slice_type != I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 | |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( sps_ibc_enabled_flag  &amp;&amp;  cbWidth  &lt;=  64  &amp;&amp;  cbHeight  &lt;=  64 )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cu_skip_flag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9481</TotalTime>
  <Words>238</Words>
  <Application>Microsoft Office PowerPoint</Application>
  <PresentationFormat>A4 용지(210x297mm)</PresentationFormat>
  <Paragraphs>79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AHG2 : Fix cu_skip_flag signalling for IBC (JVET-R0311)</vt:lpstr>
      <vt:lpstr>Summary</vt:lpstr>
      <vt:lpstr>Proposal</vt:lpstr>
      <vt:lpstr>Proposal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장형문/선임연구원/차세대표준(연)AMT팀(hm.jang@lge.com)</cp:lastModifiedBy>
  <cp:revision>291</cp:revision>
  <dcterms:created xsi:type="dcterms:W3CDTF">2016-10-06T06:23:02Z</dcterms:created>
  <dcterms:modified xsi:type="dcterms:W3CDTF">2020-04-14T14:53:24Z</dcterms:modified>
</cp:coreProperties>
</file>