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28" r:id="rId3"/>
    <p:sldId id="378" r:id="rId4"/>
    <p:sldId id="379" r:id="rId5"/>
    <p:sldId id="387" r:id="rId6"/>
    <p:sldId id="382" r:id="rId7"/>
    <p:sldId id="383" r:id="rId8"/>
    <p:sldId id="38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003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9184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2328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8135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9703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9968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JVET-R0259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 smtClean="0"/>
              <a:t>AHG7</a:t>
            </a:r>
            <a:r>
              <a:rPr lang="en-US" b="1" dirty="0"/>
              <a:t>: On CCALF filtering of </a:t>
            </a:r>
            <a:r>
              <a:rPr lang="en-US" b="1" dirty="0" err="1"/>
              <a:t>chroma</a:t>
            </a:r>
            <a:r>
              <a:rPr lang="en-US" b="1" dirty="0"/>
              <a:t> sample location type-2 content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89" y="1728132"/>
            <a:ext cx="6400800" cy="319620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956345" y="1635853"/>
            <a:ext cx="38822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shown in </a:t>
            </a:r>
            <a:r>
              <a:rPr lang="en-US" dirty="0" smtClean="0"/>
              <a:t>Figure, </a:t>
            </a:r>
            <a:r>
              <a:rPr lang="en-US" dirty="0"/>
              <a:t>for type-2 content, the current CCALF filter is not symmetric, which may not achieve optimal coding </a:t>
            </a:r>
            <a:r>
              <a:rPr lang="en-US" dirty="0" smtClean="0"/>
              <a:t>performance.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600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78" y="2226356"/>
            <a:ext cx="3556932" cy="1799712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58" y="2155969"/>
            <a:ext cx="3552705" cy="1844932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966" y="2121766"/>
            <a:ext cx="3345091" cy="1904302"/>
          </a:xfrm>
          <a:prstGeom prst="rect">
            <a:avLst/>
          </a:prstGeom>
          <a:noFill/>
        </p:spPr>
      </p:pic>
      <p:cxnSp>
        <p:nvCxnSpPr>
          <p:cNvPr id="3" name="Straight Connector 2"/>
          <p:cNvCxnSpPr/>
          <p:nvPr/>
        </p:nvCxnSpPr>
        <p:spPr>
          <a:xfrm>
            <a:off x="4303552" y="2078670"/>
            <a:ext cx="1" cy="2194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381014" y="2147582"/>
            <a:ext cx="0" cy="2247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61807" y="410690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92067" y="410690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478546" y="402606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 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7977" y="1222297"/>
            <a:ext cx="289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Three filters are proposed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420988"/>
              </p:ext>
            </p:extLst>
          </p:nvPr>
        </p:nvGraphicFramePr>
        <p:xfrm>
          <a:off x="4936958" y="1032677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All Intra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Type-2 (HDR H2)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03976"/>
              </p:ext>
            </p:extLst>
          </p:nvPr>
        </p:nvGraphicFramePr>
        <p:xfrm>
          <a:off x="4936958" y="2904101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Random Access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Type-2 (HDR H2)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958888"/>
              </p:ext>
            </p:extLst>
          </p:nvPr>
        </p:nvGraphicFramePr>
        <p:xfrm>
          <a:off x="4936958" y="4755655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LDB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Type-2 (HDR H2)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pic>
        <p:nvPicPr>
          <p:cNvPr id="34" name="Picture 3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1557973"/>
            <a:ext cx="2264614" cy="1121967"/>
          </a:xfrm>
          <a:prstGeom prst="rect">
            <a:avLst/>
          </a:prstGeom>
          <a:noFill/>
        </p:spPr>
      </p:pic>
      <p:pic>
        <p:nvPicPr>
          <p:cNvPr id="35" name="Picture 3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2934447"/>
            <a:ext cx="2264614" cy="1209715"/>
          </a:xfrm>
          <a:prstGeom prst="rect">
            <a:avLst/>
          </a:prstGeom>
          <a:noFill/>
        </p:spPr>
      </p:pic>
      <p:pic>
        <p:nvPicPr>
          <p:cNvPr id="36" name="Picture 3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4489620"/>
            <a:ext cx="2103516" cy="1202719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969306" y="193429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 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969306" y="3303678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 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913574" y="497308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4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7976" y="1222296"/>
            <a:ext cx="11232445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Three filters are proposed: Following results are reported for type-2 content (RA)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9-tap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filter can achieve 0.07%(Y), -1.99%(U), -1.95%(V) </a:t>
            </a: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BD-rate. 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13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tap filter can achieve 0.04%(Y), -2.85%(U), -3.22%(V) BD-rate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8-tap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filter can achieve 0.05%(Y), -1.43%(U), -1.52%(V) </a:t>
            </a: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BD-rate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129507" y="4412561"/>
            <a:ext cx="6015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Dolby for crosscheck.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28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H1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63610" y="175270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81056" y="5343189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 tap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215084"/>
              </p:ext>
            </p:extLst>
          </p:nvPr>
        </p:nvGraphicFramePr>
        <p:xfrm>
          <a:off x="5571043" y="157581"/>
          <a:ext cx="6302375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1023239323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136204016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3891870831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420398192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50712114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83559629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3891433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3563062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26514391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92848793"/>
                    </a:ext>
                  </a:extLst>
                </a:gridCol>
                <a:gridCol w="461645">
                  <a:extLst>
                    <a:ext uri="{9D8B030D-6E8A-4147-A177-3AD203B41FA5}">
                      <a16:colId xmlns:a16="http://schemas.microsoft.com/office/drawing/2014/main" val="29167465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740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096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27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419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054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06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062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622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929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871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93485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0861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86142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96810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34543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1794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43486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90134"/>
              </p:ext>
            </p:extLst>
          </p:nvPr>
        </p:nvGraphicFramePr>
        <p:xfrm>
          <a:off x="5575488" y="3531235"/>
          <a:ext cx="6297930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2155307995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3038377483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872287496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244935666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6899215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1239979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642001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92093766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665944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2313153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9601677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376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091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08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131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054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590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801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776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68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456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43373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24049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661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9730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7752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5063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801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4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28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H1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45415" y="12661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55003"/>
              </p:ext>
            </p:extLst>
          </p:nvPr>
        </p:nvGraphicFramePr>
        <p:xfrm>
          <a:off x="3700427" y="1768484"/>
          <a:ext cx="6536055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4088148102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3784697716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505970755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387802275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99973171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893661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228945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7579517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80458901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53024301"/>
                    </a:ext>
                  </a:extLst>
                </a:gridCol>
                <a:gridCol w="695325">
                  <a:extLst>
                    <a:ext uri="{9D8B030D-6E8A-4147-A177-3AD203B41FA5}">
                      <a16:colId xmlns:a16="http://schemas.microsoft.com/office/drawing/2014/main" val="6169565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769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719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898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354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025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275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892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987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04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453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3031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38759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0443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3666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7346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49215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21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61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75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SDR and H2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4360" y="145630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805182" y="145630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412448" y="145630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576611"/>
              </p:ext>
            </p:extLst>
          </p:nvPr>
        </p:nvGraphicFramePr>
        <p:xfrm>
          <a:off x="637977" y="1825634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3962227423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2366037699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3954114296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984535887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1830618453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2365873985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13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44282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53594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32739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68128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38248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19812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05988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91585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54874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88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00581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91575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50839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06070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92452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47820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440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68719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77253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17736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30115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8292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49530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36067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721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6164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42445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80425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93421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9461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9346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76949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48567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98655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012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82106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84194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2837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5905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49951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468845"/>
              </p:ext>
            </p:extLst>
          </p:nvPr>
        </p:nvGraphicFramePr>
        <p:xfrm>
          <a:off x="4404744" y="1847635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3414822217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1834449624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2590333345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2729410138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807285055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1645237581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43787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06530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7206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07519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9344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73213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25530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6420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68492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55505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76336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04304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10717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7744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69773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06179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52459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70863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40468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95556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36133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00873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69276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9253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28569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33833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1020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10872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59161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385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95376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39340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6265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04017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92655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27156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16716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2860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33462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90609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-4.95%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14303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682225"/>
              </p:ext>
            </p:extLst>
          </p:nvPr>
        </p:nvGraphicFramePr>
        <p:xfrm>
          <a:off x="8098689" y="1825634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1582308252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3536011669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618409779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728021380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1597254733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4283223951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102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65018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21166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37466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62700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07530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05518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50518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60673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366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22426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62022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46281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06342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70553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55418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48922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6697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12007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65051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67417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12356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74141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9433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9572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73499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82404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36810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0381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9540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2686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9998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7060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22564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98710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4897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64962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14919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95271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1959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791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829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18301</TotalTime>
  <Words>2002</Words>
  <Application>Microsoft Office PowerPoint</Application>
  <PresentationFormat>Widescreen</PresentationFormat>
  <Paragraphs>981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Microsoft YaHei</vt:lpstr>
      <vt:lpstr>SimSun</vt:lpstr>
      <vt:lpstr>SimSun</vt:lpstr>
      <vt:lpstr>Arial</vt:lpstr>
      <vt:lpstr>DengXian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1477</cp:revision>
  <dcterms:created xsi:type="dcterms:W3CDTF">2018-05-21T01:42:17Z</dcterms:created>
  <dcterms:modified xsi:type="dcterms:W3CDTF">2020-04-13T06:28:52Z</dcterms:modified>
</cp:coreProperties>
</file>