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17">
  <p:sldMasterIdLst>
    <p:sldMasterId id="2147483648" r:id="rId1"/>
  </p:sldMasterIdLst>
  <p:notesMasterIdLst>
    <p:notesMasterId r:id="rId12"/>
  </p:notesMasterIdLst>
  <p:handoutMasterIdLst>
    <p:handoutMasterId r:id="rId13"/>
  </p:handoutMasterIdLst>
  <p:sldIdLst>
    <p:sldId id="573" r:id="rId2"/>
    <p:sldId id="903" r:id="rId3"/>
    <p:sldId id="895" r:id="rId4"/>
    <p:sldId id="900" r:id="rId5"/>
    <p:sldId id="901" r:id="rId6"/>
    <p:sldId id="898" r:id="rId7"/>
    <p:sldId id="902" r:id="rId8"/>
    <p:sldId id="894" r:id="rId9"/>
    <p:sldId id="904" r:id="rId10"/>
    <p:sldId id="884"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Alican Nalci" initials="AN" lastIdx="1" clrIdx="1">
    <p:extLst>
      <p:ext uri="{19B8F6BF-5375-455C-9EA6-DF929625EA0E}">
        <p15:presenceInfo xmlns:p15="http://schemas.microsoft.com/office/powerpoint/2012/main" userId="S::analci@qti.qualcomm.com::3445231b-e25f-46d5-ab80-ec6a24fc70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314FD5"/>
    <a:srgbClr val="F816D8"/>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4F029-8E11-47DD-8A4E-81D076EE925C}" v="105" dt="2020-01-09T10:23:35.6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833" autoAdjust="0"/>
  </p:normalViewPr>
  <p:slideViewPr>
    <p:cSldViewPr snapToGrid="0">
      <p:cViewPr varScale="1">
        <p:scale>
          <a:sx n="114" d="100"/>
          <a:sy n="114" d="100"/>
        </p:scale>
        <p:origin x="300" y="12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an Nalci" userId="3445231b-e25f-46d5-ab80-ec6a24fc70e7" providerId="ADAL" clId="{85EA7EC7-14C1-4EAA-8CBA-FCFE97EA2995}"/>
    <pc:docChg chg="undo custSel addSld delSld modSld">
      <pc:chgData name="Alican Nalci" userId="3445231b-e25f-46d5-ab80-ec6a24fc70e7" providerId="ADAL" clId="{85EA7EC7-14C1-4EAA-8CBA-FCFE97EA2995}" dt="2019-10-06T08:39:10.914" v="2503" actId="114"/>
      <pc:docMkLst>
        <pc:docMk/>
      </pc:docMkLst>
      <pc:sldChg chg="modSp">
        <pc:chgData name="Alican Nalci" userId="3445231b-e25f-46d5-ab80-ec6a24fc70e7" providerId="ADAL" clId="{85EA7EC7-14C1-4EAA-8CBA-FCFE97EA2995}" dt="2019-10-06T08:36:57.659" v="2454" actId="20577"/>
        <pc:sldMkLst>
          <pc:docMk/>
          <pc:sldMk cId="3810703501" sldId="573"/>
        </pc:sldMkLst>
        <pc:spChg chg="mod">
          <ac:chgData name="Alican Nalci" userId="3445231b-e25f-46d5-ab80-ec6a24fc70e7" providerId="ADAL" clId="{85EA7EC7-14C1-4EAA-8CBA-FCFE97EA2995}" dt="2019-10-04T10:39:14.655" v="1486" actId="1076"/>
          <ac:spMkLst>
            <pc:docMk/>
            <pc:sldMk cId="3810703501" sldId="573"/>
            <ac:spMk id="3" creationId="{2584845F-75C2-415A-8317-9BE337A0A649}"/>
          </ac:spMkLst>
        </pc:spChg>
        <pc:spChg chg="mod">
          <ac:chgData name="Alican Nalci" userId="3445231b-e25f-46d5-ab80-ec6a24fc70e7" providerId="ADAL" clId="{85EA7EC7-14C1-4EAA-8CBA-FCFE97EA2995}" dt="2019-10-06T08:36:57.659" v="2454" actId="20577"/>
          <ac:spMkLst>
            <pc:docMk/>
            <pc:sldMk cId="3810703501" sldId="573"/>
            <ac:spMk id="4" creationId="{9C268D51-E845-4D3E-9C57-41D00F271CB5}"/>
          </ac:spMkLst>
        </pc:spChg>
        <pc:spChg chg="mod">
          <ac:chgData name="Alican Nalci" userId="3445231b-e25f-46d5-ab80-ec6a24fc70e7" providerId="ADAL" clId="{85EA7EC7-14C1-4EAA-8CBA-FCFE97EA2995}" dt="2019-10-02T22:15:08.394" v="124"/>
          <ac:spMkLst>
            <pc:docMk/>
            <pc:sldMk cId="3810703501" sldId="573"/>
            <ac:spMk id="47" creationId="{938A968C-5DDC-4091-9567-74EF32CFAE27}"/>
          </ac:spMkLst>
        </pc:spChg>
      </pc:sldChg>
      <pc:sldChg chg="addSp delSp modSp">
        <pc:chgData name="Alican Nalci" userId="3445231b-e25f-46d5-ab80-ec6a24fc70e7" providerId="ADAL" clId="{85EA7EC7-14C1-4EAA-8CBA-FCFE97EA2995}" dt="2019-10-05T09:25:33.315" v="2047" actId="2084"/>
        <pc:sldMkLst>
          <pc:docMk/>
          <pc:sldMk cId="745862739" sldId="893"/>
        </pc:sldMkLst>
        <pc:spChg chg="add del">
          <ac:chgData name="Alican Nalci" userId="3445231b-e25f-46d5-ab80-ec6a24fc70e7" providerId="ADAL" clId="{85EA7EC7-14C1-4EAA-8CBA-FCFE97EA2995}" dt="2019-10-04T10:47:24.500" v="1583"/>
          <ac:spMkLst>
            <pc:docMk/>
            <pc:sldMk cId="745862739" sldId="893"/>
            <ac:spMk id="2" creationId="{BEE8DBE6-484B-4169-BA9A-D95A029A20C2}"/>
          </ac:spMkLst>
        </pc:spChg>
        <pc:spChg chg="add del mod">
          <ac:chgData name="Alican Nalci" userId="3445231b-e25f-46d5-ab80-ec6a24fc70e7" providerId="ADAL" clId="{85EA7EC7-14C1-4EAA-8CBA-FCFE97EA2995}" dt="2019-10-02T22:26:17.159" v="779" actId="478"/>
          <ac:spMkLst>
            <pc:docMk/>
            <pc:sldMk cId="745862739" sldId="893"/>
            <ac:spMk id="3" creationId="{B57A3974-96CA-4750-84E4-E90736D1EAEC}"/>
          </ac:spMkLst>
        </pc:spChg>
        <pc:spChg chg="del">
          <ac:chgData name="Alican Nalci" userId="3445231b-e25f-46d5-ab80-ec6a24fc70e7" providerId="ADAL" clId="{85EA7EC7-14C1-4EAA-8CBA-FCFE97EA2995}" dt="2019-10-02T22:26:15.580" v="778" actId="478"/>
          <ac:spMkLst>
            <pc:docMk/>
            <pc:sldMk cId="745862739" sldId="893"/>
            <ac:spMk id="4" creationId="{29950C7A-410D-4043-98DC-DB6042ABA76F}"/>
          </ac:spMkLst>
        </pc:spChg>
        <pc:spChg chg="add mod">
          <ac:chgData name="Alican Nalci" userId="3445231b-e25f-46d5-ab80-ec6a24fc70e7" providerId="ADAL" clId="{85EA7EC7-14C1-4EAA-8CBA-FCFE97EA2995}" dt="2019-10-04T10:47:34.276" v="1585" actId="1076"/>
          <ac:spMkLst>
            <pc:docMk/>
            <pc:sldMk cId="745862739" sldId="893"/>
            <ac:spMk id="6" creationId="{7FD29F8E-3F17-46A9-854F-586873F1449C}"/>
          </ac:spMkLst>
        </pc:spChg>
        <pc:spChg chg="mod">
          <ac:chgData name="Alican Nalci" userId="3445231b-e25f-46d5-ab80-ec6a24fc70e7" providerId="ADAL" clId="{85EA7EC7-14C1-4EAA-8CBA-FCFE97EA2995}" dt="2019-10-02T22:26:13.517" v="777" actId="20577"/>
          <ac:spMkLst>
            <pc:docMk/>
            <pc:sldMk cId="745862739" sldId="893"/>
            <ac:spMk id="7" creationId="{174D2F37-183F-4F96-BCB7-2C307D512F46}"/>
          </ac:spMkLst>
        </pc:spChg>
        <pc:spChg chg="mod">
          <ac:chgData name="Alican Nalci" userId="3445231b-e25f-46d5-ab80-ec6a24fc70e7" providerId="ADAL" clId="{85EA7EC7-14C1-4EAA-8CBA-FCFE97EA2995}" dt="2019-10-04T10:47:22.080" v="1581" actId="1076"/>
          <ac:spMkLst>
            <pc:docMk/>
            <pc:sldMk cId="745862739" sldId="893"/>
            <ac:spMk id="8" creationId="{A2DED60A-035B-4BF1-8BF8-F74DF3AEE134}"/>
          </ac:spMkLst>
        </pc:spChg>
        <pc:graphicFrameChg chg="add del">
          <ac:chgData name="Alican Nalci" userId="3445231b-e25f-46d5-ab80-ec6a24fc70e7" providerId="ADAL" clId="{85EA7EC7-14C1-4EAA-8CBA-FCFE97EA2995}" dt="2019-10-02T22:26:23.351" v="784"/>
          <ac:graphicFrameMkLst>
            <pc:docMk/>
            <pc:sldMk cId="745862739" sldId="893"/>
            <ac:graphicFrameMk id="5" creationId="{74366F68-523B-4780-9145-3FA627C96162}"/>
          </ac:graphicFrameMkLst>
        </pc:graphicFrameChg>
        <pc:graphicFrameChg chg="add del mod modGraphic">
          <ac:chgData name="Alican Nalci" userId="3445231b-e25f-46d5-ab80-ec6a24fc70e7" providerId="ADAL" clId="{85EA7EC7-14C1-4EAA-8CBA-FCFE97EA2995}" dt="2019-10-02T22:34:38.409" v="794" actId="478"/>
          <ac:graphicFrameMkLst>
            <pc:docMk/>
            <pc:sldMk cId="745862739" sldId="893"/>
            <ac:graphicFrameMk id="6" creationId="{7342B10D-3135-4648-B069-57F0B3CE40D3}"/>
          </ac:graphicFrameMkLst>
        </pc:graphicFrameChg>
        <pc:graphicFrameChg chg="del">
          <ac:chgData name="Alican Nalci" userId="3445231b-e25f-46d5-ab80-ec6a24fc70e7" providerId="ADAL" clId="{85EA7EC7-14C1-4EAA-8CBA-FCFE97EA2995}" dt="2019-10-02T22:26:19.551" v="780" actId="478"/>
          <ac:graphicFrameMkLst>
            <pc:docMk/>
            <pc:sldMk cId="745862739" sldId="893"/>
            <ac:graphicFrameMk id="9" creationId="{CE27B0A7-ADF3-4846-A718-2C9105437B8A}"/>
          </ac:graphicFrameMkLst>
        </pc:graphicFrameChg>
        <pc:graphicFrameChg chg="add del">
          <ac:chgData name="Alican Nalci" userId="3445231b-e25f-46d5-ab80-ec6a24fc70e7" providerId="ADAL" clId="{85EA7EC7-14C1-4EAA-8CBA-FCFE97EA2995}" dt="2019-10-02T22:34:43.272" v="800"/>
          <ac:graphicFrameMkLst>
            <pc:docMk/>
            <pc:sldMk cId="745862739" sldId="893"/>
            <ac:graphicFrameMk id="10" creationId="{F1E2607B-72DB-4468-AB26-DA78098889F8}"/>
          </ac:graphicFrameMkLst>
        </pc:graphicFrameChg>
        <pc:graphicFrameChg chg="add mod modGraphic">
          <ac:chgData name="Alican Nalci" userId="3445231b-e25f-46d5-ab80-ec6a24fc70e7" providerId="ADAL" clId="{85EA7EC7-14C1-4EAA-8CBA-FCFE97EA2995}" dt="2019-10-05T09:25:33.315" v="2047" actId="2084"/>
          <ac:graphicFrameMkLst>
            <pc:docMk/>
            <pc:sldMk cId="745862739" sldId="893"/>
            <ac:graphicFrameMk id="11" creationId="{8EA9B31B-5BFC-4B40-B2DC-96F5F2A580BD}"/>
          </ac:graphicFrameMkLst>
        </pc:graphicFrameChg>
      </pc:sldChg>
      <pc:sldChg chg="addSp delSp modSp modAnim">
        <pc:chgData name="Alican Nalci" userId="3445231b-e25f-46d5-ab80-ec6a24fc70e7" providerId="ADAL" clId="{85EA7EC7-14C1-4EAA-8CBA-FCFE97EA2995}" dt="2019-10-06T08:39:10.914" v="2503" actId="114"/>
        <pc:sldMkLst>
          <pc:docMk/>
          <pc:sldMk cId="779962407" sldId="894"/>
        </pc:sldMkLst>
        <pc:spChg chg="mod">
          <ac:chgData name="Alican Nalci" userId="3445231b-e25f-46d5-ab80-ec6a24fc70e7" providerId="ADAL" clId="{85EA7EC7-14C1-4EAA-8CBA-FCFE97EA2995}" dt="2019-10-06T08:39:10.914" v="2503" actId="114"/>
          <ac:spMkLst>
            <pc:docMk/>
            <pc:sldMk cId="779962407" sldId="894"/>
            <ac:spMk id="10" creationId="{87021F14-D530-46B6-9010-982A15F3CB5E}"/>
          </ac:spMkLst>
        </pc:spChg>
        <pc:spChg chg="del mod">
          <ac:chgData name="Alican Nalci" userId="3445231b-e25f-46d5-ab80-ec6a24fc70e7" providerId="ADAL" clId="{85EA7EC7-14C1-4EAA-8CBA-FCFE97EA2995}" dt="2019-10-02T22:44:35.525" v="1193" actId="478"/>
          <ac:spMkLst>
            <pc:docMk/>
            <pc:sldMk cId="779962407" sldId="894"/>
            <ac:spMk id="13" creationId="{D3A20F11-01DE-429B-AE03-2C8E725A7663}"/>
          </ac:spMkLst>
        </pc:spChg>
        <pc:grpChg chg="del">
          <ac:chgData name="Alican Nalci" userId="3445231b-e25f-46d5-ab80-ec6a24fc70e7" providerId="ADAL" clId="{85EA7EC7-14C1-4EAA-8CBA-FCFE97EA2995}" dt="2019-10-02T22:44:37.835" v="1194" actId="478"/>
          <ac:grpSpMkLst>
            <pc:docMk/>
            <pc:sldMk cId="779962407" sldId="894"/>
            <ac:grpSpMk id="4" creationId="{91F1740B-FBDC-4A14-8209-F00C9E8D7640}"/>
          </ac:grpSpMkLst>
        </pc:grpChg>
        <pc:grpChg chg="add del">
          <ac:chgData name="Alican Nalci" userId="3445231b-e25f-46d5-ab80-ec6a24fc70e7" providerId="ADAL" clId="{85EA7EC7-14C1-4EAA-8CBA-FCFE97EA2995}" dt="2019-10-02T22:52:38.965" v="1278"/>
          <ac:grpSpMkLst>
            <pc:docMk/>
            <pc:sldMk cId="779962407" sldId="894"/>
            <ac:grpSpMk id="14" creationId="{FE82411C-AE97-4382-85A7-CC649318B7A5}"/>
          </ac:grpSpMkLst>
        </pc:grpChg>
        <pc:grpChg chg="add del mod">
          <ac:chgData name="Alican Nalci" userId="3445231b-e25f-46d5-ab80-ec6a24fc70e7" providerId="ADAL" clId="{85EA7EC7-14C1-4EAA-8CBA-FCFE97EA2995}" dt="2019-10-04T10:45:09.249" v="1578" actId="478"/>
          <ac:grpSpMkLst>
            <pc:docMk/>
            <pc:sldMk cId="779962407" sldId="894"/>
            <ac:grpSpMk id="31" creationId="{F6DB9DDC-7066-4173-895E-933A092C49BA}"/>
          </ac:grpSpMkLst>
        </pc:grpChg>
        <pc:cxnChg chg="mod">
          <ac:chgData name="Alican Nalci" userId="3445231b-e25f-46d5-ab80-ec6a24fc70e7" providerId="ADAL" clId="{85EA7EC7-14C1-4EAA-8CBA-FCFE97EA2995}" dt="2019-10-04T10:45:09.249" v="1578" actId="478"/>
          <ac:cxnSpMkLst>
            <pc:docMk/>
            <pc:sldMk cId="779962407" sldId="894"/>
            <ac:cxnSpMk id="34" creationId="{B625FD2E-2250-47C5-B8C2-61872E60F79D}"/>
          </ac:cxnSpMkLst>
        </pc:cxnChg>
        <pc:cxnChg chg="mod">
          <ac:chgData name="Alican Nalci" userId="3445231b-e25f-46d5-ab80-ec6a24fc70e7" providerId="ADAL" clId="{85EA7EC7-14C1-4EAA-8CBA-FCFE97EA2995}" dt="2019-10-04T10:45:09.249" v="1578" actId="478"/>
          <ac:cxnSpMkLst>
            <pc:docMk/>
            <pc:sldMk cId="779962407" sldId="894"/>
            <ac:cxnSpMk id="35" creationId="{7B38EDA2-90C2-42DD-A633-DD5E6F0C6B11}"/>
          </ac:cxnSpMkLst>
        </pc:cxnChg>
      </pc:sldChg>
      <pc:sldChg chg="addSp delSp modSp modAnim">
        <pc:chgData name="Alican Nalci" userId="3445231b-e25f-46d5-ab80-ec6a24fc70e7" providerId="ADAL" clId="{85EA7EC7-14C1-4EAA-8CBA-FCFE97EA2995}" dt="2019-10-06T08:38:47.175" v="2490" actId="20577"/>
        <pc:sldMkLst>
          <pc:docMk/>
          <pc:sldMk cId="729874356" sldId="895"/>
        </pc:sldMkLst>
        <pc:spChg chg="mod">
          <ac:chgData name="Alican Nalci" userId="3445231b-e25f-46d5-ab80-ec6a24fc70e7" providerId="ADAL" clId="{85EA7EC7-14C1-4EAA-8CBA-FCFE97EA2995}" dt="2019-10-06T08:38:47.175" v="2490" actId="20577"/>
          <ac:spMkLst>
            <pc:docMk/>
            <pc:sldMk cId="729874356" sldId="895"/>
            <ac:spMk id="3" creationId="{F81AF39C-6F9A-4F6D-A215-80B6395BD8F1}"/>
          </ac:spMkLst>
        </pc:spChg>
        <pc:spChg chg="del mod">
          <ac:chgData name="Alican Nalci" userId="3445231b-e25f-46d5-ab80-ec6a24fc70e7" providerId="ADAL" clId="{85EA7EC7-14C1-4EAA-8CBA-FCFE97EA2995}" dt="2019-10-06T08:21:18.799" v="2065" actId="478"/>
          <ac:spMkLst>
            <pc:docMk/>
            <pc:sldMk cId="729874356" sldId="895"/>
            <ac:spMk id="4" creationId="{1DD3B397-58A5-4554-9B74-AA6C2A492FFD}"/>
          </ac:spMkLst>
        </pc:spChg>
        <pc:spChg chg="mod">
          <ac:chgData name="Alican Nalci" userId="3445231b-e25f-46d5-ab80-ec6a24fc70e7" providerId="ADAL" clId="{85EA7EC7-14C1-4EAA-8CBA-FCFE97EA2995}" dt="2019-10-06T08:37:38.954" v="2458" actId="1076"/>
          <ac:spMkLst>
            <pc:docMk/>
            <pc:sldMk cId="729874356" sldId="895"/>
            <ac:spMk id="5" creationId="{33552B40-C14C-41B9-B31C-8ABEF02B950D}"/>
          </ac:spMkLst>
        </pc:spChg>
        <pc:spChg chg="mod">
          <ac:chgData name="Alican Nalci" userId="3445231b-e25f-46d5-ab80-ec6a24fc70e7" providerId="ADAL" clId="{85EA7EC7-14C1-4EAA-8CBA-FCFE97EA2995}" dt="2019-10-02T22:39:57.905" v="954" actId="1076"/>
          <ac:spMkLst>
            <pc:docMk/>
            <pc:sldMk cId="729874356" sldId="895"/>
            <ac:spMk id="9" creationId="{BA1E1468-B14D-40CE-AC17-92BCCE63F87C}"/>
          </ac:spMkLst>
        </pc:spChg>
        <pc:spChg chg="add mod">
          <ac:chgData name="Alican Nalci" userId="3445231b-e25f-46d5-ab80-ec6a24fc70e7" providerId="ADAL" clId="{85EA7EC7-14C1-4EAA-8CBA-FCFE97EA2995}" dt="2019-10-06T08:33:32.597" v="2351" actId="1076"/>
          <ac:spMkLst>
            <pc:docMk/>
            <pc:sldMk cId="729874356" sldId="895"/>
            <ac:spMk id="10" creationId="{AE3F8AA8-FE25-41AB-9CAD-D49FE6D49FA5}"/>
          </ac:spMkLst>
        </pc:spChg>
        <pc:spChg chg="del mod">
          <ac:chgData name="Alican Nalci" userId="3445231b-e25f-46d5-ab80-ec6a24fc70e7" providerId="ADAL" clId="{85EA7EC7-14C1-4EAA-8CBA-FCFE97EA2995}" dt="2019-10-02T22:37:05.385" v="877" actId="478"/>
          <ac:spMkLst>
            <pc:docMk/>
            <pc:sldMk cId="729874356" sldId="895"/>
            <ac:spMk id="10" creationId="{CEF31349-6083-4016-99A1-68438DBE9D4F}"/>
          </ac:spMkLst>
        </pc:spChg>
        <pc:spChg chg="del">
          <ac:chgData name="Alican Nalci" userId="3445231b-e25f-46d5-ab80-ec6a24fc70e7" providerId="ADAL" clId="{85EA7EC7-14C1-4EAA-8CBA-FCFE97EA2995}" dt="2019-10-02T22:40:07.341" v="955" actId="478"/>
          <ac:spMkLst>
            <pc:docMk/>
            <pc:sldMk cId="729874356" sldId="895"/>
            <ac:spMk id="12" creationId="{BCF7CF9E-6D88-4DE1-B377-A6DE559B49A4}"/>
          </ac:spMkLst>
        </pc:spChg>
        <pc:spChg chg="mod">
          <ac:chgData name="Alican Nalci" userId="3445231b-e25f-46d5-ab80-ec6a24fc70e7" providerId="ADAL" clId="{85EA7EC7-14C1-4EAA-8CBA-FCFE97EA2995}" dt="2019-10-02T22:42:34.440" v="1025" actId="1076"/>
          <ac:spMkLst>
            <pc:docMk/>
            <pc:sldMk cId="729874356" sldId="895"/>
            <ac:spMk id="14" creationId="{6B8A74B3-BEF3-4B9B-BB73-701206064A30}"/>
          </ac:spMkLst>
        </pc:spChg>
        <pc:spChg chg="add mod">
          <ac:chgData name="Alican Nalci" userId="3445231b-e25f-46d5-ab80-ec6a24fc70e7" providerId="ADAL" clId="{85EA7EC7-14C1-4EAA-8CBA-FCFE97EA2995}" dt="2019-10-04T10:42:17.300" v="1554" actId="1036"/>
          <ac:spMkLst>
            <pc:docMk/>
            <pc:sldMk cId="729874356" sldId="895"/>
            <ac:spMk id="15" creationId="{017BFC4B-9381-4ED5-BB51-4CCCD532CE41}"/>
          </ac:spMkLst>
        </pc:spChg>
        <pc:spChg chg="add mod">
          <ac:chgData name="Alican Nalci" userId="3445231b-e25f-46d5-ab80-ec6a24fc70e7" providerId="ADAL" clId="{85EA7EC7-14C1-4EAA-8CBA-FCFE97EA2995}" dt="2019-10-02T22:42:22.880" v="1022" actId="164"/>
          <ac:spMkLst>
            <pc:docMk/>
            <pc:sldMk cId="729874356" sldId="895"/>
            <ac:spMk id="20" creationId="{E4126A9F-4EBE-44D8-A9FB-9926AA4BCDCF}"/>
          </ac:spMkLst>
        </pc:spChg>
        <pc:spChg chg="add mod">
          <ac:chgData name="Alican Nalci" userId="3445231b-e25f-46d5-ab80-ec6a24fc70e7" providerId="ADAL" clId="{85EA7EC7-14C1-4EAA-8CBA-FCFE97EA2995}" dt="2019-10-02T22:42:22.880" v="1022" actId="164"/>
          <ac:spMkLst>
            <pc:docMk/>
            <pc:sldMk cId="729874356" sldId="895"/>
            <ac:spMk id="21" creationId="{C936913A-E0BF-4356-9E1F-92F138F5321F}"/>
          </ac:spMkLst>
        </pc:spChg>
        <pc:spChg chg="add mod">
          <ac:chgData name="Alican Nalci" userId="3445231b-e25f-46d5-ab80-ec6a24fc70e7" providerId="ADAL" clId="{85EA7EC7-14C1-4EAA-8CBA-FCFE97EA2995}" dt="2019-10-02T22:42:22.880" v="1022" actId="164"/>
          <ac:spMkLst>
            <pc:docMk/>
            <pc:sldMk cId="729874356" sldId="895"/>
            <ac:spMk id="22" creationId="{3BBACAE3-6288-414A-83A6-C677A9FAB5C5}"/>
          </ac:spMkLst>
        </pc:spChg>
        <pc:spChg chg="add mod">
          <ac:chgData name="Alican Nalci" userId="3445231b-e25f-46d5-ab80-ec6a24fc70e7" providerId="ADAL" clId="{85EA7EC7-14C1-4EAA-8CBA-FCFE97EA2995}" dt="2019-10-02T22:42:22.880" v="1022" actId="164"/>
          <ac:spMkLst>
            <pc:docMk/>
            <pc:sldMk cId="729874356" sldId="895"/>
            <ac:spMk id="23" creationId="{5A9FF857-A418-4676-991D-F155FD70D682}"/>
          </ac:spMkLst>
        </pc:spChg>
        <pc:spChg chg="add mod">
          <ac:chgData name="Alican Nalci" userId="3445231b-e25f-46d5-ab80-ec6a24fc70e7" providerId="ADAL" clId="{85EA7EC7-14C1-4EAA-8CBA-FCFE97EA2995}" dt="2019-10-02T22:42:22.880" v="1022" actId="164"/>
          <ac:spMkLst>
            <pc:docMk/>
            <pc:sldMk cId="729874356" sldId="895"/>
            <ac:spMk id="24" creationId="{1E41D01C-922F-4888-B736-E34E995B9FBD}"/>
          </ac:spMkLst>
        </pc:spChg>
        <pc:spChg chg="add mod">
          <ac:chgData name="Alican Nalci" userId="3445231b-e25f-46d5-ab80-ec6a24fc70e7" providerId="ADAL" clId="{85EA7EC7-14C1-4EAA-8CBA-FCFE97EA2995}" dt="2019-10-02T22:42:22.880" v="1022" actId="164"/>
          <ac:spMkLst>
            <pc:docMk/>
            <pc:sldMk cId="729874356" sldId="895"/>
            <ac:spMk id="25" creationId="{B6367F77-0797-48A3-99D8-0197167D4229}"/>
          </ac:spMkLst>
        </pc:spChg>
        <pc:spChg chg="add mod">
          <ac:chgData name="Alican Nalci" userId="3445231b-e25f-46d5-ab80-ec6a24fc70e7" providerId="ADAL" clId="{85EA7EC7-14C1-4EAA-8CBA-FCFE97EA2995}" dt="2019-10-02T22:42:54.568" v="1033" actId="113"/>
          <ac:spMkLst>
            <pc:docMk/>
            <pc:sldMk cId="729874356" sldId="895"/>
            <ac:spMk id="26" creationId="{88A37488-DBD2-4C7A-8FDB-45B302E68761}"/>
          </ac:spMkLst>
        </pc:spChg>
        <pc:spChg chg="add mod">
          <ac:chgData name="Alican Nalci" userId="3445231b-e25f-46d5-ab80-ec6a24fc70e7" providerId="ADAL" clId="{85EA7EC7-14C1-4EAA-8CBA-FCFE97EA2995}" dt="2019-10-02T22:52:53.315" v="1280" actId="164"/>
          <ac:spMkLst>
            <pc:docMk/>
            <pc:sldMk cId="729874356" sldId="895"/>
            <ac:spMk id="28" creationId="{35BE14D3-F62B-4AC8-96E4-26606FFED274}"/>
          </ac:spMkLst>
        </pc:spChg>
        <pc:spChg chg="add mod">
          <ac:chgData name="Alican Nalci" userId="3445231b-e25f-46d5-ab80-ec6a24fc70e7" providerId="ADAL" clId="{85EA7EC7-14C1-4EAA-8CBA-FCFE97EA2995}" dt="2019-10-06T08:32:30.575" v="2337" actId="20577"/>
          <ac:spMkLst>
            <pc:docMk/>
            <pc:sldMk cId="729874356" sldId="895"/>
            <ac:spMk id="30" creationId="{5B31846D-C6F3-4F3B-AEBF-E499F69B0DE2}"/>
          </ac:spMkLst>
        </pc:spChg>
        <pc:spChg chg="add mod">
          <ac:chgData name="Alican Nalci" userId="3445231b-e25f-46d5-ab80-ec6a24fc70e7" providerId="ADAL" clId="{85EA7EC7-14C1-4EAA-8CBA-FCFE97EA2995}" dt="2019-10-06T08:26:51.620" v="2210" actId="164"/>
          <ac:spMkLst>
            <pc:docMk/>
            <pc:sldMk cId="729874356" sldId="895"/>
            <ac:spMk id="31" creationId="{431BFE79-FDE1-4667-A4A4-0594696C357F}"/>
          </ac:spMkLst>
        </pc:spChg>
        <pc:spChg chg="add mod">
          <ac:chgData name="Alican Nalci" userId="3445231b-e25f-46d5-ab80-ec6a24fc70e7" providerId="ADAL" clId="{85EA7EC7-14C1-4EAA-8CBA-FCFE97EA2995}" dt="2019-10-06T08:33:36.786" v="2353" actId="1076"/>
          <ac:spMkLst>
            <pc:docMk/>
            <pc:sldMk cId="729874356" sldId="895"/>
            <ac:spMk id="51" creationId="{ECCFFF0F-5CE7-4BBE-83D8-C255F2928CAA}"/>
          </ac:spMkLst>
        </pc:spChg>
        <pc:grpChg chg="add mod">
          <ac:chgData name="Alican Nalci" userId="3445231b-e25f-46d5-ab80-ec6a24fc70e7" providerId="ADAL" clId="{85EA7EC7-14C1-4EAA-8CBA-FCFE97EA2995}" dt="2019-10-06T08:33:30.543" v="2350" actId="1076"/>
          <ac:grpSpMkLst>
            <pc:docMk/>
            <pc:sldMk cId="729874356" sldId="895"/>
            <ac:grpSpMk id="8" creationId="{870ACA99-0AE3-40FC-B069-B030657D7091}"/>
          </ac:grpSpMkLst>
        </pc:grpChg>
        <pc:grpChg chg="mod">
          <ac:chgData name="Alican Nalci" userId="3445231b-e25f-46d5-ab80-ec6a24fc70e7" providerId="ADAL" clId="{85EA7EC7-14C1-4EAA-8CBA-FCFE97EA2995}" dt="2019-10-02T22:42:22.880" v="1022" actId="164"/>
          <ac:grpSpMkLst>
            <pc:docMk/>
            <pc:sldMk cId="729874356" sldId="895"/>
            <ac:grpSpMk id="13" creationId="{6B143927-A929-4845-B8F4-F49110784B63}"/>
          </ac:grpSpMkLst>
        </pc:grpChg>
        <pc:grpChg chg="add mod">
          <ac:chgData name="Alican Nalci" userId="3445231b-e25f-46d5-ab80-ec6a24fc70e7" providerId="ADAL" clId="{85EA7EC7-14C1-4EAA-8CBA-FCFE97EA2995}" dt="2019-10-02T22:52:53.315" v="1280" actId="164"/>
          <ac:grpSpMkLst>
            <pc:docMk/>
            <pc:sldMk cId="729874356" sldId="895"/>
            <ac:grpSpMk id="27" creationId="{674C24C3-366A-4E84-B5FD-BB460E2961EE}"/>
          </ac:grpSpMkLst>
        </pc:grpChg>
        <pc:grpChg chg="add del mod">
          <ac:chgData name="Alican Nalci" userId="3445231b-e25f-46d5-ab80-ec6a24fc70e7" providerId="ADAL" clId="{85EA7EC7-14C1-4EAA-8CBA-FCFE97EA2995}" dt="2019-10-06T08:26:14.514" v="2202" actId="478"/>
          <ac:grpSpMkLst>
            <pc:docMk/>
            <pc:sldMk cId="729874356" sldId="895"/>
            <ac:grpSpMk id="29" creationId="{A5F3BAC7-1FF1-47FA-B13D-EC65CA9F680C}"/>
          </ac:grpSpMkLst>
        </pc:grpChg>
        <pc:grpChg chg="add mod">
          <ac:chgData name="Alican Nalci" userId="3445231b-e25f-46d5-ab80-ec6a24fc70e7" providerId="ADAL" clId="{85EA7EC7-14C1-4EAA-8CBA-FCFE97EA2995}" dt="2019-10-06T08:26:51.620" v="2210" actId="164"/>
          <ac:grpSpMkLst>
            <pc:docMk/>
            <pc:sldMk cId="729874356" sldId="895"/>
            <ac:grpSpMk id="32" creationId="{A90ABEFE-DA9E-426D-B299-19179A8CB3D1}"/>
          </ac:grpSpMkLst>
        </pc:grpChg>
        <pc:cxnChg chg="add del mod">
          <ac:chgData name="Alican Nalci" userId="3445231b-e25f-46d5-ab80-ec6a24fc70e7" providerId="ADAL" clId="{85EA7EC7-14C1-4EAA-8CBA-FCFE97EA2995}" dt="2019-10-02T22:36:57.555" v="876" actId="11529"/>
          <ac:cxnSpMkLst>
            <pc:docMk/>
            <pc:sldMk cId="729874356" sldId="895"/>
            <ac:cxnSpMk id="11" creationId="{9B0F7535-7FAD-4A39-9D97-8979C8F595CD}"/>
          </ac:cxnSpMkLst>
        </pc:cxnChg>
        <pc:cxnChg chg="add mod ord">
          <ac:chgData name="Alican Nalci" userId="3445231b-e25f-46d5-ab80-ec6a24fc70e7" providerId="ADAL" clId="{85EA7EC7-14C1-4EAA-8CBA-FCFE97EA2995}" dt="2019-10-06T08:26:14.514" v="2202" actId="478"/>
          <ac:cxnSpMkLst>
            <pc:docMk/>
            <pc:sldMk cId="729874356" sldId="895"/>
            <ac:cxnSpMk id="17" creationId="{C9DB844B-E4FD-4EC5-BDFE-5E1D896285E6}"/>
          </ac:cxnSpMkLst>
        </pc:cxnChg>
        <pc:cxnChg chg="add mod ord">
          <ac:chgData name="Alican Nalci" userId="3445231b-e25f-46d5-ab80-ec6a24fc70e7" providerId="ADAL" clId="{85EA7EC7-14C1-4EAA-8CBA-FCFE97EA2995}" dt="2019-10-06T08:26:14.514" v="2202" actId="478"/>
          <ac:cxnSpMkLst>
            <pc:docMk/>
            <pc:sldMk cId="729874356" sldId="895"/>
            <ac:cxnSpMk id="19" creationId="{FBD2892C-630F-4277-B973-AB030A3C0ED8}"/>
          </ac:cxnSpMkLst>
        </pc:cxnChg>
      </pc:sldChg>
      <pc:sldChg chg="del">
        <pc:chgData name="Alican Nalci" userId="3445231b-e25f-46d5-ab80-ec6a24fc70e7" providerId="ADAL" clId="{85EA7EC7-14C1-4EAA-8CBA-FCFE97EA2995}" dt="2019-10-02T22:23:28.887" v="754" actId="2696"/>
        <pc:sldMkLst>
          <pc:docMk/>
          <pc:sldMk cId="641641260" sldId="896"/>
        </pc:sldMkLst>
      </pc:sldChg>
      <pc:sldChg chg="addSp delSp modSp add">
        <pc:chgData name="Alican Nalci" userId="3445231b-e25f-46d5-ab80-ec6a24fc70e7" providerId="ADAL" clId="{85EA7EC7-14C1-4EAA-8CBA-FCFE97EA2995}" dt="2019-10-06T08:35:31.451" v="2391" actId="1076"/>
        <pc:sldMkLst>
          <pc:docMk/>
          <pc:sldMk cId="1429822622" sldId="896"/>
        </pc:sldMkLst>
        <pc:spChg chg="del">
          <ac:chgData name="Alican Nalci" userId="3445231b-e25f-46d5-ab80-ec6a24fc70e7" providerId="ADAL" clId="{85EA7EC7-14C1-4EAA-8CBA-FCFE97EA2995}" dt="2019-10-06T08:27:15.223" v="2215" actId="478"/>
          <ac:spMkLst>
            <pc:docMk/>
            <pc:sldMk cId="1429822622" sldId="896"/>
            <ac:spMk id="2" creationId="{1BDAE541-63BE-40CB-8C4F-CD5975484674}"/>
          </ac:spMkLst>
        </pc:spChg>
        <pc:spChg chg="del">
          <ac:chgData name="Alican Nalci" userId="3445231b-e25f-46d5-ab80-ec6a24fc70e7" providerId="ADAL" clId="{85EA7EC7-14C1-4EAA-8CBA-FCFE97EA2995}" dt="2019-10-06T08:27:18.567" v="2217" actId="478"/>
          <ac:spMkLst>
            <pc:docMk/>
            <pc:sldMk cId="1429822622" sldId="896"/>
            <ac:spMk id="3" creationId="{13756BB1-EB1E-4741-BCC2-7F3A51D32069}"/>
          </ac:spMkLst>
        </pc:spChg>
        <pc:spChg chg="del">
          <ac:chgData name="Alican Nalci" userId="3445231b-e25f-46d5-ab80-ec6a24fc70e7" providerId="ADAL" clId="{85EA7EC7-14C1-4EAA-8CBA-FCFE97EA2995}" dt="2019-10-06T08:27:17.152" v="2216" actId="478"/>
          <ac:spMkLst>
            <pc:docMk/>
            <pc:sldMk cId="1429822622" sldId="896"/>
            <ac:spMk id="4" creationId="{C9A7E7AC-BB8B-44AC-961A-7CE3D8FCE330}"/>
          </ac:spMkLst>
        </pc:spChg>
        <pc:spChg chg="del">
          <ac:chgData name="Alican Nalci" userId="3445231b-e25f-46d5-ab80-ec6a24fc70e7" providerId="ADAL" clId="{85EA7EC7-14C1-4EAA-8CBA-FCFE97EA2995}" dt="2019-10-06T08:33:00.883" v="2342" actId="478"/>
          <ac:spMkLst>
            <pc:docMk/>
            <pc:sldMk cId="1429822622" sldId="896"/>
            <ac:spMk id="5" creationId="{EBC57344-D195-4573-9652-31AC2B04A344}"/>
          </ac:spMkLst>
        </pc:spChg>
        <pc:spChg chg="add del">
          <ac:chgData name="Alican Nalci" userId="3445231b-e25f-46d5-ab80-ec6a24fc70e7" providerId="ADAL" clId="{85EA7EC7-14C1-4EAA-8CBA-FCFE97EA2995}" dt="2019-10-06T08:27:59.243" v="2221"/>
          <ac:spMkLst>
            <pc:docMk/>
            <pc:sldMk cId="1429822622" sldId="896"/>
            <ac:spMk id="7" creationId="{5DC6F375-F9CB-4E0E-9E64-17C4D72F7BBC}"/>
          </ac:spMkLst>
        </pc:spChg>
        <pc:spChg chg="add mod">
          <ac:chgData name="Alican Nalci" userId="3445231b-e25f-46d5-ab80-ec6a24fc70e7" providerId="ADAL" clId="{85EA7EC7-14C1-4EAA-8CBA-FCFE97EA2995}" dt="2019-10-06T08:34:44.655" v="2378" actId="1076"/>
          <ac:spMkLst>
            <pc:docMk/>
            <pc:sldMk cId="1429822622" sldId="896"/>
            <ac:spMk id="9" creationId="{E65AA506-2553-4E02-AFA4-9BE1198E9570}"/>
          </ac:spMkLst>
        </pc:spChg>
        <pc:spChg chg="add del mod">
          <ac:chgData name="Alican Nalci" userId="3445231b-e25f-46d5-ab80-ec6a24fc70e7" providerId="ADAL" clId="{85EA7EC7-14C1-4EAA-8CBA-FCFE97EA2995}" dt="2019-10-06T08:30:22.973" v="2284" actId="478"/>
          <ac:spMkLst>
            <pc:docMk/>
            <pc:sldMk cId="1429822622" sldId="896"/>
            <ac:spMk id="10" creationId="{79B2F5BC-FFF6-4648-A928-2B79429A8D2B}"/>
          </ac:spMkLst>
        </pc:spChg>
        <pc:spChg chg="add mod">
          <ac:chgData name="Alican Nalci" userId="3445231b-e25f-46d5-ab80-ec6a24fc70e7" providerId="ADAL" clId="{85EA7EC7-14C1-4EAA-8CBA-FCFE97EA2995}" dt="2019-10-06T08:35:09.493" v="2385" actId="1076"/>
          <ac:spMkLst>
            <pc:docMk/>
            <pc:sldMk cId="1429822622" sldId="896"/>
            <ac:spMk id="13" creationId="{284E420D-B6E6-4AB3-AFEE-362D4753BA30}"/>
          </ac:spMkLst>
        </pc:spChg>
        <pc:spChg chg="add mod">
          <ac:chgData name="Alican Nalci" userId="3445231b-e25f-46d5-ab80-ec6a24fc70e7" providerId="ADAL" clId="{85EA7EC7-14C1-4EAA-8CBA-FCFE97EA2995}" dt="2019-10-06T08:35:31.451" v="2391" actId="1076"/>
          <ac:spMkLst>
            <pc:docMk/>
            <pc:sldMk cId="1429822622" sldId="896"/>
            <ac:spMk id="17" creationId="{AABC4DD2-D686-467F-91AC-73020840621D}"/>
          </ac:spMkLst>
        </pc:spChg>
        <pc:graphicFrameChg chg="add del">
          <ac:chgData name="Alican Nalci" userId="3445231b-e25f-46d5-ab80-ec6a24fc70e7" providerId="ADAL" clId="{85EA7EC7-14C1-4EAA-8CBA-FCFE97EA2995}" dt="2019-10-06T08:27:59.243" v="2221"/>
          <ac:graphicFrameMkLst>
            <pc:docMk/>
            <pc:sldMk cId="1429822622" sldId="896"/>
            <ac:graphicFrameMk id="6" creationId="{23BE3614-1712-45AF-83D2-CF23EF4E9BEA}"/>
          </ac:graphicFrameMkLst>
        </pc:graphicFrameChg>
        <pc:graphicFrameChg chg="add mod modGraphic">
          <ac:chgData name="Alican Nalci" userId="3445231b-e25f-46d5-ab80-ec6a24fc70e7" providerId="ADAL" clId="{85EA7EC7-14C1-4EAA-8CBA-FCFE97EA2995}" dt="2019-10-06T08:35:15.319" v="2387" actId="14100"/>
          <ac:graphicFrameMkLst>
            <pc:docMk/>
            <pc:sldMk cId="1429822622" sldId="896"/>
            <ac:graphicFrameMk id="8" creationId="{474E4FA3-A56A-4D9C-AB49-40B125F98E6D}"/>
          </ac:graphicFrameMkLst>
        </pc:graphicFrameChg>
        <pc:cxnChg chg="add mod">
          <ac:chgData name="Alican Nalci" userId="3445231b-e25f-46d5-ab80-ec6a24fc70e7" providerId="ADAL" clId="{85EA7EC7-14C1-4EAA-8CBA-FCFE97EA2995}" dt="2019-10-06T08:35:24.844" v="2389" actId="14100"/>
          <ac:cxnSpMkLst>
            <pc:docMk/>
            <pc:sldMk cId="1429822622" sldId="896"/>
            <ac:cxnSpMk id="12" creationId="{8F4A1DFE-6DD4-4B0B-8574-84122DC0472B}"/>
          </ac:cxnSpMkLst>
        </pc:cxnChg>
      </pc:sldChg>
      <pc:sldChg chg="addSp delSp modSp add del">
        <pc:chgData name="Alican Nalci" userId="3445231b-e25f-46d5-ab80-ec6a24fc70e7" providerId="ADAL" clId="{85EA7EC7-14C1-4EAA-8CBA-FCFE97EA2995}" dt="2019-10-06T08:27:01.043" v="2213" actId="2696"/>
        <pc:sldMkLst>
          <pc:docMk/>
          <pc:sldMk cId="3592515611" sldId="896"/>
        </pc:sldMkLst>
        <pc:spChg chg="mod">
          <ac:chgData name="Alican Nalci" userId="3445231b-e25f-46d5-ab80-ec6a24fc70e7" providerId="ADAL" clId="{85EA7EC7-14C1-4EAA-8CBA-FCFE97EA2995}" dt="2019-10-06T08:26:04.261" v="2199" actId="1076"/>
          <ac:spMkLst>
            <pc:docMk/>
            <pc:sldMk cId="3592515611" sldId="896"/>
            <ac:spMk id="3" creationId="{F81AF39C-6F9A-4F6D-A215-80B6395BD8F1}"/>
          </ac:spMkLst>
        </pc:spChg>
        <pc:spChg chg="add del">
          <ac:chgData name="Alican Nalci" userId="3445231b-e25f-46d5-ab80-ec6a24fc70e7" providerId="ADAL" clId="{85EA7EC7-14C1-4EAA-8CBA-FCFE97EA2995}" dt="2019-10-06T08:26:05.813" v="2200" actId="478"/>
          <ac:spMkLst>
            <pc:docMk/>
            <pc:sldMk cId="3592515611" sldId="896"/>
            <ac:spMk id="5" creationId="{33552B40-C14C-41B9-B31C-8ABEF02B950D}"/>
          </ac:spMkLst>
        </pc:spChg>
        <pc:spChg chg="add del mod">
          <ac:chgData name="Alican Nalci" userId="3445231b-e25f-46d5-ab80-ec6a24fc70e7" providerId="ADAL" clId="{85EA7EC7-14C1-4EAA-8CBA-FCFE97EA2995}" dt="2019-10-06T08:25:54.173" v="2194" actId="478"/>
          <ac:spMkLst>
            <pc:docMk/>
            <pc:sldMk cId="3592515611" sldId="896"/>
            <ac:spMk id="10" creationId="{CEB5FA7E-B592-4D35-99F0-1B4081CE8946}"/>
          </ac:spMkLst>
        </pc:spChg>
        <pc:spChg chg="add del mod">
          <ac:chgData name="Alican Nalci" userId="3445231b-e25f-46d5-ab80-ec6a24fc70e7" providerId="ADAL" clId="{85EA7EC7-14C1-4EAA-8CBA-FCFE97EA2995}" dt="2019-10-06T08:26:08.105" v="2201" actId="478"/>
          <ac:spMkLst>
            <pc:docMk/>
            <pc:sldMk cId="3592515611" sldId="896"/>
            <ac:spMk id="12" creationId="{C4E91797-8781-478C-A158-F4E34B954D4C}"/>
          </ac:spMkLst>
        </pc:spChg>
        <pc:spChg chg="add del">
          <ac:chgData name="Alican Nalci" userId="3445231b-e25f-46d5-ab80-ec6a24fc70e7" providerId="ADAL" clId="{85EA7EC7-14C1-4EAA-8CBA-FCFE97EA2995}" dt="2019-10-06T08:25:52.173" v="2192"/>
          <ac:spMkLst>
            <pc:docMk/>
            <pc:sldMk cId="3592515611" sldId="896"/>
            <ac:spMk id="30" creationId="{0FF3C35F-5579-4B49-B118-FB4265965A23}"/>
          </ac:spMkLst>
        </pc:spChg>
      </pc:sldChg>
      <pc:sldChg chg="del">
        <pc:chgData name="Alican Nalci" userId="3445231b-e25f-46d5-ab80-ec6a24fc70e7" providerId="ADAL" clId="{85EA7EC7-14C1-4EAA-8CBA-FCFE97EA2995}" dt="2019-10-02T22:24:04.486" v="755" actId="2696"/>
        <pc:sldMkLst>
          <pc:docMk/>
          <pc:sldMk cId="505765083" sldId="897"/>
        </pc:sldMkLst>
      </pc:sldChg>
      <pc:sldChg chg="del">
        <pc:chgData name="Alican Nalci" userId="3445231b-e25f-46d5-ab80-ec6a24fc70e7" providerId="ADAL" clId="{85EA7EC7-14C1-4EAA-8CBA-FCFE97EA2995}" dt="2019-10-02T22:24:05.851" v="756" actId="2696"/>
        <pc:sldMkLst>
          <pc:docMk/>
          <pc:sldMk cId="2456003536" sldId="898"/>
        </pc:sldMkLst>
      </pc:sldChg>
      <pc:sldChg chg="del">
        <pc:chgData name="Alican Nalci" userId="3445231b-e25f-46d5-ab80-ec6a24fc70e7" providerId="ADAL" clId="{85EA7EC7-14C1-4EAA-8CBA-FCFE97EA2995}" dt="2019-10-02T22:24:06.362" v="757" actId="2696"/>
        <pc:sldMkLst>
          <pc:docMk/>
          <pc:sldMk cId="2949084403" sldId="899"/>
        </pc:sldMkLst>
      </pc:sldChg>
    </pc:docChg>
  </pc:docChgLst>
  <pc:docChgLst>
    <pc:chgData name="Alican Nalci" userId="3445231b-e25f-46d5-ab80-ec6a24fc70e7" providerId="ADAL" clId="{714303F4-894C-4A72-A4AF-B960E930045A}"/>
    <pc:docChg chg="undo custSel addSld delSld modSld">
      <pc:chgData name="Alican Nalci" userId="3445231b-e25f-46d5-ab80-ec6a24fc70e7" providerId="ADAL" clId="{714303F4-894C-4A72-A4AF-B960E930045A}" dt="2019-10-02T22:04:28.998" v="961" actId="20577"/>
      <pc:docMkLst>
        <pc:docMk/>
      </pc:docMkLst>
      <pc:sldChg chg="modSp">
        <pc:chgData name="Alican Nalci" userId="3445231b-e25f-46d5-ab80-ec6a24fc70e7" providerId="ADAL" clId="{714303F4-894C-4A72-A4AF-B960E930045A}" dt="2019-09-29T22:50:24.181" v="143" actId="20577"/>
        <pc:sldMkLst>
          <pc:docMk/>
          <pc:sldMk cId="3810703501" sldId="573"/>
        </pc:sldMkLst>
        <pc:spChg chg="mod">
          <ac:chgData name="Alican Nalci" userId="3445231b-e25f-46d5-ab80-ec6a24fc70e7" providerId="ADAL" clId="{714303F4-894C-4A72-A4AF-B960E930045A}" dt="2019-09-29T22:47:31.818" v="23" actId="20577"/>
          <ac:spMkLst>
            <pc:docMk/>
            <pc:sldMk cId="3810703501" sldId="573"/>
            <ac:spMk id="3" creationId="{2584845F-75C2-415A-8317-9BE337A0A649}"/>
          </ac:spMkLst>
        </pc:spChg>
        <pc:spChg chg="mod">
          <ac:chgData name="Alican Nalci" userId="3445231b-e25f-46d5-ab80-ec6a24fc70e7" providerId="ADAL" clId="{714303F4-894C-4A72-A4AF-B960E930045A}" dt="2019-09-29T22:47:25.973" v="22" actId="20577"/>
          <ac:spMkLst>
            <pc:docMk/>
            <pc:sldMk cId="3810703501" sldId="573"/>
            <ac:spMk id="15" creationId="{2EFDC189-CD20-4DA6-8A0F-A2DF278B8EAD}"/>
          </ac:spMkLst>
        </pc:spChg>
        <pc:spChg chg="mod">
          <ac:chgData name="Alican Nalci" userId="3445231b-e25f-46d5-ab80-ec6a24fc70e7" providerId="ADAL" clId="{714303F4-894C-4A72-A4AF-B960E930045A}" dt="2019-09-29T22:50:24.181" v="143" actId="20577"/>
          <ac:spMkLst>
            <pc:docMk/>
            <pc:sldMk cId="3810703501" sldId="573"/>
            <ac:spMk id="47" creationId="{938A968C-5DDC-4091-9567-74EF32CFAE27}"/>
          </ac:spMkLst>
        </pc:spChg>
      </pc:sldChg>
      <pc:sldChg chg="delSp modSp">
        <pc:chgData name="Alican Nalci" userId="3445231b-e25f-46d5-ab80-ec6a24fc70e7" providerId="ADAL" clId="{714303F4-894C-4A72-A4AF-B960E930045A}" dt="2019-10-02T22:03:31.704" v="915" actId="1076"/>
        <pc:sldMkLst>
          <pc:docMk/>
          <pc:sldMk cId="745862739" sldId="893"/>
        </pc:sldMkLst>
        <pc:spChg chg="mod">
          <ac:chgData name="Alican Nalci" userId="3445231b-e25f-46d5-ab80-ec6a24fc70e7" providerId="ADAL" clId="{714303F4-894C-4A72-A4AF-B960E930045A}" dt="2019-10-02T22:03:26.396" v="914" actId="20577"/>
          <ac:spMkLst>
            <pc:docMk/>
            <pc:sldMk cId="745862739" sldId="893"/>
            <ac:spMk id="4" creationId="{29950C7A-410D-4043-98DC-DB6042ABA76F}"/>
          </ac:spMkLst>
        </pc:spChg>
        <pc:spChg chg="mod">
          <ac:chgData name="Alican Nalci" userId="3445231b-e25f-46d5-ab80-ec6a24fc70e7" providerId="ADAL" clId="{714303F4-894C-4A72-A4AF-B960E930045A}" dt="2019-10-02T22:03:07.094" v="854" actId="20577"/>
          <ac:spMkLst>
            <pc:docMk/>
            <pc:sldMk cId="745862739" sldId="893"/>
            <ac:spMk id="7" creationId="{174D2F37-183F-4F96-BCB7-2C307D512F46}"/>
          </ac:spMkLst>
        </pc:spChg>
        <pc:spChg chg="mod">
          <ac:chgData name="Alican Nalci" userId="3445231b-e25f-46d5-ab80-ec6a24fc70e7" providerId="ADAL" clId="{714303F4-894C-4A72-A4AF-B960E930045A}" dt="2019-10-02T22:03:31.704" v="915" actId="1076"/>
          <ac:spMkLst>
            <pc:docMk/>
            <pc:sldMk cId="745862739" sldId="893"/>
            <ac:spMk id="8" creationId="{A2DED60A-035B-4BF1-8BF8-F74DF3AEE134}"/>
          </ac:spMkLst>
        </pc:spChg>
        <pc:graphicFrameChg chg="mod modGraphic">
          <ac:chgData name="Alican Nalci" userId="3445231b-e25f-46d5-ab80-ec6a24fc70e7" providerId="ADAL" clId="{714303F4-894C-4A72-A4AF-B960E930045A}" dt="2019-10-02T22:03:31.704" v="915" actId="1076"/>
          <ac:graphicFrameMkLst>
            <pc:docMk/>
            <pc:sldMk cId="745862739" sldId="893"/>
            <ac:graphicFrameMk id="9" creationId="{CE27B0A7-ADF3-4846-A718-2C9105437B8A}"/>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2" creationId="{02E9B247-661A-4551-B606-E5AEFC6F167B}"/>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4" creationId="{09AC31E4-E2A7-4A1B-9AB8-420300DF96BB}"/>
          </ac:graphicFrameMkLst>
        </pc:graphicFrameChg>
      </pc:sldChg>
      <pc:sldChg chg="addSp modSp modAnim">
        <pc:chgData name="Alican Nalci" userId="3445231b-e25f-46d5-ab80-ec6a24fc70e7" providerId="ADAL" clId="{714303F4-894C-4A72-A4AF-B960E930045A}" dt="2019-10-02T22:01:48.796" v="841" actId="20577"/>
        <pc:sldMkLst>
          <pc:docMk/>
          <pc:sldMk cId="779962407" sldId="894"/>
        </pc:sldMkLst>
        <pc:spChg chg="mod">
          <ac:chgData name="Alican Nalci" userId="3445231b-e25f-46d5-ab80-ec6a24fc70e7" providerId="ADAL" clId="{714303F4-894C-4A72-A4AF-B960E930045A}" dt="2019-10-02T22:01:48.796" v="841" actId="20577"/>
          <ac:spMkLst>
            <pc:docMk/>
            <pc:sldMk cId="779962407" sldId="894"/>
            <ac:spMk id="10" creationId="{87021F14-D530-46B6-9010-982A15F3CB5E}"/>
          </ac:spMkLst>
        </pc:spChg>
        <pc:spChg chg="add mod">
          <ac:chgData name="Alican Nalci" userId="3445231b-e25f-46d5-ab80-ec6a24fc70e7" providerId="ADAL" clId="{714303F4-894C-4A72-A4AF-B960E930045A}" dt="2019-10-02T21:45:37.443" v="724" actId="1076"/>
          <ac:spMkLst>
            <pc:docMk/>
            <pc:sldMk cId="779962407" sldId="894"/>
            <ac:spMk id="13" creationId="{D3A20F11-01DE-429B-AE03-2C8E725A7663}"/>
          </ac:spMkLst>
        </pc:spChg>
        <pc:grpChg chg="add mod">
          <ac:chgData name="Alican Nalci" userId="3445231b-e25f-46d5-ab80-ec6a24fc70e7" providerId="ADAL" clId="{714303F4-894C-4A72-A4AF-B960E930045A}" dt="2019-10-02T21:45:37.443" v="724" actId="1076"/>
          <ac:grpSpMkLst>
            <pc:docMk/>
            <pc:sldMk cId="779962407" sldId="894"/>
            <ac:grpSpMk id="4" creationId="{91F1740B-FBDC-4A14-8209-F00C9E8D7640}"/>
          </ac:grpSpMkLst>
        </pc:grpChg>
      </pc:sldChg>
      <pc:sldChg chg="addSp delSp modSp delAnim modAnim">
        <pc:chgData name="Alican Nalci" userId="3445231b-e25f-46d5-ab80-ec6a24fc70e7" providerId="ADAL" clId="{714303F4-894C-4A72-A4AF-B960E930045A}" dt="2019-10-02T22:00:02.778" v="832" actId="1035"/>
        <pc:sldMkLst>
          <pc:docMk/>
          <pc:sldMk cId="729874356" sldId="895"/>
        </pc:sldMkLst>
        <pc:spChg chg="add mod">
          <ac:chgData name="Alican Nalci" userId="3445231b-e25f-46d5-ab80-ec6a24fc70e7" providerId="ADAL" clId="{714303F4-894C-4A72-A4AF-B960E930045A}" dt="2019-10-02T21:20:30.207" v="339" actId="164"/>
          <ac:spMkLst>
            <pc:docMk/>
            <pc:sldMk cId="729874356" sldId="895"/>
            <ac:spMk id="2" creationId="{90B46B68-E108-4B62-968F-237DB73B7232}"/>
          </ac:spMkLst>
        </pc:spChg>
        <pc:spChg chg="mod">
          <ac:chgData name="Alican Nalci" userId="3445231b-e25f-46d5-ab80-ec6a24fc70e7" providerId="ADAL" clId="{714303F4-894C-4A72-A4AF-B960E930045A}" dt="2019-10-02T21:46:48.473" v="804" actId="1076"/>
          <ac:spMkLst>
            <pc:docMk/>
            <pc:sldMk cId="729874356" sldId="895"/>
            <ac:spMk id="3" creationId="{F81AF39C-6F9A-4F6D-A215-80B6395BD8F1}"/>
          </ac:spMkLst>
        </pc:spChg>
        <pc:spChg chg="add mod">
          <ac:chgData name="Alican Nalci" userId="3445231b-e25f-46d5-ab80-ec6a24fc70e7" providerId="ADAL" clId="{714303F4-894C-4A72-A4AF-B960E930045A}" dt="2019-10-02T21:46:45.249" v="803" actId="1076"/>
          <ac:spMkLst>
            <pc:docMk/>
            <pc:sldMk cId="729874356" sldId="895"/>
            <ac:spMk id="4" creationId="{1DD3B397-58A5-4554-9B74-AA6C2A492FFD}"/>
          </ac:spMkLst>
        </pc:spChg>
        <pc:spChg chg="mod">
          <ac:chgData name="Alican Nalci" userId="3445231b-e25f-46d5-ab80-ec6a24fc70e7" providerId="ADAL" clId="{714303F4-894C-4A72-A4AF-B960E930045A}" dt="2019-09-29T22:49:21.804" v="75" actId="20577"/>
          <ac:spMkLst>
            <pc:docMk/>
            <pc:sldMk cId="729874356" sldId="895"/>
            <ac:spMk id="5" creationId="{33552B40-C14C-41B9-B31C-8ABEF02B950D}"/>
          </ac:spMkLst>
        </pc:spChg>
        <pc:spChg chg="add mod">
          <ac:chgData name="Alican Nalci" userId="3445231b-e25f-46d5-ab80-ec6a24fc70e7" providerId="ADAL" clId="{714303F4-894C-4A72-A4AF-B960E930045A}" dt="2019-10-02T21:20:30.207" v="339" actId="164"/>
          <ac:spMkLst>
            <pc:docMk/>
            <pc:sldMk cId="729874356" sldId="895"/>
            <ac:spMk id="6" creationId="{26AF2A15-ADBE-4ECA-B76B-28B32419F28C}"/>
          </ac:spMkLst>
        </pc:spChg>
        <pc:spChg chg="add mod">
          <ac:chgData name="Alican Nalci" userId="3445231b-e25f-46d5-ab80-ec6a24fc70e7" providerId="ADAL" clId="{714303F4-894C-4A72-A4AF-B960E930045A}" dt="2019-10-02T21:20:30.207" v="339" actId="164"/>
          <ac:spMkLst>
            <pc:docMk/>
            <pc:sldMk cId="729874356" sldId="895"/>
            <ac:spMk id="7" creationId="{E4728497-C540-4966-A3B4-B2B1A8CFBC9F}"/>
          </ac:spMkLst>
        </pc:spChg>
        <pc:spChg chg="mod">
          <ac:chgData name="Alican Nalci" userId="3445231b-e25f-46d5-ab80-ec6a24fc70e7" providerId="ADAL" clId="{714303F4-894C-4A72-A4AF-B960E930045A}" dt="2019-09-29T22:49:38.829" v="102" actId="5793"/>
          <ac:spMkLst>
            <pc:docMk/>
            <pc:sldMk cId="729874356" sldId="895"/>
            <ac:spMk id="8" creationId="{3C686AC6-5FD1-4ACE-B966-EBA48C395B9B}"/>
          </ac:spMkLst>
        </pc:spChg>
        <pc:spChg chg="add del mod">
          <ac:chgData name="Alican Nalci" userId="3445231b-e25f-46d5-ab80-ec6a24fc70e7" providerId="ADAL" clId="{714303F4-894C-4A72-A4AF-B960E930045A}" dt="2019-10-02T21:18:09.337" v="216" actId="767"/>
          <ac:spMkLst>
            <pc:docMk/>
            <pc:sldMk cId="729874356" sldId="895"/>
            <ac:spMk id="8" creationId="{B67969E1-3F6F-4521-8C8A-6249ADCC0354}"/>
          </ac:spMkLst>
        </pc:spChg>
        <pc:spChg chg="add mod">
          <ac:chgData name="Alican Nalci" userId="3445231b-e25f-46d5-ab80-ec6a24fc70e7" providerId="ADAL" clId="{714303F4-894C-4A72-A4AF-B960E930045A}" dt="2019-10-02T21:23:03.353" v="435" actId="1076"/>
          <ac:spMkLst>
            <pc:docMk/>
            <pc:sldMk cId="729874356" sldId="895"/>
            <ac:spMk id="9" creationId="{BA1E1468-B14D-40CE-AC17-92BCCE63F87C}"/>
          </ac:spMkLst>
        </pc:spChg>
        <pc:spChg chg="add mod">
          <ac:chgData name="Alican Nalci" userId="3445231b-e25f-46d5-ab80-ec6a24fc70e7" providerId="ADAL" clId="{714303F4-894C-4A72-A4AF-B960E930045A}" dt="2019-10-02T21:22:43.528" v="432" actId="13926"/>
          <ac:spMkLst>
            <pc:docMk/>
            <pc:sldMk cId="729874356" sldId="895"/>
            <ac:spMk id="10" creationId="{CEF31349-6083-4016-99A1-68438DBE9D4F}"/>
          </ac:spMkLst>
        </pc:spChg>
        <pc:spChg chg="add del mod">
          <ac:chgData name="Alican Nalci" userId="3445231b-e25f-46d5-ab80-ec6a24fc70e7" providerId="ADAL" clId="{714303F4-894C-4A72-A4AF-B960E930045A}" dt="2019-10-02T21:20:01.568" v="329" actId="478"/>
          <ac:spMkLst>
            <pc:docMk/>
            <pc:sldMk cId="729874356" sldId="895"/>
            <ac:spMk id="11" creationId="{3F03D3A0-FD11-472D-B1BC-BCF726C7564C}"/>
          </ac:spMkLst>
        </pc:spChg>
        <pc:spChg chg="add mod">
          <ac:chgData name="Alican Nalci" userId="3445231b-e25f-46d5-ab80-ec6a24fc70e7" providerId="ADAL" clId="{714303F4-894C-4A72-A4AF-B960E930045A}" dt="2019-10-02T21:22:58.828" v="434" actId="1076"/>
          <ac:spMkLst>
            <pc:docMk/>
            <pc:sldMk cId="729874356" sldId="895"/>
            <ac:spMk id="12" creationId="{BCF7CF9E-6D88-4DE1-B377-A6DE559B49A4}"/>
          </ac:spMkLst>
        </pc:spChg>
        <pc:spChg chg="add mod">
          <ac:chgData name="Alican Nalci" userId="3445231b-e25f-46d5-ab80-ec6a24fc70e7" providerId="ADAL" clId="{714303F4-894C-4A72-A4AF-B960E930045A}" dt="2019-10-02T22:00:02.778" v="832" actId="1035"/>
          <ac:spMkLst>
            <pc:docMk/>
            <pc:sldMk cId="729874356" sldId="895"/>
            <ac:spMk id="14" creationId="{6B8A74B3-BEF3-4B9B-BB73-701206064A30}"/>
          </ac:spMkLst>
        </pc:spChg>
        <pc:grpChg chg="add mod">
          <ac:chgData name="Alican Nalci" userId="3445231b-e25f-46d5-ab80-ec6a24fc70e7" providerId="ADAL" clId="{714303F4-894C-4A72-A4AF-B960E930045A}" dt="2019-10-02T22:00:02.778" v="832" actId="1035"/>
          <ac:grpSpMkLst>
            <pc:docMk/>
            <pc:sldMk cId="729874356" sldId="895"/>
            <ac:grpSpMk id="13" creationId="{6B143927-A929-4845-B8F4-F49110784B63}"/>
          </ac:grpSpMkLst>
        </pc:grpChg>
        <pc:graphicFrameChg chg="del">
          <ac:chgData name="Alican Nalci" userId="3445231b-e25f-46d5-ab80-ec6a24fc70e7" providerId="ADAL" clId="{714303F4-894C-4A72-A4AF-B960E930045A}" dt="2019-09-29T22:49:35.216" v="96" actId="478"/>
          <ac:graphicFrameMkLst>
            <pc:docMk/>
            <pc:sldMk cId="729874356" sldId="895"/>
            <ac:graphicFrameMk id="3" creationId="{29CB5F1C-D838-4C41-B539-94F6FE898C19}"/>
          </ac:graphicFrameMkLst>
        </pc:graphicFrameChg>
      </pc:sldChg>
      <pc:sldChg chg="addSp delSp modSp add del delAnim modAnim">
        <pc:chgData name="Alican Nalci" userId="3445231b-e25f-46d5-ab80-ec6a24fc70e7" providerId="ADAL" clId="{714303F4-894C-4A72-A4AF-B960E930045A}" dt="2019-10-02T21:23:27.733" v="450" actId="1076"/>
        <pc:sldMkLst>
          <pc:docMk/>
          <pc:sldMk cId="641641260" sldId="896"/>
        </pc:sldMkLst>
        <pc:spChg chg="add del mod">
          <ac:chgData name="Alican Nalci" userId="3445231b-e25f-46d5-ab80-ec6a24fc70e7" providerId="ADAL" clId="{714303F4-894C-4A72-A4AF-B960E930045A}" dt="2019-10-02T21:23:24.008" v="449" actId="478"/>
          <ac:spMkLst>
            <pc:docMk/>
            <pc:sldMk cId="641641260" sldId="896"/>
            <ac:spMk id="3" creationId="{544BAC31-EEE0-408F-8D6F-05C2A23EF07F}"/>
          </ac:spMkLst>
        </pc:spChg>
        <pc:spChg chg="del">
          <ac:chgData name="Alican Nalci" userId="3445231b-e25f-46d5-ab80-ec6a24fc70e7" providerId="ADAL" clId="{714303F4-894C-4A72-A4AF-B960E930045A}" dt="2019-09-29T22:49:55.368" v="129" actId="478"/>
          <ac:spMkLst>
            <pc:docMk/>
            <pc:sldMk cId="641641260" sldId="896"/>
            <ac:spMk id="3" creationId="{DBB3DB07-B090-4812-A2B7-592323677FA8}"/>
          </ac:spMkLst>
        </pc:spChg>
        <pc:spChg chg="mod">
          <ac:chgData name="Alican Nalci" userId="3445231b-e25f-46d5-ab80-ec6a24fc70e7" providerId="ADAL" clId="{714303F4-894C-4A72-A4AF-B960E930045A}" dt="2019-10-02T21:23:27.733" v="450" actId="1076"/>
          <ac:spMkLst>
            <pc:docMk/>
            <pc:sldMk cId="641641260" sldId="896"/>
            <ac:spMk id="5" creationId="{A7D74F74-CC30-411D-A2F3-15F7F0D0C1D3}"/>
          </ac:spMkLst>
        </pc:spChg>
        <pc:spChg chg="del">
          <ac:chgData name="Alican Nalci" userId="3445231b-e25f-46d5-ab80-ec6a24fc70e7" providerId="ADAL" clId="{714303F4-894C-4A72-A4AF-B960E930045A}" dt="2019-09-29T22:49:55.368" v="129" actId="478"/>
          <ac:spMkLst>
            <pc:docMk/>
            <pc:sldMk cId="641641260" sldId="896"/>
            <ac:spMk id="6" creationId="{AD3578C1-83E8-4ACA-AF92-9D961A2BC795}"/>
          </ac:spMkLst>
        </pc:spChg>
        <pc:spChg chg="mod">
          <ac:chgData name="Alican Nalci" userId="3445231b-e25f-46d5-ab80-ec6a24fc70e7" providerId="ADAL" clId="{714303F4-894C-4A72-A4AF-B960E930045A}" dt="2019-10-02T21:23:18.387" v="447" actId="20577"/>
          <ac:spMkLst>
            <pc:docMk/>
            <pc:sldMk cId="641641260" sldId="896"/>
            <ac:spMk id="7" creationId="{8A35023A-B523-4B69-89B8-FA17EC48CA74}"/>
          </ac:spMkLst>
        </pc:spChg>
        <pc:spChg chg="del mod">
          <ac:chgData name="Alican Nalci" userId="3445231b-e25f-46d5-ab80-ec6a24fc70e7" providerId="ADAL" clId="{714303F4-894C-4A72-A4AF-B960E930045A}" dt="2019-10-02T21:23:21.687" v="448" actId="478"/>
          <ac:spMkLst>
            <pc:docMk/>
            <pc:sldMk cId="641641260" sldId="896"/>
            <ac:spMk id="8" creationId="{3C686AC6-5FD1-4ACE-B966-EBA48C395B9B}"/>
          </ac:spMkLst>
        </pc:spChg>
        <pc:graphicFrameChg chg="mod">
          <ac:chgData name="Alican Nalci" userId="3445231b-e25f-46d5-ab80-ec6a24fc70e7" providerId="ADAL" clId="{714303F4-894C-4A72-A4AF-B960E930045A}" dt="2019-10-02T21:23:27.733" v="450" actId="1076"/>
          <ac:graphicFrameMkLst>
            <pc:docMk/>
            <pc:sldMk cId="641641260" sldId="896"/>
            <ac:graphicFrameMk id="4" creationId="{11D4C991-0913-40AC-9417-0DDF51829183}"/>
          </ac:graphicFrameMkLst>
        </pc:graphicFrameChg>
        <pc:picChg chg="del">
          <ac:chgData name="Alican Nalci" userId="3445231b-e25f-46d5-ab80-ec6a24fc70e7" providerId="ADAL" clId="{714303F4-894C-4A72-A4AF-B960E930045A}" dt="2019-09-29T22:49:53.356" v="128" actId="478"/>
          <ac:picMkLst>
            <pc:docMk/>
            <pc:sldMk cId="641641260" sldId="896"/>
            <ac:picMk id="2" creationId="{EE22654D-E6DE-4BFB-9998-5943DA58CCF2}"/>
          </ac:picMkLst>
        </pc:picChg>
      </pc:sldChg>
      <pc:sldChg chg="del">
        <pc:chgData name="Alican Nalci" userId="3445231b-e25f-46d5-ab80-ec6a24fc70e7" providerId="ADAL" clId="{714303F4-894C-4A72-A4AF-B960E930045A}" dt="2019-09-29T22:49:10.375" v="63" actId="2696"/>
        <pc:sldMkLst>
          <pc:docMk/>
          <pc:sldMk cId="38944120" sldId="897"/>
        </pc:sldMkLst>
      </pc:sldChg>
      <pc:sldChg chg="modSp">
        <pc:chgData name="Alican Nalci" userId="3445231b-e25f-46d5-ab80-ec6a24fc70e7" providerId="ADAL" clId="{714303F4-894C-4A72-A4AF-B960E930045A}" dt="2019-10-02T22:04:00.803" v="953" actId="20577"/>
        <pc:sldMkLst>
          <pc:docMk/>
          <pc:sldMk cId="505765083" sldId="897"/>
        </pc:sldMkLst>
        <pc:spChg chg="mod">
          <ac:chgData name="Alican Nalci" userId="3445231b-e25f-46d5-ab80-ec6a24fc70e7" providerId="ADAL" clId="{714303F4-894C-4A72-A4AF-B960E930045A}" dt="2019-10-02T21:25:39.148" v="588" actId="1076"/>
          <ac:spMkLst>
            <pc:docMk/>
            <pc:sldMk cId="505765083" sldId="897"/>
            <ac:spMk id="2" creationId="{2AA3BF8A-E69F-47B0-83AC-31F55C63E28C}"/>
          </ac:spMkLst>
        </pc:spChg>
        <pc:spChg chg="mod">
          <ac:chgData name="Alican Nalci" userId="3445231b-e25f-46d5-ab80-ec6a24fc70e7" providerId="ADAL" clId="{714303F4-894C-4A72-A4AF-B960E930045A}" dt="2019-10-02T22:03:52.164" v="942" actId="20577"/>
          <ac:spMkLst>
            <pc:docMk/>
            <pc:sldMk cId="505765083" sldId="897"/>
            <ac:spMk id="4" creationId="{29950C7A-410D-4043-98DC-DB6042ABA76F}"/>
          </ac:spMkLst>
        </pc:spChg>
        <pc:spChg chg="mod">
          <ac:chgData name="Alican Nalci" userId="3445231b-e25f-46d5-ab80-ec6a24fc70e7" providerId="ADAL" clId="{714303F4-894C-4A72-A4AF-B960E930045A}" dt="2019-10-02T22:04:00.803" v="953" actId="20577"/>
          <ac:spMkLst>
            <pc:docMk/>
            <pc:sldMk cId="505765083" sldId="897"/>
            <ac:spMk id="7" creationId="{174D2F37-183F-4F96-BCB7-2C307D512F46}"/>
          </ac:spMkLst>
        </pc:spChg>
        <pc:graphicFrameChg chg="mod">
          <ac:chgData name="Alican Nalci" userId="3445231b-e25f-46d5-ab80-ec6a24fc70e7" providerId="ADAL" clId="{714303F4-894C-4A72-A4AF-B960E930045A}" dt="2019-10-02T21:25:36.819" v="587" actId="1076"/>
          <ac:graphicFrameMkLst>
            <pc:docMk/>
            <pc:sldMk cId="505765083" sldId="897"/>
            <ac:graphicFrameMk id="10" creationId="{288BDBBB-47CF-49EE-A834-8CEE2B38CA10}"/>
          </ac:graphicFrameMkLst>
        </pc:graphicFrameChg>
      </pc:sldChg>
      <pc:sldChg chg="addSp delSp modSp">
        <pc:chgData name="Alican Nalci" userId="3445231b-e25f-46d5-ab80-ec6a24fc70e7" providerId="ADAL" clId="{714303F4-894C-4A72-A4AF-B960E930045A}" dt="2019-10-02T22:04:20.894" v="958" actId="1076"/>
        <pc:sldMkLst>
          <pc:docMk/>
          <pc:sldMk cId="2456003536" sldId="898"/>
        </pc:sldMkLst>
        <pc:spChg chg="add del mod">
          <ac:chgData name="Alican Nalci" userId="3445231b-e25f-46d5-ab80-ec6a24fc70e7" providerId="ADAL" clId="{714303F4-894C-4A72-A4AF-B960E930045A}" dt="2019-10-02T21:41:32.673" v="606" actId="478"/>
          <ac:spMkLst>
            <pc:docMk/>
            <pc:sldMk cId="2456003536" sldId="898"/>
            <ac:spMk id="3" creationId="{16E1493B-5A88-47F7-976E-00F800842EF5}"/>
          </ac:spMkLst>
        </pc:spChg>
        <pc:spChg chg="del">
          <ac:chgData name="Alican Nalci" userId="3445231b-e25f-46d5-ab80-ec6a24fc70e7" providerId="ADAL" clId="{714303F4-894C-4A72-A4AF-B960E930045A}" dt="2019-10-02T21:41:30.448" v="603" actId="478"/>
          <ac:spMkLst>
            <pc:docMk/>
            <pc:sldMk cId="2456003536" sldId="898"/>
            <ac:spMk id="4" creationId="{29950C7A-410D-4043-98DC-DB6042ABA76F}"/>
          </ac:spMkLst>
        </pc:spChg>
        <pc:spChg chg="mod">
          <ac:chgData name="Alican Nalci" userId="3445231b-e25f-46d5-ab80-ec6a24fc70e7" providerId="ADAL" clId="{714303F4-894C-4A72-A4AF-B960E930045A}" dt="2019-10-02T21:43:19.168" v="610" actId="1076"/>
          <ac:spMkLst>
            <pc:docMk/>
            <pc:sldMk cId="2456003536" sldId="898"/>
            <ac:spMk id="6" creationId="{5DAB3CD3-74D4-4291-879C-B789B0AF0342}"/>
          </ac:spMkLst>
        </pc:spChg>
        <pc:spChg chg="mod">
          <ac:chgData name="Alican Nalci" userId="3445231b-e25f-46d5-ab80-ec6a24fc70e7" providerId="ADAL" clId="{714303F4-894C-4A72-A4AF-B960E930045A}" dt="2019-10-02T22:04:17.202" v="956" actId="20577"/>
          <ac:spMkLst>
            <pc:docMk/>
            <pc:sldMk cId="2456003536" sldId="898"/>
            <ac:spMk id="7" creationId="{174D2F37-183F-4F96-BCB7-2C307D512F46}"/>
          </ac:spMkLst>
        </pc:spChg>
        <pc:spChg chg="add del">
          <ac:chgData name="Alican Nalci" userId="3445231b-e25f-46d5-ab80-ec6a24fc70e7" providerId="ADAL" clId="{714303F4-894C-4A72-A4AF-B960E930045A}" dt="2019-10-02T21:41:31.545" v="605"/>
          <ac:spMkLst>
            <pc:docMk/>
            <pc:sldMk cId="2456003536" sldId="898"/>
            <ac:spMk id="8" creationId="{1AA1BA92-F4BE-48D8-B1A7-51042EF51F85}"/>
          </ac:spMkLst>
        </pc:spChg>
        <pc:spChg chg="add mod">
          <ac:chgData name="Alican Nalci" userId="3445231b-e25f-46d5-ab80-ec6a24fc70e7" providerId="ADAL" clId="{714303F4-894C-4A72-A4AF-B960E930045A}" dt="2019-10-02T22:04:20.894" v="958" actId="1076"/>
          <ac:spMkLst>
            <pc:docMk/>
            <pc:sldMk cId="2456003536" sldId="898"/>
            <ac:spMk id="9" creationId="{D42194CB-DDAA-44EB-AD66-C24A29B2463A}"/>
          </ac:spMkLst>
        </pc:spChg>
        <pc:graphicFrameChg chg="mod">
          <ac:chgData name="Alican Nalci" userId="3445231b-e25f-46d5-ab80-ec6a24fc70e7" providerId="ADAL" clId="{714303F4-894C-4A72-A4AF-B960E930045A}" dt="2019-10-02T21:43:19.168" v="610" actId="1076"/>
          <ac:graphicFrameMkLst>
            <pc:docMk/>
            <pc:sldMk cId="2456003536" sldId="898"/>
            <ac:graphicFrameMk id="5" creationId="{86DB16D4-C19C-4A36-9C9E-F204177A6A37}"/>
          </ac:graphicFrameMkLst>
        </pc:graphicFrameChg>
      </pc:sldChg>
      <pc:sldChg chg="del">
        <pc:chgData name="Alican Nalci" userId="3445231b-e25f-46d5-ab80-ec6a24fc70e7" providerId="ADAL" clId="{714303F4-894C-4A72-A4AF-B960E930045A}" dt="2019-09-29T22:49:01.189" v="59" actId="2696"/>
        <pc:sldMkLst>
          <pc:docMk/>
          <pc:sldMk cId="3783304056" sldId="898"/>
        </pc:sldMkLst>
      </pc:sldChg>
      <pc:sldChg chg="del">
        <pc:chgData name="Alican Nalci" userId="3445231b-e25f-46d5-ab80-ec6a24fc70e7" providerId="ADAL" clId="{714303F4-894C-4A72-A4AF-B960E930045A}" dt="2019-09-29T22:49:01.202" v="60" actId="2696"/>
        <pc:sldMkLst>
          <pc:docMk/>
          <pc:sldMk cId="2795248579" sldId="899"/>
        </pc:sldMkLst>
      </pc:sldChg>
      <pc:sldChg chg="addSp delSp modSp">
        <pc:chgData name="Alican Nalci" userId="3445231b-e25f-46d5-ab80-ec6a24fc70e7" providerId="ADAL" clId="{714303F4-894C-4A72-A4AF-B960E930045A}" dt="2019-10-02T22:04:28.998" v="961" actId="20577"/>
        <pc:sldMkLst>
          <pc:docMk/>
          <pc:sldMk cId="2949084403" sldId="899"/>
        </pc:sldMkLst>
        <pc:spChg chg="del">
          <ac:chgData name="Alican Nalci" userId="3445231b-e25f-46d5-ab80-ec6a24fc70e7" providerId="ADAL" clId="{714303F4-894C-4A72-A4AF-B960E930045A}" dt="2019-10-02T21:43:39.073" v="612" actId="478"/>
          <ac:spMkLst>
            <pc:docMk/>
            <pc:sldMk cId="2949084403" sldId="899"/>
            <ac:spMk id="4" creationId="{29950C7A-410D-4043-98DC-DB6042ABA76F}"/>
          </ac:spMkLst>
        </pc:spChg>
        <pc:spChg chg="add del mod">
          <ac:chgData name="Alican Nalci" userId="3445231b-e25f-46d5-ab80-ec6a24fc70e7" providerId="ADAL" clId="{714303F4-894C-4A72-A4AF-B960E930045A}" dt="2019-10-02T21:43:41.206" v="615" actId="478"/>
          <ac:spMkLst>
            <pc:docMk/>
            <pc:sldMk cId="2949084403" sldId="899"/>
            <ac:spMk id="5" creationId="{17D23828-7EFF-41A4-9ECD-3AFDC4406189}"/>
          </ac:spMkLst>
        </pc:spChg>
        <pc:spChg chg="mod">
          <ac:chgData name="Alican Nalci" userId="3445231b-e25f-46d5-ab80-ec6a24fc70e7" providerId="ADAL" clId="{714303F4-894C-4A72-A4AF-B960E930045A}" dt="2019-10-02T22:04:28.998" v="961" actId="20577"/>
          <ac:spMkLst>
            <pc:docMk/>
            <pc:sldMk cId="2949084403" sldId="899"/>
            <ac:spMk id="7" creationId="{174D2F37-183F-4F96-BCB7-2C307D512F46}"/>
          </ac:spMkLst>
        </pc:spChg>
        <pc:spChg chg="add del">
          <ac:chgData name="Alican Nalci" userId="3445231b-e25f-46d5-ab80-ec6a24fc70e7" providerId="ADAL" clId="{714303F4-894C-4A72-A4AF-B960E930045A}" dt="2019-10-02T21:43:39.964" v="614"/>
          <ac:spMkLst>
            <pc:docMk/>
            <pc:sldMk cId="2949084403" sldId="899"/>
            <ac:spMk id="8" creationId="{E919B69F-8C87-494F-98AF-5D40001B5252}"/>
          </ac:spMkLst>
        </pc:spChg>
        <pc:spChg chg="add mod">
          <ac:chgData name="Alican Nalci" userId="3445231b-e25f-46d5-ab80-ec6a24fc70e7" providerId="ADAL" clId="{714303F4-894C-4A72-A4AF-B960E930045A}" dt="2019-10-02T21:44:04.743" v="679" actId="20577"/>
          <ac:spMkLst>
            <pc:docMk/>
            <pc:sldMk cId="2949084403" sldId="899"/>
            <ac:spMk id="9" creationId="{23833A06-C404-42DD-9268-6A6DD9D83E2D}"/>
          </ac:spMkLst>
        </pc:spChg>
      </pc:sldChg>
      <pc:sldChg chg="del">
        <pc:chgData name="Alican Nalci" userId="3445231b-e25f-46d5-ab80-ec6a24fc70e7" providerId="ADAL" clId="{714303F4-894C-4A72-A4AF-B960E930045A}" dt="2019-10-02T21:44:24.069" v="680" actId="2696"/>
        <pc:sldMkLst>
          <pc:docMk/>
          <pc:sldMk cId="2956179219" sldId="900"/>
        </pc:sldMkLst>
      </pc:sldChg>
    </pc:docChg>
  </pc:docChgLst>
  <pc:docChgLst>
    <pc:chgData name="Alican Nalci" userId="3445231b-e25f-46d5-ab80-ec6a24fc70e7" providerId="ADAL" clId="{76EAEB99-8F10-4763-8705-47928967693F}"/>
    <pc:docChg chg="undo custSel addSld delSld modSld">
      <pc:chgData name="Alican Nalci" userId="3445231b-e25f-46d5-ab80-ec6a24fc70e7" providerId="ADAL" clId="{76EAEB99-8F10-4763-8705-47928967693F}" dt="2019-06-30T02:09:09.804" v="1200" actId="20577"/>
      <pc:docMkLst>
        <pc:docMk/>
      </pc:docMkLst>
      <pc:sldChg chg="modSp">
        <pc:chgData name="Alican Nalci" userId="3445231b-e25f-46d5-ab80-ec6a24fc70e7" providerId="ADAL" clId="{76EAEB99-8F10-4763-8705-47928967693F}" dt="2019-06-30T01:44:10.140" v="737" actId="20577"/>
        <pc:sldMkLst>
          <pc:docMk/>
          <pc:sldMk cId="3810703501" sldId="573"/>
        </pc:sldMkLst>
        <pc:spChg chg="mod">
          <ac:chgData name="Alican Nalci" userId="3445231b-e25f-46d5-ab80-ec6a24fc70e7" providerId="ADAL" clId="{76EAEB99-8F10-4763-8705-47928967693F}" dt="2019-06-30T01:44:10.140" v="737" actId="20577"/>
          <ac:spMkLst>
            <pc:docMk/>
            <pc:sldMk cId="3810703501" sldId="573"/>
            <ac:spMk id="47" creationId="{938A968C-5DDC-4091-9567-74EF32CFAE27}"/>
          </ac:spMkLst>
        </pc:spChg>
      </pc:sldChg>
      <pc:sldChg chg="addSp delSp modSp add">
        <pc:chgData name="Alican Nalci" userId="3445231b-e25f-46d5-ab80-ec6a24fc70e7" providerId="ADAL" clId="{76EAEB99-8F10-4763-8705-47928967693F}" dt="2019-06-30T02:08:16.637" v="1198" actId="1076"/>
        <pc:sldMkLst>
          <pc:docMk/>
          <pc:sldMk cId="745862739" sldId="893"/>
        </pc:sldMkLst>
        <pc:spChg chg="mod">
          <ac:chgData name="Alican Nalci" userId="3445231b-e25f-46d5-ab80-ec6a24fc70e7" providerId="ADAL" clId="{76EAEB99-8F10-4763-8705-47928967693F}" dt="2019-06-30T01:56:21.860" v="985" actId="1076"/>
          <ac:spMkLst>
            <pc:docMk/>
            <pc:sldMk cId="745862739" sldId="893"/>
            <ac:spMk id="2" creationId="{D4AE8784-CD6E-46B2-8482-386F738E77D2}"/>
          </ac:spMkLst>
        </pc:spChg>
        <pc:spChg chg="del">
          <ac:chgData name="Alican Nalci" userId="3445231b-e25f-46d5-ab80-ec6a24fc70e7" providerId="ADAL" clId="{76EAEB99-8F10-4763-8705-47928967693F}" dt="2019-06-30T01:53:45.016" v="962" actId="478"/>
          <ac:spMkLst>
            <pc:docMk/>
            <pc:sldMk cId="745862739" sldId="893"/>
            <ac:spMk id="3" creationId="{9F8536E9-FB7A-4F5A-898C-75735B4E0255}"/>
          </ac:spMkLst>
        </pc:spChg>
        <pc:spChg chg="mod">
          <ac:chgData name="Alican Nalci" userId="3445231b-e25f-46d5-ab80-ec6a24fc70e7" providerId="ADAL" clId="{76EAEB99-8F10-4763-8705-47928967693F}" dt="2019-06-30T02:04:39.005" v="1105" actId="1076"/>
          <ac:spMkLst>
            <pc:docMk/>
            <pc:sldMk cId="745862739" sldId="893"/>
            <ac:spMk id="4" creationId="{29950C7A-410D-4043-98DC-DB6042ABA76F}"/>
          </ac:spMkLst>
        </pc:spChg>
        <pc:spChg chg="del">
          <ac:chgData name="Alican Nalci" userId="3445231b-e25f-46d5-ab80-ec6a24fc70e7" providerId="ADAL" clId="{76EAEB99-8F10-4763-8705-47928967693F}" dt="2019-06-30T01:57:14.142" v="995" actId="478"/>
          <ac:spMkLst>
            <pc:docMk/>
            <pc:sldMk cId="745862739" sldId="893"/>
            <ac:spMk id="5" creationId="{D805AB8D-FE72-4001-86F6-0FFC1BE7B6DF}"/>
          </ac:spMkLst>
        </pc:spChg>
        <pc:spChg chg="add del">
          <ac:chgData name="Alican Nalci" userId="3445231b-e25f-46d5-ab80-ec6a24fc70e7" providerId="ADAL" clId="{76EAEB99-8F10-4763-8705-47928967693F}" dt="2019-06-30T01:54:06.356" v="964"/>
          <ac:spMkLst>
            <pc:docMk/>
            <pc:sldMk cId="745862739" sldId="893"/>
            <ac:spMk id="7" creationId="{68CB38BD-9F73-4BDC-BC91-00B8D3E12845}"/>
          </ac:spMkLst>
        </pc:spChg>
        <pc:graphicFrameChg chg="add del">
          <ac:chgData name="Alican Nalci" userId="3445231b-e25f-46d5-ab80-ec6a24fc70e7" providerId="ADAL" clId="{76EAEB99-8F10-4763-8705-47928967693F}" dt="2019-06-30T01:54:06.356" v="964"/>
          <ac:graphicFrameMkLst>
            <pc:docMk/>
            <pc:sldMk cId="745862739" sldId="893"/>
            <ac:graphicFrameMk id="6" creationId="{0E1A93C1-CE1A-4967-A0B7-233F1581FD5B}"/>
          </ac:graphicFrameMkLst>
        </pc:graphicFrameChg>
        <pc:graphicFrameChg chg="add del modGraphic">
          <ac:chgData name="Alican Nalci" userId="3445231b-e25f-46d5-ab80-ec6a24fc70e7" providerId="ADAL" clId="{76EAEB99-8F10-4763-8705-47928967693F}" dt="2019-06-30T02:00:49.664" v="1033" actId="478"/>
          <ac:graphicFrameMkLst>
            <pc:docMk/>
            <pc:sldMk cId="745862739" sldId="893"/>
            <ac:graphicFrameMk id="11" creationId="{414335DC-0B94-4671-A9D9-0ABE54F6B27D}"/>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2" creationId="{02E9B247-661A-4551-B606-E5AEFC6F167B}"/>
          </ac:graphicFrameMkLst>
        </pc:graphicFrameChg>
        <pc:graphicFrameChg chg="add del">
          <ac:chgData name="Alican Nalci" userId="3445231b-e25f-46d5-ab80-ec6a24fc70e7" providerId="ADAL" clId="{76EAEB99-8F10-4763-8705-47928967693F}" dt="2019-06-30T02:01:09.986" v="1040"/>
          <ac:graphicFrameMkLst>
            <pc:docMk/>
            <pc:sldMk cId="745862739" sldId="893"/>
            <ac:graphicFrameMk id="13" creationId="{B5425AD3-A9A8-4242-A57F-2BFE2660C124}"/>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4" creationId="{09AC31E4-E2A7-4A1B-9AB8-420300DF96BB}"/>
          </ac:graphicFrameMkLst>
        </pc:graphicFrameChg>
        <pc:graphicFrameChg chg="add del">
          <ac:chgData name="Alican Nalci" userId="3445231b-e25f-46d5-ab80-ec6a24fc70e7" providerId="ADAL" clId="{76EAEB99-8F10-4763-8705-47928967693F}" dt="2019-06-30T02:01:23.423" v="1046"/>
          <ac:graphicFrameMkLst>
            <pc:docMk/>
            <pc:sldMk cId="745862739" sldId="893"/>
            <ac:graphicFrameMk id="15" creationId="{C1CA24DA-DB26-42B4-ACE6-AB228637F1F2}"/>
          </ac:graphicFrameMkLst>
        </pc:graphicFrameChg>
        <pc:graphicFrameChg chg="add mod modGraphic">
          <ac:chgData name="Alican Nalci" userId="3445231b-e25f-46d5-ab80-ec6a24fc70e7" providerId="ADAL" clId="{76EAEB99-8F10-4763-8705-47928967693F}" dt="2019-06-30T02:08:14.129" v="1197" actId="1076"/>
          <ac:graphicFrameMkLst>
            <pc:docMk/>
            <pc:sldMk cId="745862739" sldId="893"/>
            <ac:graphicFrameMk id="16" creationId="{4E48B053-A1A0-4DAC-9390-7F4EE8B1DCC0}"/>
          </ac:graphicFrameMkLst>
        </pc:graphicFrameChg>
        <pc:picChg chg="add del mod">
          <ac:chgData name="Alican Nalci" userId="3445231b-e25f-46d5-ab80-ec6a24fc70e7" providerId="ADAL" clId="{76EAEB99-8F10-4763-8705-47928967693F}" dt="2019-06-30T02:00:04.996" v="1028" actId="478"/>
          <ac:picMkLst>
            <pc:docMk/>
            <pc:sldMk cId="745862739" sldId="893"/>
            <ac:picMk id="8" creationId="{75749F54-CADC-4289-A91E-622DC23BFCA7}"/>
          </ac:picMkLst>
        </pc:picChg>
        <pc:picChg chg="add del mod modCrop">
          <ac:chgData name="Alican Nalci" userId="3445231b-e25f-46d5-ab80-ec6a24fc70e7" providerId="ADAL" clId="{76EAEB99-8F10-4763-8705-47928967693F}" dt="2019-06-30T02:00:04.660" v="1027" actId="478"/>
          <ac:picMkLst>
            <pc:docMk/>
            <pc:sldMk cId="745862739" sldId="893"/>
            <ac:picMk id="9" creationId="{CB1DB5F8-E5EE-4B03-AC1E-574A6B38DE63}"/>
          </ac:picMkLst>
        </pc:picChg>
        <pc:picChg chg="add del mod">
          <ac:chgData name="Alican Nalci" userId="3445231b-e25f-46d5-ab80-ec6a24fc70e7" providerId="ADAL" clId="{76EAEB99-8F10-4763-8705-47928967693F}" dt="2019-06-30T02:00:03.816" v="1026" actId="478"/>
          <ac:picMkLst>
            <pc:docMk/>
            <pc:sldMk cId="745862739" sldId="893"/>
            <ac:picMk id="10" creationId="{000A2F79-F258-46DE-A9E2-E9E39B86959F}"/>
          </ac:picMkLst>
        </pc:picChg>
      </pc:sldChg>
      <pc:sldChg chg="addSp delSp modSp add">
        <pc:chgData name="Alican Nalci" userId="3445231b-e25f-46d5-ab80-ec6a24fc70e7" providerId="ADAL" clId="{76EAEB99-8F10-4763-8705-47928967693F}" dt="2019-06-30T02:07:00.552" v="1192" actId="5793"/>
        <pc:sldMkLst>
          <pc:docMk/>
          <pc:sldMk cId="779962407" sldId="894"/>
        </pc:sldMkLst>
        <pc:spChg chg="mod">
          <ac:chgData name="Alican Nalci" userId="3445231b-e25f-46d5-ab80-ec6a24fc70e7" providerId="ADAL" clId="{76EAEB99-8F10-4763-8705-47928967693F}" dt="2019-06-30T02:03:51.011" v="1095" actId="20577"/>
          <ac:spMkLst>
            <pc:docMk/>
            <pc:sldMk cId="779962407" sldId="894"/>
            <ac:spMk id="2" creationId="{D4AE8784-CD6E-46B2-8482-386F738E77D2}"/>
          </ac:spMkLst>
        </pc:spChg>
        <pc:spChg chg="del">
          <ac:chgData name="Alican Nalci" userId="3445231b-e25f-46d5-ab80-ec6a24fc70e7" providerId="ADAL" clId="{76EAEB99-8F10-4763-8705-47928967693F}" dt="2019-06-30T02:03:53.881" v="1096" actId="478"/>
          <ac:spMkLst>
            <pc:docMk/>
            <pc:sldMk cId="779962407" sldId="894"/>
            <ac:spMk id="4" creationId="{29950C7A-410D-4043-98DC-DB6042ABA76F}"/>
          </ac:spMkLst>
        </pc:spChg>
        <pc:spChg chg="add del mod">
          <ac:chgData name="Alican Nalci" userId="3445231b-e25f-46d5-ab80-ec6a24fc70e7" providerId="ADAL" clId="{76EAEB99-8F10-4763-8705-47928967693F}" dt="2019-06-30T02:03:56.126" v="1097" actId="478"/>
          <ac:spMkLst>
            <pc:docMk/>
            <pc:sldMk cId="779962407" sldId="894"/>
            <ac:spMk id="6" creationId="{98A513F4-00B4-47D2-A76D-B6B580F69655}"/>
          </ac:spMkLst>
        </pc:spChg>
        <pc:spChg chg="add mod">
          <ac:chgData name="Alican Nalci" userId="3445231b-e25f-46d5-ab80-ec6a24fc70e7" providerId="ADAL" clId="{76EAEB99-8F10-4763-8705-47928967693F}" dt="2019-06-30T02:07:00.552" v="1192" actId="5793"/>
          <ac:spMkLst>
            <pc:docMk/>
            <pc:sldMk cId="779962407" sldId="894"/>
            <ac:spMk id="10" creationId="{87021F14-D530-46B6-9010-982A15F3CB5E}"/>
          </ac:spMkLst>
        </pc:spChg>
        <pc:picChg chg="add del mod">
          <ac:chgData name="Alican Nalci" userId="3445231b-e25f-46d5-ab80-ec6a24fc70e7" providerId="ADAL" clId="{76EAEB99-8F10-4763-8705-47928967693F}" dt="2019-06-30T02:03:58.319" v="1098" actId="478"/>
          <ac:picMkLst>
            <pc:docMk/>
            <pc:sldMk cId="779962407" sldId="894"/>
            <ac:picMk id="3" creationId="{2A7B660D-E155-4528-9162-F3983DFA0F35}"/>
          </ac:picMkLst>
        </pc:picChg>
        <pc:picChg chg="del">
          <ac:chgData name="Alican Nalci" userId="3445231b-e25f-46d5-ab80-ec6a24fc70e7" providerId="ADAL" clId="{76EAEB99-8F10-4763-8705-47928967693F}" dt="2019-06-30T01:57:53.881" v="1013" actId="478"/>
          <ac:picMkLst>
            <pc:docMk/>
            <pc:sldMk cId="779962407" sldId="894"/>
            <ac:picMk id="8" creationId="{75749F54-CADC-4289-A91E-622DC23BFCA7}"/>
          </ac:picMkLst>
        </pc:picChg>
        <pc:picChg chg="del">
          <ac:chgData name="Alican Nalci" userId="3445231b-e25f-46d5-ab80-ec6a24fc70e7" providerId="ADAL" clId="{76EAEB99-8F10-4763-8705-47928967693F}" dt="2019-06-30T01:57:54.596" v="1014" actId="478"/>
          <ac:picMkLst>
            <pc:docMk/>
            <pc:sldMk cId="779962407" sldId="894"/>
            <ac:picMk id="9" creationId="{CB1DB5F8-E5EE-4B03-AC1E-574A6B38DE63}"/>
          </ac:picMkLst>
        </pc:picChg>
      </pc:sldChg>
    </pc:docChg>
  </pc:docChgLst>
  <pc:docChgLst>
    <pc:chgData name="Alican Nalci" userId="3445231b-e25f-46d5-ab80-ec6a24fc70e7" providerId="ADAL" clId="{30BA835B-E40C-4325-A995-57EB03231EBE}"/>
    <pc:docChg chg="undo custSel addSld delSld modSld sldOrd">
      <pc:chgData name="Alican Nalci" userId="3445231b-e25f-46d5-ab80-ec6a24fc70e7" providerId="ADAL" clId="{30BA835B-E40C-4325-A995-57EB03231EBE}" dt="2019-07-09T11:38:05.234" v="1419"/>
      <pc:docMkLst>
        <pc:docMk/>
      </pc:docMkLst>
      <pc:sldChg chg="modSp">
        <pc:chgData name="Alican Nalci" userId="3445231b-e25f-46d5-ab80-ec6a24fc70e7" providerId="ADAL" clId="{30BA835B-E40C-4325-A995-57EB03231EBE}" dt="2019-06-30T02:10:50.343" v="70" actId="1076"/>
        <pc:sldMkLst>
          <pc:docMk/>
          <pc:sldMk cId="3810703501" sldId="573"/>
        </pc:sldMkLst>
        <pc:spChg chg="mod">
          <ac:chgData name="Alican Nalci" userId="3445231b-e25f-46d5-ab80-ec6a24fc70e7" providerId="ADAL" clId="{30BA835B-E40C-4325-A995-57EB03231EBE}" dt="2019-06-30T02:10:50.343" v="70" actId="1076"/>
          <ac:spMkLst>
            <pc:docMk/>
            <pc:sldMk cId="3810703501" sldId="573"/>
            <ac:spMk id="3" creationId="{2584845F-75C2-415A-8317-9BE337A0A649}"/>
          </ac:spMkLst>
        </pc:spChg>
      </pc:sldChg>
      <pc:sldChg chg="addSp delSp modSp">
        <pc:chgData name="Alican Nalci" userId="3445231b-e25f-46d5-ab80-ec6a24fc70e7" providerId="ADAL" clId="{30BA835B-E40C-4325-A995-57EB03231EBE}" dt="2019-06-30T17:06:09.739" v="1258" actId="255"/>
        <pc:sldMkLst>
          <pc:docMk/>
          <pc:sldMk cId="745862739" sldId="893"/>
        </pc:sldMkLst>
        <pc:spChg chg="del mod">
          <ac:chgData name="Alican Nalci" userId="3445231b-e25f-46d5-ab80-ec6a24fc70e7" providerId="ADAL" clId="{30BA835B-E40C-4325-A995-57EB03231EBE}" dt="2019-06-30T17:05:25.102" v="1241" actId="478"/>
          <ac:spMkLst>
            <pc:docMk/>
            <pc:sldMk cId="745862739" sldId="893"/>
            <ac:spMk id="2" creationId="{D4AE8784-CD6E-46B2-8482-386F738E77D2}"/>
          </ac:spMkLst>
        </pc:spChg>
        <pc:spChg chg="mod">
          <ac:chgData name="Alican Nalci" userId="3445231b-e25f-46d5-ab80-ec6a24fc70e7" providerId="ADAL" clId="{30BA835B-E40C-4325-A995-57EB03231EBE}" dt="2019-06-30T17:05:38.567" v="1251" actId="1076"/>
          <ac:spMkLst>
            <pc:docMk/>
            <pc:sldMk cId="745862739" sldId="893"/>
            <ac:spMk id="4" creationId="{29950C7A-410D-4043-98DC-DB6042ABA76F}"/>
          </ac:spMkLst>
        </pc:spChg>
        <pc:spChg chg="add del mod">
          <ac:chgData name="Alican Nalci" userId="3445231b-e25f-46d5-ab80-ec6a24fc70e7" providerId="ADAL" clId="{30BA835B-E40C-4325-A995-57EB03231EBE}" dt="2019-06-30T17:05:26.784" v="1242" actId="478"/>
          <ac:spMkLst>
            <pc:docMk/>
            <pc:sldMk cId="745862739" sldId="893"/>
            <ac:spMk id="5" creationId="{20D9A865-9ABA-476C-9292-123549B8E5F9}"/>
          </ac:spMkLst>
        </pc:spChg>
        <pc:spChg chg="add mod">
          <ac:chgData name="Alican Nalci" userId="3445231b-e25f-46d5-ab80-ec6a24fc70e7" providerId="ADAL" clId="{30BA835B-E40C-4325-A995-57EB03231EBE}" dt="2019-06-30T17:05:29.769" v="1249" actId="20577"/>
          <ac:spMkLst>
            <pc:docMk/>
            <pc:sldMk cId="745862739" sldId="893"/>
            <ac:spMk id="7" creationId="{174D2F37-183F-4F96-BCB7-2C307D512F46}"/>
          </ac:spMkLst>
        </pc:spChg>
        <pc:graphicFrameChg chg="mod modGraphic">
          <ac:chgData name="Alican Nalci" userId="3445231b-e25f-46d5-ab80-ec6a24fc70e7" providerId="ADAL" clId="{30BA835B-E40C-4325-A995-57EB03231EBE}" dt="2019-06-30T17:06:05.413" v="1257" actId="255"/>
          <ac:graphicFrameMkLst>
            <pc:docMk/>
            <pc:sldMk cId="745862739" sldId="893"/>
            <ac:graphicFrameMk id="12" creationId="{02E9B247-661A-4551-B606-E5AEFC6F167B}"/>
          </ac:graphicFrameMkLst>
        </pc:graphicFrameChg>
        <pc:graphicFrameChg chg="mod modGraphic">
          <ac:chgData name="Alican Nalci" userId="3445231b-e25f-46d5-ab80-ec6a24fc70e7" providerId="ADAL" clId="{30BA835B-E40C-4325-A995-57EB03231EBE}" dt="2019-06-30T17:06:09.739" v="1258" actId="255"/>
          <ac:graphicFrameMkLst>
            <pc:docMk/>
            <pc:sldMk cId="745862739" sldId="893"/>
            <ac:graphicFrameMk id="14" creationId="{09AC31E4-E2A7-4A1B-9AB8-420300DF96BB}"/>
          </ac:graphicFrameMkLst>
        </pc:graphicFrameChg>
        <pc:graphicFrameChg chg="del">
          <ac:chgData name="Alican Nalci" userId="3445231b-e25f-46d5-ab80-ec6a24fc70e7" providerId="ADAL" clId="{30BA835B-E40C-4325-A995-57EB03231EBE}" dt="2019-06-30T16:56:13.230" v="896" actId="478"/>
          <ac:graphicFrameMkLst>
            <pc:docMk/>
            <pc:sldMk cId="745862739" sldId="893"/>
            <ac:graphicFrameMk id="16" creationId="{4E48B053-A1A0-4DAC-9390-7F4EE8B1DCC0}"/>
          </ac:graphicFrameMkLst>
        </pc:graphicFrameChg>
      </pc:sldChg>
      <pc:sldChg chg="addSp delSp modSp">
        <pc:chgData name="Alican Nalci" userId="3445231b-e25f-46d5-ab80-ec6a24fc70e7" providerId="ADAL" clId="{30BA835B-E40C-4325-A995-57EB03231EBE}" dt="2019-07-04T15:42:23.558" v="1337" actId="5793"/>
        <pc:sldMkLst>
          <pc:docMk/>
          <pc:sldMk cId="779962407" sldId="894"/>
        </pc:sldMkLst>
        <pc:spChg chg="del mod">
          <ac:chgData name="Alican Nalci" userId="3445231b-e25f-46d5-ab80-ec6a24fc70e7" providerId="ADAL" clId="{30BA835B-E40C-4325-A995-57EB03231EBE}" dt="2019-06-30T17:06:30.905" v="1273" actId="478"/>
          <ac:spMkLst>
            <pc:docMk/>
            <pc:sldMk cId="779962407" sldId="894"/>
            <ac:spMk id="2" creationId="{D4AE8784-CD6E-46B2-8482-386F738E77D2}"/>
          </ac:spMkLst>
        </pc:spChg>
        <pc:spChg chg="add del mod">
          <ac:chgData name="Alican Nalci" userId="3445231b-e25f-46d5-ab80-ec6a24fc70e7" providerId="ADAL" clId="{30BA835B-E40C-4325-A995-57EB03231EBE}" dt="2019-06-30T17:06:33.253" v="1275" actId="478"/>
          <ac:spMkLst>
            <pc:docMk/>
            <pc:sldMk cId="779962407" sldId="894"/>
            <ac:spMk id="4" creationId="{28CBA40B-D8E2-4028-B356-6A1A840BAFB0}"/>
          </ac:spMkLst>
        </pc:spChg>
        <pc:spChg chg="add del mod">
          <ac:chgData name="Alican Nalci" userId="3445231b-e25f-46d5-ab80-ec6a24fc70e7" providerId="ADAL" clId="{30BA835B-E40C-4325-A995-57EB03231EBE}" dt="2019-06-30T17:06:32.401" v="1274" actId="478"/>
          <ac:spMkLst>
            <pc:docMk/>
            <pc:sldMk cId="779962407" sldId="894"/>
            <ac:spMk id="5" creationId="{F1E902A1-EEBB-44EF-929C-132D98113AB4}"/>
          </ac:spMkLst>
        </pc:spChg>
        <pc:spChg chg="add mod">
          <ac:chgData name="Alican Nalci" userId="3445231b-e25f-46d5-ab80-ec6a24fc70e7" providerId="ADAL" clId="{30BA835B-E40C-4325-A995-57EB03231EBE}" dt="2019-06-30T17:06:37.633" v="1286" actId="20577"/>
          <ac:spMkLst>
            <pc:docMk/>
            <pc:sldMk cId="779962407" sldId="894"/>
            <ac:spMk id="7" creationId="{22BA7323-F532-4C9F-8504-D1F4ADBC8587}"/>
          </ac:spMkLst>
        </pc:spChg>
        <pc:spChg chg="mod">
          <ac:chgData name="Alican Nalci" userId="3445231b-e25f-46d5-ab80-ec6a24fc70e7" providerId="ADAL" clId="{30BA835B-E40C-4325-A995-57EB03231EBE}" dt="2019-07-04T15:42:23.558" v="1337" actId="5793"/>
          <ac:spMkLst>
            <pc:docMk/>
            <pc:sldMk cId="779962407" sldId="894"/>
            <ac:spMk id="10" creationId="{87021F14-D530-46B6-9010-982A15F3CB5E}"/>
          </ac:spMkLst>
        </pc:spChg>
      </pc:sldChg>
      <pc:sldChg chg="addSp delSp modSp add ord modAnim">
        <pc:chgData name="Alican Nalci" userId="3445231b-e25f-46d5-ab80-ec6a24fc70e7" providerId="ADAL" clId="{30BA835B-E40C-4325-A995-57EB03231EBE}" dt="2019-07-07T17:46:45.573" v="1339"/>
        <pc:sldMkLst>
          <pc:docMk/>
          <pc:sldMk cId="729874356" sldId="895"/>
        </pc:sldMkLst>
        <pc:spChg chg="add del">
          <ac:chgData name="Alican Nalci" userId="3445231b-e25f-46d5-ab80-ec6a24fc70e7" providerId="ADAL" clId="{30BA835B-E40C-4325-A995-57EB03231EBE}" dt="2019-07-07T17:46:45.573" v="1339"/>
          <ac:spMkLst>
            <pc:docMk/>
            <pc:sldMk cId="729874356" sldId="895"/>
            <ac:spMk id="2" creationId="{FFBC99A2-130C-4E99-8B18-E84A12696565}"/>
          </ac:spMkLst>
        </pc:spChg>
        <pc:spChg chg="mod">
          <ac:chgData name="Alican Nalci" userId="3445231b-e25f-46d5-ab80-ec6a24fc70e7" providerId="ADAL" clId="{30BA835B-E40C-4325-A995-57EB03231EBE}" dt="2019-06-30T17:02:03.011" v="1187" actId="207"/>
          <ac:spMkLst>
            <pc:docMk/>
            <pc:sldMk cId="729874356" sldId="895"/>
            <ac:spMk id="5" creationId="{33552B40-C14C-41B9-B31C-8ABEF02B950D}"/>
          </ac:spMkLst>
        </pc:spChg>
        <pc:spChg chg="mod">
          <ac:chgData name="Alican Nalci" userId="3445231b-e25f-46d5-ab80-ec6a24fc70e7" providerId="ADAL" clId="{30BA835B-E40C-4325-A995-57EB03231EBE}" dt="2019-07-04T09:03:10.374" v="1331" actId="20577"/>
          <ac:spMkLst>
            <pc:docMk/>
            <pc:sldMk cId="729874356" sldId="895"/>
            <ac:spMk id="8" creationId="{3C686AC6-5FD1-4ACE-B966-EBA48C395B9B}"/>
          </ac:spMkLst>
        </pc:spChg>
        <pc:graphicFrameChg chg="mod modGraphic">
          <ac:chgData name="Alican Nalci" userId="3445231b-e25f-46d5-ab80-ec6a24fc70e7" providerId="ADAL" clId="{30BA835B-E40C-4325-A995-57EB03231EBE}" dt="2019-06-30T17:03:39.798" v="1215" actId="1076"/>
          <ac:graphicFrameMkLst>
            <pc:docMk/>
            <pc:sldMk cId="729874356" sldId="895"/>
            <ac:graphicFrameMk id="3" creationId="{29CB5F1C-D838-4C41-B539-94F6FE898C19}"/>
          </ac:graphicFrameMkLst>
        </pc:graphicFrameChg>
      </pc:sldChg>
      <pc:sldChg chg="addSp delSp modSp add modAnim">
        <pc:chgData name="Alican Nalci" userId="3445231b-e25f-46d5-ab80-ec6a24fc70e7" providerId="ADAL" clId="{30BA835B-E40C-4325-A995-57EB03231EBE}" dt="2019-07-04T09:02:26.797" v="1324"/>
        <pc:sldMkLst>
          <pc:docMk/>
          <pc:sldMk cId="641641260" sldId="896"/>
        </pc:sldMkLst>
        <pc:spChg chg="del mod">
          <ac:chgData name="Alican Nalci" userId="3445231b-e25f-46d5-ab80-ec6a24fc70e7" providerId="ADAL" clId="{30BA835B-E40C-4325-A995-57EB03231EBE}" dt="2019-06-30T17:02:24.265" v="1190" actId="478"/>
          <ac:spMkLst>
            <pc:docMk/>
            <pc:sldMk cId="641641260" sldId="896"/>
            <ac:spMk id="5" creationId="{33552B40-C14C-41B9-B31C-8ABEF02B950D}"/>
          </ac:spMkLst>
        </pc:spChg>
        <pc:spChg chg="add mod">
          <ac:chgData name="Alican Nalci" userId="3445231b-e25f-46d5-ab80-ec6a24fc70e7" providerId="ADAL" clId="{30BA835B-E40C-4325-A995-57EB03231EBE}" dt="2019-06-30T17:02:34.243" v="1193" actId="113"/>
          <ac:spMkLst>
            <pc:docMk/>
            <pc:sldMk cId="641641260" sldId="896"/>
            <ac:spMk id="7" creationId="{8A35023A-B523-4B69-89B8-FA17EC48CA74}"/>
          </ac:spMkLst>
        </pc:spChg>
        <pc:spChg chg="mod">
          <ac:chgData name="Alican Nalci" userId="3445231b-e25f-46d5-ab80-ec6a24fc70e7" providerId="ADAL" clId="{30BA835B-E40C-4325-A995-57EB03231EBE}" dt="2019-07-04T09:02:07.636" v="1322" actId="1076"/>
          <ac:spMkLst>
            <pc:docMk/>
            <pc:sldMk cId="641641260" sldId="896"/>
            <ac:spMk id="8" creationId="{3C686AC6-5FD1-4ACE-B966-EBA48C395B9B}"/>
          </ac:spMkLst>
        </pc:spChg>
        <pc:graphicFrameChg chg="del mod modGraphic">
          <ac:chgData name="Alican Nalci" userId="3445231b-e25f-46d5-ab80-ec6a24fc70e7" providerId="ADAL" clId="{30BA835B-E40C-4325-A995-57EB03231EBE}" dt="2019-06-30T17:00:09.658" v="1162" actId="478"/>
          <ac:graphicFrameMkLst>
            <pc:docMk/>
            <pc:sldMk cId="641641260" sldId="896"/>
            <ac:graphicFrameMk id="6" creationId="{08EB86C9-FA4E-4EB5-B274-81C6FB4C928E}"/>
          </ac:graphicFrameMkLst>
        </pc:graphicFrameChg>
        <pc:picChg chg="mod">
          <ac:chgData name="Alican Nalci" userId="3445231b-e25f-46d5-ab80-ec6a24fc70e7" providerId="ADAL" clId="{30BA835B-E40C-4325-A995-57EB03231EBE}" dt="2019-06-30T17:02:56.004" v="1200" actId="1076"/>
          <ac:picMkLst>
            <pc:docMk/>
            <pc:sldMk cId="641641260" sldId="896"/>
            <ac:picMk id="2" creationId="{EE22654D-E6DE-4BFB-9998-5943DA58CCF2}"/>
          </ac:picMkLst>
        </pc:picChg>
      </pc:sldChg>
      <pc:sldChg chg="addSp modSp add modAnim">
        <pc:chgData name="Alican Nalci" userId="3445231b-e25f-46d5-ab80-ec6a24fc70e7" providerId="ADAL" clId="{30BA835B-E40C-4325-A995-57EB03231EBE}" dt="2019-07-09T11:38:05.234" v="1419"/>
        <pc:sldMkLst>
          <pc:docMk/>
          <pc:sldMk cId="38944120" sldId="897"/>
        </pc:sldMkLst>
        <pc:spChg chg="mod">
          <ac:chgData name="Alican Nalci" userId="3445231b-e25f-46d5-ab80-ec6a24fc70e7" providerId="ADAL" clId="{30BA835B-E40C-4325-A995-57EB03231EBE}" dt="2019-07-07T17:47:21.451" v="1361" actId="20577"/>
          <ac:spMkLst>
            <pc:docMk/>
            <pc:sldMk cId="38944120" sldId="897"/>
            <ac:spMk id="8" creationId="{3C686AC6-5FD1-4ACE-B966-EBA48C395B9B}"/>
          </ac:spMkLst>
        </pc:spChg>
        <pc:graphicFrameChg chg="mod modGraphic">
          <ac:chgData name="Alican Nalci" userId="3445231b-e25f-46d5-ab80-ec6a24fc70e7" providerId="ADAL" clId="{30BA835B-E40C-4325-A995-57EB03231EBE}" dt="2019-07-07T17:49:43.519" v="1395" actId="14734"/>
          <ac:graphicFrameMkLst>
            <pc:docMk/>
            <pc:sldMk cId="38944120" sldId="897"/>
            <ac:graphicFrameMk id="3" creationId="{29CB5F1C-D838-4C41-B539-94F6FE898C19}"/>
          </ac:graphicFrameMkLst>
        </pc:graphicFrameChg>
        <pc:graphicFrameChg chg="add mod modGraphic">
          <ac:chgData name="Alican Nalci" userId="3445231b-e25f-46d5-ab80-ec6a24fc70e7" providerId="ADAL" clId="{30BA835B-E40C-4325-A995-57EB03231EBE}" dt="2019-07-09T11:38:05.234" v="1419"/>
          <ac:graphicFrameMkLst>
            <pc:docMk/>
            <pc:sldMk cId="38944120" sldId="897"/>
            <ac:graphicFrameMk id="6" creationId="{A6E1AC63-CD3A-4A60-BA96-C99F12EE51C5}"/>
          </ac:graphicFrameMkLst>
        </pc:graphicFrameChg>
      </pc:sldChg>
      <pc:sldChg chg="add ord">
        <pc:chgData name="Alican Nalci" userId="3445231b-e25f-46d5-ab80-ec6a24fc70e7" providerId="ADAL" clId="{30BA835B-E40C-4325-A995-57EB03231EBE}" dt="2019-07-07T17:50:11.953" v="1414"/>
        <pc:sldMkLst>
          <pc:docMk/>
          <pc:sldMk cId="3783304056" sldId="898"/>
        </pc:sldMkLst>
      </pc:sldChg>
      <pc:sldChg chg="modSp add ord">
        <pc:chgData name="Alican Nalci" userId="3445231b-e25f-46d5-ab80-ec6a24fc70e7" providerId="ADAL" clId="{30BA835B-E40C-4325-A995-57EB03231EBE}" dt="2019-07-07T17:50:16.815" v="1415" actId="20577"/>
        <pc:sldMkLst>
          <pc:docMk/>
          <pc:sldMk cId="2795248579" sldId="899"/>
        </pc:sldMkLst>
        <pc:spChg chg="mod">
          <ac:chgData name="Alican Nalci" userId="3445231b-e25f-46d5-ab80-ec6a24fc70e7" providerId="ADAL" clId="{30BA835B-E40C-4325-A995-57EB03231EBE}" dt="2019-07-07T17:50:16.815" v="1415" actId="20577"/>
          <ac:spMkLst>
            <pc:docMk/>
            <pc:sldMk cId="2795248579" sldId="899"/>
            <ac:spMk id="8" creationId="{3C686AC6-5FD1-4ACE-B966-EBA48C395B9B}"/>
          </ac:spMkLst>
        </pc:spChg>
      </pc:sldChg>
    </pc:docChg>
  </pc:docChgLst>
  <pc:docChgLst>
    <pc:chgData name="Alican Nalci" userId="3445231b-e25f-46d5-ab80-ec6a24fc70e7" providerId="ADAL" clId="{BB74F029-8E11-47DD-8A4E-81D076EE925C}"/>
    <pc:docChg chg="undo custSel addSld delSld modSld">
      <pc:chgData name="Alican Nalci" userId="3445231b-e25f-46d5-ab80-ec6a24fc70e7" providerId="ADAL" clId="{BB74F029-8E11-47DD-8A4E-81D076EE925C}" dt="2020-01-09T10:23:40.372" v="311" actId="47"/>
      <pc:docMkLst>
        <pc:docMk/>
      </pc:docMkLst>
      <pc:sldChg chg="modSp">
        <pc:chgData name="Alican Nalci" userId="3445231b-e25f-46d5-ab80-ec6a24fc70e7" providerId="ADAL" clId="{BB74F029-8E11-47DD-8A4E-81D076EE925C}" dt="2020-01-08T18:15:29.721" v="290" actId="1076"/>
        <pc:sldMkLst>
          <pc:docMk/>
          <pc:sldMk cId="3810703501" sldId="573"/>
        </pc:sldMkLst>
        <pc:spChg chg="mod">
          <ac:chgData name="Alican Nalci" userId="3445231b-e25f-46d5-ab80-ec6a24fc70e7" providerId="ADAL" clId="{BB74F029-8E11-47DD-8A4E-81D076EE925C}" dt="2020-01-08T18:15:29.721" v="290" actId="1076"/>
          <ac:spMkLst>
            <pc:docMk/>
            <pc:sldMk cId="3810703501" sldId="573"/>
            <ac:spMk id="3" creationId="{2584845F-75C2-415A-8317-9BE337A0A649}"/>
          </ac:spMkLst>
        </pc:spChg>
      </pc:sldChg>
      <pc:sldChg chg="addSp delSp modSp modAnim">
        <pc:chgData name="Alican Nalci" userId="3445231b-e25f-46d5-ab80-ec6a24fc70e7" providerId="ADAL" clId="{BB74F029-8E11-47DD-8A4E-81D076EE925C}" dt="2020-01-09T10:23:20.966" v="302"/>
        <pc:sldMkLst>
          <pc:docMk/>
          <pc:sldMk cId="745862739" sldId="893"/>
        </pc:sldMkLst>
        <pc:spChg chg="del mod">
          <ac:chgData name="Alican Nalci" userId="3445231b-e25f-46d5-ab80-ec6a24fc70e7" providerId="ADAL" clId="{BB74F029-8E11-47DD-8A4E-81D076EE925C}" dt="2020-01-09T10:22:45.705" v="291" actId="478"/>
          <ac:spMkLst>
            <pc:docMk/>
            <pc:sldMk cId="745862739" sldId="893"/>
            <ac:spMk id="5" creationId="{124D4597-A632-4476-926E-2EF5B11A4D35}"/>
          </ac:spMkLst>
        </pc:spChg>
        <pc:spChg chg="add mod">
          <ac:chgData name="Alican Nalci" userId="3445231b-e25f-46d5-ab80-ec6a24fc70e7" providerId="ADAL" clId="{BB74F029-8E11-47DD-8A4E-81D076EE925C}" dt="2020-01-09T10:23:00.234" v="296" actId="1076"/>
          <ac:spMkLst>
            <pc:docMk/>
            <pc:sldMk cId="745862739" sldId="893"/>
            <ac:spMk id="9" creationId="{5684057E-FF98-47C9-9B25-5450A33F553C}"/>
          </ac:spMkLst>
        </pc:spChg>
        <pc:spChg chg="mod">
          <ac:chgData name="Alican Nalci" userId="3445231b-e25f-46d5-ab80-ec6a24fc70e7" providerId="ADAL" clId="{BB74F029-8E11-47DD-8A4E-81D076EE925C}" dt="2020-01-09T10:23:07.162" v="299" actId="1076"/>
          <ac:spMkLst>
            <pc:docMk/>
            <pc:sldMk cId="745862739" sldId="893"/>
            <ac:spMk id="13" creationId="{8C26D301-B15F-4EDB-AD2C-ED65148C33DD}"/>
          </ac:spMkLst>
        </pc:spChg>
        <pc:graphicFrameChg chg="del">
          <ac:chgData name="Alican Nalci" userId="3445231b-e25f-46d5-ab80-ec6a24fc70e7" providerId="ADAL" clId="{BB74F029-8E11-47DD-8A4E-81D076EE925C}" dt="2020-01-09T10:22:45.705" v="291" actId="478"/>
          <ac:graphicFrameMkLst>
            <pc:docMk/>
            <pc:sldMk cId="745862739" sldId="893"/>
            <ac:graphicFrameMk id="4" creationId="{504DB891-F2C5-492C-8E86-0FE4F458E9B5}"/>
          </ac:graphicFrameMkLst>
        </pc:graphicFrameChg>
        <pc:graphicFrameChg chg="add mod">
          <ac:chgData name="Alican Nalci" userId="3445231b-e25f-46d5-ab80-ec6a24fc70e7" providerId="ADAL" clId="{BB74F029-8E11-47DD-8A4E-81D076EE925C}" dt="2020-01-09T10:23:09.197" v="300" actId="1076"/>
          <ac:graphicFrameMkLst>
            <pc:docMk/>
            <pc:sldMk cId="745862739" sldId="893"/>
            <ac:graphicFrameMk id="8" creationId="{4F9CC91E-E1BB-455D-A35E-BA6F55DCD920}"/>
          </ac:graphicFrameMkLst>
        </pc:graphicFrameChg>
        <pc:graphicFrameChg chg="mod">
          <ac:chgData name="Alican Nalci" userId="3445231b-e25f-46d5-ab80-ec6a24fc70e7" providerId="ADAL" clId="{BB74F029-8E11-47DD-8A4E-81D076EE925C}" dt="2020-01-09T10:23:02.647" v="297" actId="1076"/>
          <ac:graphicFrameMkLst>
            <pc:docMk/>
            <pc:sldMk cId="745862739" sldId="893"/>
            <ac:graphicFrameMk id="12" creationId="{09964DFC-8E8D-4F19-BC91-A58DFE7130CE}"/>
          </ac:graphicFrameMkLst>
        </pc:graphicFrameChg>
      </pc:sldChg>
      <pc:sldChg chg="modSp modAnim">
        <pc:chgData name="Alican Nalci" userId="3445231b-e25f-46d5-ab80-ec6a24fc70e7" providerId="ADAL" clId="{BB74F029-8E11-47DD-8A4E-81D076EE925C}" dt="2020-01-08T11:26:03.390" v="181" actId="20577"/>
        <pc:sldMkLst>
          <pc:docMk/>
          <pc:sldMk cId="779962407" sldId="894"/>
        </pc:sldMkLst>
        <pc:spChg chg="mod">
          <ac:chgData name="Alican Nalci" userId="3445231b-e25f-46d5-ab80-ec6a24fc70e7" providerId="ADAL" clId="{BB74F029-8E11-47DD-8A4E-81D076EE925C}" dt="2020-01-08T11:26:03.390" v="181" actId="20577"/>
          <ac:spMkLst>
            <pc:docMk/>
            <pc:sldMk cId="779962407" sldId="894"/>
            <ac:spMk id="10" creationId="{87021F14-D530-46B6-9010-982A15F3CB5E}"/>
          </ac:spMkLst>
        </pc:spChg>
      </pc:sldChg>
      <pc:sldChg chg="addSp delSp modSp modAnim">
        <pc:chgData name="Alican Nalci" userId="3445231b-e25f-46d5-ab80-ec6a24fc70e7" providerId="ADAL" clId="{BB74F029-8E11-47DD-8A4E-81D076EE925C}" dt="2020-01-08T18:15:04.016" v="287" actId="255"/>
        <pc:sldMkLst>
          <pc:docMk/>
          <pc:sldMk cId="729874356" sldId="895"/>
        </pc:sldMkLst>
        <pc:spChg chg="add del">
          <ac:chgData name="Alican Nalci" userId="3445231b-e25f-46d5-ab80-ec6a24fc70e7" providerId="ADAL" clId="{BB74F029-8E11-47DD-8A4E-81D076EE925C}" dt="2020-01-07T21:00:31.158" v="5"/>
          <ac:spMkLst>
            <pc:docMk/>
            <pc:sldMk cId="729874356" sldId="895"/>
            <ac:spMk id="2" creationId="{5EBC1C05-5013-43D3-87E7-464E437A5819}"/>
          </ac:spMkLst>
        </pc:spChg>
        <pc:spChg chg="add">
          <ac:chgData name="Alican Nalci" userId="3445231b-e25f-46d5-ab80-ec6a24fc70e7" providerId="ADAL" clId="{BB74F029-8E11-47DD-8A4E-81D076EE925C}" dt="2020-01-07T21:00:32.601" v="6"/>
          <ac:spMkLst>
            <pc:docMk/>
            <pc:sldMk cId="729874356" sldId="895"/>
            <ac:spMk id="9" creationId="{A4BC4267-5CBE-412B-BC3A-62178BC32098}"/>
          </ac:spMkLst>
        </pc:spChg>
        <pc:spChg chg="mod">
          <ac:chgData name="Alican Nalci" userId="3445231b-e25f-46d5-ab80-ec6a24fc70e7" providerId="ADAL" clId="{BB74F029-8E11-47DD-8A4E-81D076EE925C}" dt="2020-01-07T22:22:07.620" v="89" actId="20577"/>
          <ac:spMkLst>
            <pc:docMk/>
            <pc:sldMk cId="729874356" sldId="895"/>
            <ac:spMk id="30" creationId="{5B31846D-C6F3-4F3B-AEBF-E499F69B0DE2}"/>
          </ac:spMkLst>
        </pc:spChg>
        <pc:graphicFrameChg chg="modGraphic">
          <ac:chgData name="Alican Nalci" userId="3445231b-e25f-46d5-ab80-ec6a24fc70e7" providerId="ADAL" clId="{BB74F029-8E11-47DD-8A4E-81D076EE925C}" dt="2020-01-08T18:15:04.016" v="287" actId="255"/>
          <ac:graphicFrameMkLst>
            <pc:docMk/>
            <pc:sldMk cId="729874356" sldId="895"/>
            <ac:graphicFrameMk id="6" creationId="{0289B800-9826-49C1-BA1D-7EB01D524BEC}"/>
          </ac:graphicFrameMkLst>
        </pc:graphicFrameChg>
      </pc:sldChg>
      <pc:sldChg chg="delSp modSp modAnim">
        <pc:chgData name="Alican Nalci" userId="3445231b-e25f-46d5-ab80-ec6a24fc70e7" providerId="ADAL" clId="{BB74F029-8E11-47DD-8A4E-81D076EE925C}" dt="2020-01-09T10:23:35.644" v="310"/>
        <pc:sldMkLst>
          <pc:docMk/>
          <pc:sldMk cId="1918005744" sldId="896"/>
        </pc:sldMkLst>
        <pc:spChg chg="mod">
          <ac:chgData name="Alican Nalci" userId="3445231b-e25f-46d5-ab80-ec6a24fc70e7" providerId="ADAL" clId="{BB74F029-8E11-47DD-8A4E-81D076EE925C}" dt="2020-01-07T21:06:38.642" v="70" actId="1076"/>
          <ac:spMkLst>
            <pc:docMk/>
            <pc:sldMk cId="1918005744" sldId="896"/>
            <ac:spMk id="7" creationId="{174D2F37-183F-4F96-BCB7-2C307D512F46}"/>
          </ac:spMkLst>
        </pc:spChg>
        <pc:spChg chg="del mod">
          <ac:chgData name="Alican Nalci" userId="3445231b-e25f-46d5-ab80-ec6a24fc70e7" providerId="ADAL" clId="{BB74F029-8E11-47DD-8A4E-81D076EE925C}" dt="2020-01-09T10:23:27.076" v="306" actId="478"/>
          <ac:spMkLst>
            <pc:docMk/>
            <pc:sldMk cId="1918005744" sldId="896"/>
            <ac:spMk id="11" creationId="{071EB64E-C4C3-479A-8C5F-EC340265E6EB}"/>
          </ac:spMkLst>
        </pc:spChg>
        <pc:spChg chg="mod">
          <ac:chgData name="Alican Nalci" userId="3445231b-e25f-46d5-ab80-ec6a24fc70e7" providerId="ADAL" clId="{BB74F029-8E11-47DD-8A4E-81D076EE925C}" dt="2020-01-09T10:23:33.476" v="308" actId="1076"/>
          <ac:spMkLst>
            <pc:docMk/>
            <pc:sldMk cId="1918005744" sldId="896"/>
            <ac:spMk id="22" creationId="{E4F456BC-D6FA-4898-AB6A-7960F97B7C02}"/>
          </ac:spMkLst>
        </pc:spChg>
        <pc:graphicFrameChg chg="del mod modGraphic">
          <ac:chgData name="Alican Nalci" userId="3445231b-e25f-46d5-ab80-ec6a24fc70e7" providerId="ADAL" clId="{BB74F029-8E11-47DD-8A4E-81D076EE925C}" dt="2020-01-09T10:23:25.801" v="305" actId="478"/>
          <ac:graphicFrameMkLst>
            <pc:docMk/>
            <pc:sldMk cId="1918005744" sldId="896"/>
            <ac:graphicFrameMk id="10" creationId="{3FF750BE-4320-40F3-B067-405C4A03F916}"/>
          </ac:graphicFrameMkLst>
        </pc:graphicFrameChg>
        <pc:graphicFrameChg chg="mod">
          <ac:chgData name="Alican Nalci" userId="3445231b-e25f-46d5-ab80-ec6a24fc70e7" providerId="ADAL" clId="{BB74F029-8E11-47DD-8A4E-81D076EE925C}" dt="2020-01-09T10:23:31.192" v="307" actId="1076"/>
          <ac:graphicFrameMkLst>
            <pc:docMk/>
            <pc:sldMk cId="1918005744" sldId="896"/>
            <ac:graphicFrameMk id="19" creationId="{FD1ABCBC-D942-4749-B4DD-FA59EBFE11B0}"/>
          </ac:graphicFrameMkLst>
        </pc:graphicFrameChg>
        <pc:graphicFrameChg chg="mod">
          <ac:chgData name="Alican Nalci" userId="3445231b-e25f-46d5-ab80-ec6a24fc70e7" providerId="ADAL" clId="{BB74F029-8E11-47DD-8A4E-81D076EE925C}" dt="2020-01-09T10:23:31.192" v="307" actId="1076"/>
          <ac:graphicFrameMkLst>
            <pc:docMk/>
            <pc:sldMk cId="1918005744" sldId="896"/>
            <ac:graphicFrameMk id="20" creationId="{7D89A71F-67A4-471D-9164-649B7360D8DF}"/>
          </ac:graphicFrameMkLst>
        </pc:graphicFrameChg>
        <pc:graphicFrameChg chg="mod">
          <ac:chgData name="Alican Nalci" userId="3445231b-e25f-46d5-ab80-ec6a24fc70e7" providerId="ADAL" clId="{BB74F029-8E11-47DD-8A4E-81D076EE925C}" dt="2020-01-09T10:23:31.192" v="307" actId="1076"/>
          <ac:graphicFrameMkLst>
            <pc:docMk/>
            <pc:sldMk cId="1918005744" sldId="896"/>
            <ac:graphicFrameMk id="21" creationId="{774C6C1D-76EB-4780-8C83-091FFBD40544}"/>
          </ac:graphicFrameMkLst>
        </pc:graphicFrameChg>
      </pc:sldChg>
      <pc:sldChg chg="addSp delSp modSp add del">
        <pc:chgData name="Alican Nalci" userId="3445231b-e25f-46d5-ab80-ec6a24fc70e7" providerId="ADAL" clId="{BB74F029-8E11-47DD-8A4E-81D076EE925C}" dt="2020-01-09T10:23:40.372" v="311" actId="47"/>
        <pc:sldMkLst>
          <pc:docMk/>
          <pc:sldMk cId="1359843998" sldId="897"/>
        </pc:sldMkLst>
        <pc:spChg chg="del">
          <ac:chgData name="Alican Nalci" userId="3445231b-e25f-46d5-ab80-ec6a24fc70e7" providerId="ADAL" clId="{BB74F029-8E11-47DD-8A4E-81D076EE925C}" dt="2020-01-08T18:11:50.673" v="188" actId="478"/>
          <ac:spMkLst>
            <pc:docMk/>
            <pc:sldMk cId="1359843998" sldId="897"/>
            <ac:spMk id="2" creationId="{1F4ACA82-7FBB-4A22-8571-6D7EFBE3C2C3}"/>
          </ac:spMkLst>
        </pc:spChg>
        <pc:spChg chg="del">
          <ac:chgData name="Alican Nalci" userId="3445231b-e25f-46d5-ab80-ec6a24fc70e7" providerId="ADAL" clId="{BB74F029-8E11-47DD-8A4E-81D076EE925C}" dt="2020-01-08T18:11:32.158" v="183" actId="478"/>
          <ac:spMkLst>
            <pc:docMk/>
            <pc:sldMk cId="1359843998" sldId="897"/>
            <ac:spMk id="3" creationId="{22B42985-2A42-4AF9-8F99-010C3667A9C6}"/>
          </ac:spMkLst>
        </pc:spChg>
        <pc:spChg chg="del">
          <ac:chgData name="Alican Nalci" userId="3445231b-e25f-46d5-ab80-ec6a24fc70e7" providerId="ADAL" clId="{BB74F029-8E11-47DD-8A4E-81D076EE925C}" dt="2020-01-08T18:11:32.158" v="183" actId="478"/>
          <ac:spMkLst>
            <pc:docMk/>
            <pc:sldMk cId="1359843998" sldId="897"/>
            <ac:spMk id="4" creationId="{5F2C9513-A1D2-4F54-AA44-4D614A96F65E}"/>
          </ac:spMkLst>
        </pc:spChg>
        <pc:spChg chg="add mod">
          <ac:chgData name="Alican Nalci" userId="3445231b-e25f-46d5-ab80-ec6a24fc70e7" providerId="ADAL" clId="{BB74F029-8E11-47DD-8A4E-81D076EE925C}" dt="2020-01-08T18:15:20.839" v="288" actId="1076"/>
          <ac:spMkLst>
            <pc:docMk/>
            <pc:sldMk cId="1359843998" sldId="897"/>
            <ac:spMk id="7" creationId="{94A4DA49-D8BE-4BC1-97FF-DEB6D629AE3F}"/>
          </ac:spMkLst>
        </pc:spChg>
        <pc:spChg chg="add mod">
          <ac:chgData name="Alican Nalci" userId="3445231b-e25f-46d5-ab80-ec6a24fc70e7" providerId="ADAL" clId="{BB74F029-8E11-47DD-8A4E-81D076EE925C}" dt="2020-01-08T18:12:03.624" v="213" actId="20577"/>
          <ac:spMkLst>
            <pc:docMk/>
            <pc:sldMk cId="1359843998" sldId="897"/>
            <ac:spMk id="8" creationId="{465C55DE-E1B1-46B0-87F1-C59D36B49338}"/>
          </ac:spMkLst>
        </pc:spChg>
        <pc:spChg chg="add del mod">
          <ac:chgData name="Alican Nalci" userId="3445231b-e25f-46d5-ab80-ec6a24fc70e7" providerId="ADAL" clId="{BB74F029-8E11-47DD-8A4E-81D076EE925C}" dt="2020-01-08T18:13:04.800" v="233"/>
          <ac:spMkLst>
            <pc:docMk/>
            <pc:sldMk cId="1359843998" sldId="897"/>
            <ac:spMk id="9" creationId="{C8427003-C46D-441E-B4D0-F69131F16A04}"/>
          </ac:spMkLst>
        </pc:spChg>
        <pc:graphicFrameChg chg="add mod modGraphic">
          <ac:chgData name="Alican Nalci" userId="3445231b-e25f-46d5-ab80-ec6a24fc70e7" providerId="ADAL" clId="{BB74F029-8E11-47DD-8A4E-81D076EE925C}" dt="2020-01-08T18:15:20.839" v="288" actId="1076"/>
          <ac:graphicFrameMkLst>
            <pc:docMk/>
            <pc:sldMk cId="1359843998" sldId="897"/>
            <ac:graphicFrameMk id="6" creationId="{CA7FF82C-E10E-47FA-8918-AAEA30A97723}"/>
          </ac:graphicFrameMkLst>
        </pc:graphicFrameChg>
      </pc:sldChg>
    </pc:docChg>
  </pc:docChgLst>
  <pc:docChgLst>
    <pc:chgData name="Alican Nalci" userId="3445231b-e25f-46d5-ab80-ec6a24fc70e7" providerId="ADAL" clId="{2B65A6EE-161E-4721-9E83-A4A0E1DDEE54}"/>
    <pc:docChg chg="undo custSel addSld delSld modSld">
      <pc:chgData name="Alican Nalci" userId="3445231b-e25f-46d5-ab80-ec6a24fc70e7" providerId="ADAL" clId="{2B65A6EE-161E-4721-9E83-A4A0E1DDEE54}" dt="2020-01-03T20:57:11.350" v="1547" actId="20577"/>
      <pc:docMkLst>
        <pc:docMk/>
      </pc:docMkLst>
      <pc:sldChg chg="modSp">
        <pc:chgData name="Alican Nalci" userId="3445231b-e25f-46d5-ab80-ec6a24fc70e7" providerId="ADAL" clId="{2B65A6EE-161E-4721-9E83-A4A0E1DDEE54}" dt="2020-01-03T20:22:38.784" v="100" actId="1076"/>
        <pc:sldMkLst>
          <pc:docMk/>
          <pc:sldMk cId="3810703501" sldId="573"/>
        </pc:sldMkLst>
        <pc:spChg chg="mod">
          <ac:chgData name="Alican Nalci" userId="3445231b-e25f-46d5-ab80-ec6a24fc70e7" providerId="ADAL" clId="{2B65A6EE-161E-4721-9E83-A4A0E1DDEE54}" dt="2020-01-03T20:22:36.312" v="99" actId="1076"/>
          <ac:spMkLst>
            <pc:docMk/>
            <pc:sldMk cId="3810703501" sldId="573"/>
            <ac:spMk id="3" creationId="{2584845F-75C2-415A-8317-9BE337A0A649}"/>
          </ac:spMkLst>
        </pc:spChg>
        <pc:spChg chg="mod">
          <ac:chgData name="Alican Nalci" userId="3445231b-e25f-46d5-ab80-ec6a24fc70e7" providerId="ADAL" clId="{2B65A6EE-161E-4721-9E83-A4A0E1DDEE54}" dt="2020-01-03T20:19:35.045" v="17" actId="20577"/>
          <ac:spMkLst>
            <pc:docMk/>
            <pc:sldMk cId="3810703501" sldId="573"/>
            <ac:spMk id="4" creationId="{9C268D51-E845-4D3E-9C57-41D00F271CB5}"/>
          </ac:spMkLst>
        </pc:spChg>
        <pc:spChg chg="mod">
          <ac:chgData name="Alican Nalci" userId="3445231b-e25f-46d5-ab80-ec6a24fc70e7" providerId="ADAL" clId="{2B65A6EE-161E-4721-9E83-A4A0E1DDEE54}" dt="2020-01-03T20:19:47.525" v="32" actId="14100"/>
          <ac:spMkLst>
            <pc:docMk/>
            <pc:sldMk cId="3810703501" sldId="573"/>
            <ac:spMk id="15" creationId="{2EFDC189-CD20-4DA6-8A0F-A2DF278B8EAD}"/>
          </ac:spMkLst>
        </pc:spChg>
        <pc:spChg chg="mod">
          <ac:chgData name="Alican Nalci" userId="3445231b-e25f-46d5-ab80-ec6a24fc70e7" providerId="ADAL" clId="{2B65A6EE-161E-4721-9E83-A4A0E1DDEE54}" dt="2020-01-03T20:22:38.784" v="100" actId="1076"/>
          <ac:spMkLst>
            <pc:docMk/>
            <pc:sldMk cId="3810703501" sldId="573"/>
            <ac:spMk id="47" creationId="{938A968C-5DDC-4091-9567-74EF32CFAE27}"/>
          </ac:spMkLst>
        </pc:spChg>
      </pc:sldChg>
      <pc:sldChg chg="addSp delSp modSp">
        <pc:chgData name="Alican Nalci" userId="3445231b-e25f-46d5-ab80-ec6a24fc70e7" providerId="ADAL" clId="{2B65A6EE-161E-4721-9E83-A4A0E1DDEE54}" dt="2020-01-03T20:43:17.872" v="973" actId="1076"/>
        <pc:sldMkLst>
          <pc:docMk/>
          <pc:sldMk cId="745862739" sldId="893"/>
        </pc:sldMkLst>
        <pc:spChg chg="add del">
          <ac:chgData name="Alican Nalci" userId="3445231b-e25f-46d5-ab80-ec6a24fc70e7" providerId="ADAL" clId="{2B65A6EE-161E-4721-9E83-A4A0E1DDEE54}" dt="2020-01-03T20:33:22.341" v="945"/>
          <ac:spMkLst>
            <pc:docMk/>
            <pc:sldMk cId="745862739" sldId="893"/>
            <ac:spMk id="3" creationId="{FE2EF895-3F08-4730-85DA-2F4201AD0146}"/>
          </ac:spMkLst>
        </pc:spChg>
        <pc:spChg chg="add mod">
          <ac:chgData name="Alican Nalci" userId="3445231b-e25f-46d5-ab80-ec6a24fc70e7" providerId="ADAL" clId="{2B65A6EE-161E-4721-9E83-A4A0E1DDEE54}" dt="2020-01-03T20:42:26.865" v="961" actId="1076"/>
          <ac:spMkLst>
            <pc:docMk/>
            <pc:sldMk cId="745862739" sldId="893"/>
            <ac:spMk id="5" creationId="{124D4597-A632-4476-926E-2EF5B11A4D35}"/>
          </ac:spMkLst>
        </pc:spChg>
        <pc:spChg chg="mod">
          <ac:chgData name="Alican Nalci" userId="3445231b-e25f-46d5-ab80-ec6a24fc70e7" providerId="ADAL" clId="{2B65A6EE-161E-4721-9E83-A4A0E1DDEE54}" dt="2020-01-03T20:33:00.573" v="941" actId="1076"/>
          <ac:spMkLst>
            <pc:docMk/>
            <pc:sldMk cId="745862739" sldId="893"/>
            <ac:spMk id="6" creationId="{7FD29F8E-3F17-46A9-854F-586873F1449C}"/>
          </ac:spMkLst>
        </pc:spChg>
        <pc:spChg chg="del">
          <ac:chgData name="Alican Nalci" userId="3445231b-e25f-46d5-ab80-ec6a24fc70e7" providerId="ADAL" clId="{2B65A6EE-161E-4721-9E83-A4A0E1DDEE54}" dt="2020-01-03T20:33:31.262" v="949" actId="478"/>
          <ac:spMkLst>
            <pc:docMk/>
            <pc:sldMk cId="745862739" sldId="893"/>
            <ac:spMk id="8" creationId="{A2DED60A-035B-4BF1-8BF8-F74DF3AEE134}"/>
          </ac:spMkLst>
        </pc:spChg>
        <pc:spChg chg="add del">
          <ac:chgData name="Alican Nalci" userId="3445231b-e25f-46d5-ab80-ec6a24fc70e7" providerId="ADAL" clId="{2B65A6EE-161E-4721-9E83-A4A0E1DDEE54}" dt="2020-01-03T20:42:14.345" v="956"/>
          <ac:spMkLst>
            <pc:docMk/>
            <pc:sldMk cId="745862739" sldId="893"/>
            <ac:spMk id="10" creationId="{715066CB-A44F-4006-B6EA-1B272E95D308}"/>
          </ac:spMkLst>
        </pc:spChg>
        <pc:spChg chg="add mod">
          <ac:chgData name="Alican Nalci" userId="3445231b-e25f-46d5-ab80-ec6a24fc70e7" providerId="ADAL" clId="{2B65A6EE-161E-4721-9E83-A4A0E1DDEE54}" dt="2020-01-03T20:43:17.872" v="973" actId="1076"/>
          <ac:spMkLst>
            <pc:docMk/>
            <pc:sldMk cId="745862739" sldId="893"/>
            <ac:spMk id="13" creationId="{8C26D301-B15F-4EDB-AD2C-ED65148C33DD}"/>
          </ac:spMkLst>
        </pc:spChg>
        <pc:graphicFrameChg chg="add del">
          <ac:chgData name="Alican Nalci" userId="3445231b-e25f-46d5-ab80-ec6a24fc70e7" providerId="ADAL" clId="{2B65A6EE-161E-4721-9E83-A4A0E1DDEE54}" dt="2020-01-03T20:33:22.341" v="945"/>
          <ac:graphicFrameMkLst>
            <pc:docMk/>
            <pc:sldMk cId="745862739" sldId="893"/>
            <ac:graphicFrameMk id="2" creationId="{74EDE512-D230-4028-ADC7-47C8D1B02991}"/>
          </ac:graphicFrameMkLst>
        </pc:graphicFrameChg>
        <pc:graphicFrameChg chg="add mod modGraphic">
          <ac:chgData name="Alican Nalci" userId="3445231b-e25f-46d5-ab80-ec6a24fc70e7" providerId="ADAL" clId="{2B65A6EE-161E-4721-9E83-A4A0E1DDEE54}" dt="2020-01-03T20:42:57.233" v="969" actId="1076"/>
          <ac:graphicFrameMkLst>
            <pc:docMk/>
            <pc:sldMk cId="745862739" sldId="893"/>
            <ac:graphicFrameMk id="4" creationId="{504DB891-F2C5-492C-8E86-0FE4F458E9B5}"/>
          </ac:graphicFrameMkLst>
        </pc:graphicFrameChg>
        <pc:graphicFrameChg chg="add del">
          <ac:chgData name="Alican Nalci" userId="3445231b-e25f-46d5-ab80-ec6a24fc70e7" providerId="ADAL" clId="{2B65A6EE-161E-4721-9E83-A4A0E1DDEE54}" dt="2020-01-03T20:42:14.345" v="956"/>
          <ac:graphicFrameMkLst>
            <pc:docMk/>
            <pc:sldMk cId="745862739" sldId="893"/>
            <ac:graphicFrameMk id="9" creationId="{17C466EE-A3D4-484F-B13B-A7331C2B383D}"/>
          </ac:graphicFrameMkLst>
        </pc:graphicFrameChg>
        <pc:graphicFrameChg chg="del">
          <ac:chgData name="Alican Nalci" userId="3445231b-e25f-46d5-ab80-ec6a24fc70e7" providerId="ADAL" clId="{2B65A6EE-161E-4721-9E83-A4A0E1DDEE54}" dt="2020-01-03T20:32:39.890" v="939" actId="478"/>
          <ac:graphicFrameMkLst>
            <pc:docMk/>
            <pc:sldMk cId="745862739" sldId="893"/>
            <ac:graphicFrameMk id="11" creationId="{8EA9B31B-5BFC-4B40-B2DC-96F5F2A580BD}"/>
          </ac:graphicFrameMkLst>
        </pc:graphicFrameChg>
        <pc:graphicFrameChg chg="add mod modGraphic">
          <ac:chgData name="Alican Nalci" userId="3445231b-e25f-46d5-ab80-ec6a24fc70e7" providerId="ADAL" clId="{2B65A6EE-161E-4721-9E83-A4A0E1DDEE54}" dt="2020-01-03T20:43:14.289" v="972" actId="1076"/>
          <ac:graphicFrameMkLst>
            <pc:docMk/>
            <pc:sldMk cId="745862739" sldId="893"/>
            <ac:graphicFrameMk id="12" creationId="{09964DFC-8E8D-4F19-BC91-A58DFE7130CE}"/>
          </ac:graphicFrameMkLst>
        </pc:graphicFrameChg>
      </pc:sldChg>
      <pc:sldChg chg="modSp modAnim">
        <pc:chgData name="Alican Nalci" userId="3445231b-e25f-46d5-ab80-ec6a24fc70e7" providerId="ADAL" clId="{2B65A6EE-161E-4721-9E83-A4A0E1DDEE54}" dt="2020-01-03T20:57:11.350" v="1547" actId="20577"/>
        <pc:sldMkLst>
          <pc:docMk/>
          <pc:sldMk cId="779962407" sldId="894"/>
        </pc:sldMkLst>
        <pc:spChg chg="mod">
          <ac:chgData name="Alican Nalci" userId="3445231b-e25f-46d5-ab80-ec6a24fc70e7" providerId="ADAL" clId="{2B65A6EE-161E-4721-9E83-A4A0E1DDEE54}" dt="2020-01-03T20:57:11.350" v="1547" actId="20577"/>
          <ac:spMkLst>
            <pc:docMk/>
            <pc:sldMk cId="779962407" sldId="894"/>
            <ac:spMk id="10" creationId="{87021F14-D530-46B6-9010-982A15F3CB5E}"/>
          </ac:spMkLst>
        </pc:spChg>
      </pc:sldChg>
      <pc:sldChg chg="addSp delSp modSp delAnim">
        <pc:chgData name="Alican Nalci" userId="3445231b-e25f-46d5-ab80-ec6a24fc70e7" providerId="ADAL" clId="{2B65A6EE-161E-4721-9E83-A4A0E1DDEE54}" dt="2020-01-03T20:31:17.285" v="864" actId="1076"/>
        <pc:sldMkLst>
          <pc:docMk/>
          <pc:sldMk cId="729874356" sldId="895"/>
        </pc:sldMkLst>
        <pc:spChg chg="mod">
          <ac:chgData name="Alican Nalci" userId="3445231b-e25f-46d5-ab80-ec6a24fc70e7" providerId="ADAL" clId="{2B65A6EE-161E-4721-9E83-A4A0E1DDEE54}" dt="2020-01-03T20:25:38.908" v="508" actId="20577"/>
          <ac:spMkLst>
            <pc:docMk/>
            <pc:sldMk cId="729874356" sldId="895"/>
            <ac:spMk id="3" creationId="{F81AF39C-6F9A-4F6D-A215-80B6395BD8F1}"/>
          </ac:spMkLst>
        </pc:spChg>
        <pc:spChg chg="del">
          <ac:chgData name="Alican Nalci" userId="3445231b-e25f-46d5-ab80-ec6a24fc70e7" providerId="ADAL" clId="{2B65A6EE-161E-4721-9E83-A4A0E1DDEE54}" dt="2020-01-03T20:29:40.518" v="843" actId="478"/>
          <ac:spMkLst>
            <pc:docMk/>
            <pc:sldMk cId="729874356" sldId="895"/>
            <ac:spMk id="10" creationId="{AE3F8AA8-FE25-41AB-9CAD-D49FE6D49FA5}"/>
          </ac:spMkLst>
        </pc:spChg>
        <pc:spChg chg="mod">
          <ac:chgData name="Alican Nalci" userId="3445231b-e25f-46d5-ab80-ec6a24fc70e7" providerId="ADAL" clId="{2B65A6EE-161E-4721-9E83-A4A0E1DDEE54}" dt="2020-01-03T20:30:06.414" v="846" actId="20577"/>
          <ac:spMkLst>
            <pc:docMk/>
            <pc:sldMk cId="729874356" sldId="895"/>
            <ac:spMk id="30" creationId="{5B31846D-C6F3-4F3B-AEBF-E499F69B0DE2}"/>
          </ac:spMkLst>
        </pc:spChg>
        <pc:spChg chg="del mod">
          <ac:chgData name="Alican Nalci" userId="3445231b-e25f-46d5-ab80-ec6a24fc70e7" providerId="ADAL" clId="{2B65A6EE-161E-4721-9E83-A4A0E1DDEE54}" dt="2020-01-03T20:29:12.038" v="833" actId="478"/>
          <ac:spMkLst>
            <pc:docMk/>
            <pc:sldMk cId="729874356" sldId="895"/>
            <ac:spMk id="34" creationId="{40D9EB30-A6F7-4833-93C1-E6B4E779F08F}"/>
          </ac:spMkLst>
        </pc:spChg>
        <pc:spChg chg="del mod">
          <ac:chgData name="Alican Nalci" userId="3445231b-e25f-46d5-ab80-ec6a24fc70e7" providerId="ADAL" clId="{2B65A6EE-161E-4721-9E83-A4A0E1DDEE54}" dt="2020-01-03T20:27:59.997" v="683" actId="478"/>
          <ac:spMkLst>
            <pc:docMk/>
            <pc:sldMk cId="729874356" sldId="895"/>
            <ac:spMk id="38" creationId="{72E08F22-CC7D-45AE-A704-D58B9584D83D}"/>
          </ac:spMkLst>
        </pc:spChg>
        <pc:spChg chg="del">
          <ac:chgData name="Alican Nalci" userId="3445231b-e25f-46d5-ab80-ec6a24fc70e7" providerId="ADAL" clId="{2B65A6EE-161E-4721-9E83-A4A0E1DDEE54}" dt="2020-01-03T20:29:15.950" v="834" actId="478"/>
          <ac:spMkLst>
            <pc:docMk/>
            <pc:sldMk cId="729874356" sldId="895"/>
            <ac:spMk id="39" creationId="{10D07FF4-94C8-4247-A35E-472C5ED0DBD6}"/>
          </ac:spMkLst>
        </pc:spChg>
        <pc:spChg chg="del">
          <ac:chgData name="Alican Nalci" userId="3445231b-e25f-46d5-ab80-ec6a24fc70e7" providerId="ADAL" clId="{2B65A6EE-161E-4721-9E83-A4A0E1DDEE54}" dt="2020-01-03T20:29:36.661" v="840" actId="478"/>
          <ac:spMkLst>
            <pc:docMk/>
            <pc:sldMk cId="729874356" sldId="895"/>
            <ac:spMk id="40" creationId="{3F4C142C-4771-4C64-A5EB-B9FAD5230780}"/>
          </ac:spMkLst>
        </pc:spChg>
        <pc:spChg chg="del">
          <ac:chgData name="Alican Nalci" userId="3445231b-e25f-46d5-ab80-ec6a24fc70e7" providerId="ADAL" clId="{2B65A6EE-161E-4721-9E83-A4A0E1DDEE54}" dt="2020-01-03T20:29:04.725" v="829" actId="478"/>
          <ac:spMkLst>
            <pc:docMk/>
            <pc:sldMk cId="729874356" sldId="895"/>
            <ac:spMk id="41" creationId="{9981502E-87CA-497B-B8A4-533DBF6EFED8}"/>
          </ac:spMkLst>
        </pc:spChg>
        <pc:spChg chg="del">
          <ac:chgData name="Alican Nalci" userId="3445231b-e25f-46d5-ab80-ec6a24fc70e7" providerId="ADAL" clId="{2B65A6EE-161E-4721-9E83-A4A0E1DDEE54}" dt="2020-01-03T20:29:35.261" v="839" actId="478"/>
          <ac:spMkLst>
            <pc:docMk/>
            <pc:sldMk cId="729874356" sldId="895"/>
            <ac:spMk id="42" creationId="{34072578-A8E8-4C4D-8FE0-2B6174DBE639}"/>
          </ac:spMkLst>
        </pc:spChg>
        <pc:spChg chg="del">
          <ac:chgData name="Alican Nalci" userId="3445231b-e25f-46d5-ab80-ec6a24fc70e7" providerId="ADAL" clId="{2B65A6EE-161E-4721-9E83-A4A0E1DDEE54}" dt="2020-01-03T20:29:39.238" v="842" actId="478"/>
          <ac:spMkLst>
            <pc:docMk/>
            <pc:sldMk cId="729874356" sldId="895"/>
            <ac:spMk id="43" creationId="{74E66FEA-68B2-42E5-BFA5-9A475EA9A811}"/>
          </ac:spMkLst>
        </pc:spChg>
        <pc:spChg chg="del">
          <ac:chgData name="Alican Nalci" userId="3445231b-e25f-46d5-ab80-ec6a24fc70e7" providerId="ADAL" clId="{2B65A6EE-161E-4721-9E83-A4A0E1DDEE54}" dt="2020-01-03T20:29:30.189" v="836" actId="478"/>
          <ac:spMkLst>
            <pc:docMk/>
            <pc:sldMk cId="729874356" sldId="895"/>
            <ac:spMk id="44" creationId="{EE267C90-BB13-49F3-9577-3CE06DFDE4C7}"/>
          </ac:spMkLst>
        </pc:spChg>
        <pc:spChg chg="del">
          <ac:chgData name="Alican Nalci" userId="3445231b-e25f-46d5-ab80-ec6a24fc70e7" providerId="ADAL" clId="{2B65A6EE-161E-4721-9E83-A4A0E1DDEE54}" dt="2020-01-03T20:29:41.757" v="844" actId="478"/>
          <ac:spMkLst>
            <pc:docMk/>
            <pc:sldMk cId="729874356" sldId="895"/>
            <ac:spMk id="45" creationId="{5DD634B6-1463-4AE5-9E19-9C0305F4DE55}"/>
          </ac:spMkLst>
        </pc:spChg>
        <pc:spChg chg="del">
          <ac:chgData name="Alican Nalci" userId="3445231b-e25f-46d5-ab80-ec6a24fc70e7" providerId="ADAL" clId="{2B65A6EE-161E-4721-9E83-A4A0E1DDEE54}" dt="2020-01-03T20:29:38.013" v="841" actId="478"/>
          <ac:spMkLst>
            <pc:docMk/>
            <pc:sldMk cId="729874356" sldId="895"/>
            <ac:spMk id="46" creationId="{380FCB86-A4B6-4AEE-AF8E-337A00E0F385}"/>
          </ac:spMkLst>
        </pc:spChg>
        <pc:spChg chg="del">
          <ac:chgData name="Alican Nalci" userId="3445231b-e25f-46d5-ab80-ec6a24fc70e7" providerId="ADAL" clId="{2B65A6EE-161E-4721-9E83-A4A0E1DDEE54}" dt="2020-01-03T20:28:50.725" v="825" actId="478"/>
          <ac:spMkLst>
            <pc:docMk/>
            <pc:sldMk cId="729874356" sldId="895"/>
            <ac:spMk id="47" creationId="{6C4FE37D-25BB-459C-BD3D-883E197EA153}"/>
          </ac:spMkLst>
        </pc:spChg>
        <pc:spChg chg="del">
          <ac:chgData name="Alican Nalci" userId="3445231b-e25f-46d5-ab80-ec6a24fc70e7" providerId="ADAL" clId="{2B65A6EE-161E-4721-9E83-A4A0E1DDEE54}" dt="2020-01-03T20:28:52.342" v="826" actId="478"/>
          <ac:spMkLst>
            <pc:docMk/>
            <pc:sldMk cId="729874356" sldId="895"/>
            <ac:spMk id="48" creationId="{55208250-0EF0-48D9-A8D3-E71AF0EACCF7}"/>
          </ac:spMkLst>
        </pc:spChg>
        <pc:spChg chg="del">
          <ac:chgData name="Alican Nalci" userId="3445231b-e25f-46d5-ab80-ec6a24fc70e7" providerId="ADAL" clId="{2B65A6EE-161E-4721-9E83-A4A0E1DDEE54}" dt="2020-01-03T20:29:03.085" v="828" actId="478"/>
          <ac:spMkLst>
            <pc:docMk/>
            <pc:sldMk cId="729874356" sldId="895"/>
            <ac:spMk id="49" creationId="{5D7E0253-C343-4049-8924-3F22B078B1FD}"/>
          </ac:spMkLst>
        </pc:spChg>
        <pc:spChg chg="del">
          <ac:chgData name="Alican Nalci" userId="3445231b-e25f-46d5-ab80-ec6a24fc70e7" providerId="ADAL" clId="{2B65A6EE-161E-4721-9E83-A4A0E1DDEE54}" dt="2020-01-03T20:29:28.125" v="835" actId="478"/>
          <ac:spMkLst>
            <pc:docMk/>
            <pc:sldMk cId="729874356" sldId="895"/>
            <ac:spMk id="50" creationId="{E2A6C6B4-01D7-463A-83C5-094327E2D719}"/>
          </ac:spMkLst>
        </pc:spChg>
        <pc:spChg chg="del mod">
          <ac:chgData name="Alican Nalci" userId="3445231b-e25f-46d5-ab80-ec6a24fc70e7" providerId="ADAL" clId="{2B65A6EE-161E-4721-9E83-A4A0E1DDEE54}" dt="2020-01-03T20:29:10.207" v="832" actId="478"/>
          <ac:spMkLst>
            <pc:docMk/>
            <pc:sldMk cId="729874356" sldId="895"/>
            <ac:spMk id="51" creationId="{ECCFFF0F-5CE7-4BBE-83D8-C255F2928CAA}"/>
          </ac:spMkLst>
        </pc:spChg>
        <pc:grpChg chg="mod">
          <ac:chgData name="Alican Nalci" userId="3445231b-e25f-46d5-ab80-ec6a24fc70e7" providerId="ADAL" clId="{2B65A6EE-161E-4721-9E83-A4A0E1DDEE54}" dt="2020-01-03T20:28:59.312" v="827" actId="14100"/>
          <ac:grpSpMkLst>
            <pc:docMk/>
            <pc:sldMk cId="729874356" sldId="895"/>
            <ac:grpSpMk id="8" creationId="{870ACA99-0AE3-40FC-B069-B030657D7091}"/>
          </ac:grpSpMkLst>
        </pc:grpChg>
        <pc:grpChg chg="del">
          <ac:chgData name="Alican Nalci" userId="3445231b-e25f-46d5-ab80-ec6a24fc70e7" providerId="ADAL" clId="{2B65A6EE-161E-4721-9E83-A4A0E1DDEE54}" dt="2020-01-03T20:29:12.038" v="833" actId="478"/>
          <ac:grpSpMkLst>
            <pc:docMk/>
            <pc:sldMk cId="729874356" sldId="895"/>
            <ac:grpSpMk id="32" creationId="{A90ABEFE-DA9E-426D-B299-19179A8CB3D1}"/>
          </ac:grpSpMkLst>
        </pc:grpChg>
        <pc:grpChg chg="del">
          <ac:chgData name="Alican Nalci" userId="3445231b-e25f-46d5-ab80-ec6a24fc70e7" providerId="ADAL" clId="{2B65A6EE-161E-4721-9E83-A4A0E1DDEE54}" dt="2020-01-03T20:29:39.238" v="842" actId="478"/>
          <ac:grpSpMkLst>
            <pc:docMk/>
            <pc:sldMk cId="729874356" sldId="895"/>
            <ac:grpSpMk id="33" creationId="{F329E20C-24C4-4A53-B70B-B0D3144B9A8D}"/>
          </ac:grpSpMkLst>
        </pc:grpChg>
        <pc:grpChg chg="del">
          <ac:chgData name="Alican Nalci" userId="3445231b-e25f-46d5-ab80-ec6a24fc70e7" providerId="ADAL" clId="{2B65A6EE-161E-4721-9E83-A4A0E1DDEE54}" dt="2020-01-03T20:29:03.085" v="828" actId="478"/>
          <ac:grpSpMkLst>
            <pc:docMk/>
            <pc:sldMk cId="729874356" sldId="895"/>
            <ac:grpSpMk id="37" creationId="{B67E8E28-24A8-48A1-A5A7-56AD543ED723}"/>
          </ac:grpSpMkLst>
        </pc:grpChg>
        <pc:graphicFrameChg chg="add del mod modGraphic">
          <ac:chgData name="Alican Nalci" userId="3445231b-e25f-46d5-ab80-ec6a24fc70e7" providerId="ADAL" clId="{2B65A6EE-161E-4721-9E83-A4A0E1DDEE54}" dt="2020-01-03T20:30:43.430" v="852"/>
          <ac:graphicFrameMkLst>
            <pc:docMk/>
            <pc:sldMk cId="729874356" sldId="895"/>
            <ac:graphicFrameMk id="2" creationId="{6F3C0B16-7BD1-48F5-AD39-89337C82E5E8}"/>
          </ac:graphicFrameMkLst>
        </pc:graphicFrameChg>
        <pc:graphicFrameChg chg="add del">
          <ac:chgData name="Alican Nalci" userId="3445231b-e25f-46d5-ab80-ec6a24fc70e7" providerId="ADAL" clId="{2B65A6EE-161E-4721-9E83-A4A0E1DDEE54}" dt="2020-01-03T20:30:53.758" v="860"/>
          <ac:graphicFrameMkLst>
            <pc:docMk/>
            <pc:sldMk cId="729874356" sldId="895"/>
            <ac:graphicFrameMk id="4" creationId="{BA8B2232-9110-4D47-8461-67BFA232F94C}"/>
          </ac:graphicFrameMkLst>
        </pc:graphicFrameChg>
        <pc:graphicFrameChg chg="add mod modGraphic">
          <ac:chgData name="Alican Nalci" userId="3445231b-e25f-46d5-ab80-ec6a24fc70e7" providerId="ADAL" clId="{2B65A6EE-161E-4721-9E83-A4A0E1DDEE54}" dt="2020-01-03T20:31:17.285" v="864" actId="1076"/>
          <ac:graphicFrameMkLst>
            <pc:docMk/>
            <pc:sldMk cId="729874356" sldId="895"/>
            <ac:graphicFrameMk id="6" creationId="{0289B800-9826-49C1-BA1D-7EB01D524BEC}"/>
          </ac:graphicFrameMkLst>
        </pc:graphicFrameChg>
        <pc:cxnChg chg="del mod">
          <ac:chgData name="Alican Nalci" userId="3445231b-e25f-46d5-ab80-ec6a24fc70e7" providerId="ADAL" clId="{2B65A6EE-161E-4721-9E83-A4A0E1DDEE54}" dt="2020-01-03T20:29:31.909" v="837" actId="478"/>
          <ac:cxnSpMkLst>
            <pc:docMk/>
            <pc:sldMk cId="729874356" sldId="895"/>
            <ac:cxnSpMk id="35" creationId="{674717A5-9D5A-4FA3-99FA-2BE7B6F42E3F}"/>
          </ac:cxnSpMkLst>
        </pc:cxnChg>
        <pc:cxnChg chg="del mod">
          <ac:chgData name="Alican Nalci" userId="3445231b-e25f-46d5-ab80-ec6a24fc70e7" providerId="ADAL" clId="{2B65A6EE-161E-4721-9E83-A4A0E1DDEE54}" dt="2020-01-03T20:29:33.526" v="838" actId="478"/>
          <ac:cxnSpMkLst>
            <pc:docMk/>
            <pc:sldMk cId="729874356" sldId="895"/>
            <ac:cxnSpMk id="36" creationId="{58127538-AB6F-48CE-84B3-120C76E39123}"/>
          </ac:cxnSpMkLst>
        </pc:cxnChg>
      </pc:sldChg>
      <pc:sldChg chg="del">
        <pc:chgData name="Alican Nalci" userId="3445231b-e25f-46d5-ab80-ec6a24fc70e7" providerId="ADAL" clId="{2B65A6EE-161E-4721-9E83-A4A0E1DDEE54}" dt="2020-01-03T20:31:19.937" v="865" actId="47"/>
        <pc:sldMkLst>
          <pc:docMk/>
          <pc:sldMk cId="1429822622" sldId="896"/>
        </pc:sldMkLst>
      </pc:sldChg>
      <pc:sldChg chg="addSp delSp modSp add">
        <pc:chgData name="Alican Nalci" userId="3445231b-e25f-46d5-ab80-ec6a24fc70e7" providerId="ADAL" clId="{2B65A6EE-161E-4721-9E83-A4A0E1DDEE54}" dt="2020-01-03T20:53:58.489" v="1026" actId="1076"/>
        <pc:sldMkLst>
          <pc:docMk/>
          <pc:sldMk cId="1918005744" sldId="896"/>
        </pc:sldMkLst>
        <pc:spChg chg="add del mod">
          <ac:chgData name="Alican Nalci" userId="3445231b-e25f-46d5-ab80-ec6a24fc70e7" providerId="ADAL" clId="{2B65A6EE-161E-4721-9E83-A4A0E1DDEE54}" dt="2020-01-03T20:51:33.158" v="976" actId="478"/>
          <ac:spMkLst>
            <pc:docMk/>
            <pc:sldMk cId="1918005744" sldId="896"/>
            <ac:spMk id="3" creationId="{F2243BBE-C95D-4424-BC53-B67902C96241}"/>
          </ac:spMkLst>
        </pc:spChg>
        <pc:spChg chg="del">
          <ac:chgData name="Alican Nalci" userId="3445231b-e25f-46d5-ab80-ec6a24fc70e7" providerId="ADAL" clId="{2B65A6EE-161E-4721-9E83-A4A0E1DDEE54}" dt="2020-01-03T20:51:35.717" v="978" actId="478"/>
          <ac:spMkLst>
            <pc:docMk/>
            <pc:sldMk cId="1918005744" sldId="896"/>
            <ac:spMk id="5" creationId="{124D4597-A632-4476-926E-2EF5B11A4D35}"/>
          </ac:spMkLst>
        </pc:spChg>
        <pc:spChg chg="del">
          <ac:chgData name="Alican Nalci" userId="3445231b-e25f-46d5-ab80-ec6a24fc70e7" providerId="ADAL" clId="{2B65A6EE-161E-4721-9E83-A4A0E1DDEE54}" dt="2020-01-03T20:51:31.128" v="975" actId="478"/>
          <ac:spMkLst>
            <pc:docMk/>
            <pc:sldMk cId="1918005744" sldId="896"/>
            <ac:spMk id="6" creationId="{7FD29F8E-3F17-46A9-854F-586873F1449C}"/>
          </ac:spMkLst>
        </pc:spChg>
        <pc:spChg chg="add del">
          <ac:chgData name="Alican Nalci" userId="3445231b-e25f-46d5-ab80-ec6a24fc70e7" providerId="ADAL" clId="{2B65A6EE-161E-4721-9E83-A4A0E1DDEE54}" dt="2020-01-03T20:51:49.860" v="981"/>
          <ac:spMkLst>
            <pc:docMk/>
            <pc:sldMk cId="1918005744" sldId="896"/>
            <ac:spMk id="9" creationId="{434C9B68-0597-4085-A268-A813E32D690C}"/>
          </ac:spMkLst>
        </pc:spChg>
        <pc:spChg chg="add mod">
          <ac:chgData name="Alican Nalci" userId="3445231b-e25f-46d5-ab80-ec6a24fc70e7" providerId="ADAL" clId="{2B65A6EE-161E-4721-9E83-A4A0E1DDEE54}" dt="2020-01-03T20:52:26.311" v="991" actId="1076"/>
          <ac:spMkLst>
            <pc:docMk/>
            <pc:sldMk cId="1918005744" sldId="896"/>
            <ac:spMk id="11" creationId="{071EB64E-C4C3-479A-8C5F-EC340265E6EB}"/>
          </ac:spMkLst>
        </pc:spChg>
        <pc:spChg chg="add del">
          <ac:chgData name="Alican Nalci" userId="3445231b-e25f-46d5-ab80-ec6a24fc70e7" providerId="ADAL" clId="{2B65A6EE-161E-4721-9E83-A4A0E1DDEE54}" dt="2020-01-03T20:53:00.559" v="999" actId="478"/>
          <ac:spMkLst>
            <pc:docMk/>
            <pc:sldMk cId="1918005744" sldId="896"/>
            <ac:spMk id="13" creationId="{8C26D301-B15F-4EDB-AD2C-ED65148C33DD}"/>
          </ac:spMkLst>
        </pc:spChg>
        <pc:spChg chg="add del">
          <ac:chgData name="Alican Nalci" userId="3445231b-e25f-46d5-ab80-ec6a24fc70e7" providerId="ADAL" clId="{2B65A6EE-161E-4721-9E83-A4A0E1DDEE54}" dt="2020-01-03T20:52:41.450" v="994"/>
          <ac:spMkLst>
            <pc:docMk/>
            <pc:sldMk cId="1918005744" sldId="896"/>
            <ac:spMk id="14" creationId="{E14D9DAB-36EE-44CC-A58D-44085F430792}"/>
          </ac:spMkLst>
        </pc:spChg>
        <pc:spChg chg="add del">
          <ac:chgData name="Alican Nalci" userId="3445231b-e25f-46d5-ab80-ec6a24fc70e7" providerId="ADAL" clId="{2B65A6EE-161E-4721-9E83-A4A0E1DDEE54}" dt="2020-01-03T20:52:55.118" v="997"/>
          <ac:spMkLst>
            <pc:docMk/>
            <pc:sldMk cId="1918005744" sldId="896"/>
            <ac:spMk id="18" creationId="{E2B96163-463B-46A3-ADE4-C2522C6CEB96}"/>
          </ac:spMkLst>
        </pc:spChg>
        <pc:spChg chg="add mod">
          <ac:chgData name="Alican Nalci" userId="3445231b-e25f-46d5-ab80-ec6a24fc70e7" providerId="ADAL" clId="{2B65A6EE-161E-4721-9E83-A4A0E1DDEE54}" dt="2020-01-03T20:53:03.424" v="1000" actId="1076"/>
          <ac:spMkLst>
            <pc:docMk/>
            <pc:sldMk cId="1918005744" sldId="896"/>
            <ac:spMk id="22" creationId="{E4F456BC-D6FA-4898-AB6A-7960F97B7C02}"/>
          </ac:spMkLst>
        </pc:spChg>
        <pc:graphicFrameChg chg="del">
          <ac:chgData name="Alican Nalci" userId="3445231b-e25f-46d5-ab80-ec6a24fc70e7" providerId="ADAL" clId="{2B65A6EE-161E-4721-9E83-A4A0E1DDEE54}" dt="2020-01-03T20:51:34.480" v="977" actId="478"/>
          <ac:graphicFrameMkLst>
            <pc:docMk/>
            <pc:sldMk cId="1918005744" sldId="896"/>
            <ac:graphicFrameMk id="4" creationId="{504DB891-F2C5-492C-8E86-0FE4F458E9B5}"/>
          </ac:graphicFrameMkLst>
        </pc:graphicFrameChg>
        <pc:graphicFrameChg chg="add del">
          <ac:chgData name="Alican Nalci" userId="3445231b-e25f-46d5-ab80-ec6a24fc70e7" providerId="ADAL" clId="{2B65A6EE-161E-4721-9E83-A4A0E1DDEE54}" dt="2020-01-03T20:51:49.860" v="981"/>
          <ac:graphicFrameMkLst>
            <pc:docMk/>
            <pc:sldMk cId="1918005744" sldId="896"/>
            <ac:graphicFrameMk id="8" creationId="{2B358C8C-0A0B-4459-B682-CEFAE7813CB2}"/>
          </ac:graphicFrameMkLst>
        </pc:graphicFrameChg>
        <pc:graphicFrameChg chg="add mod modGraphic">
          <ac:chgData name="Alican Nalci" userId="3445231b-e25f-46d5-ab80-ec6a24fc70e7" providerId="ADAL" clId="{2B65A6EE-161E-4721-9E83-A4A0E1DDEE54}" dt="2020-01-03T20:52:20.923" v="989" actId="14100"/>
          <ac:graphicFrameMkLst>
            <pc:docMk/>
            <pc:sldMk cId="1918005744" sldId="896"/>
            <ac:graphicFrameMk id="10" creationId="{3FF750BE-4320-40F3-B067-405C4A03F916}"/>
          </ac:graphicFrameMkLst>
        </pc:graphicFrameChg>
        <pc:graphicFrameChg chg="del mod">
          <ac:chgData name="Alican Nalci" userId="3445231b-e25f-46d5-ab80-ec6a24fc70e7" providerId="ADAL" clId="{2B65A6EE-161E-4721-9E83-A4A0E1DDEE54}" dt="2020-01-03T20:52:23.474" v="990" actId="478"/>
          <ac:graphicFrameMkLst>
            <pc:docMk/>
            <pc:sldMk cId="1918005744" sldId="896"/>
            <ac:graphicFrameMk id="12" creationId="{09964DFC-8E8D-4F19-BC91-A58DFE7130CE}"/>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5" creationId="{3315A8AD-DF8B-4C3E-87CE-C1D1CA20230E}"/>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6" creationId="{7E68BC13-5146-453B-8727-1A25A65715EC}"/>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7" creationId="{81C712FE-ABFE-4B4E-B637-917BE62AAF54}"/>
          </ac:graphicFrameMkLst>
        </pc:graphicFrameChg>
        <pc:graphicFrameChg chg="add mod">
          <ac:chgData name="Alican Nalci" userId="3445231b-e25f-46d5-ab80-ec6a24fc70e7" providerId="ADAL" clId="{2B65A6EE-161E-4721-9E83-A4A0E1DDEE54}" dt="2020-01-03T20:53:14.545" v="1004" actId="1076"/>
          <ac:graphicFrameMkLst>
            <pc:docMk/>
            <pc:sldMk cId="1918005744" sldId="896"/>
            <ac:graphicFrameMk id="19" creationId="{FD1ABCBC-D942-4749-B4DD-FA59EBFE11B0}"/>
          </ac:graphicFrameMkLst>
        </pc:graphicFrameChg>
        <pc:graphicFrameChg chg="add mod modGraphic">
          <ac:chgData name="Alican Nalci" userId="3445231b-e25f-46d5-ab80-ec6a24fc70e7" providerId="ADAL" clId="{2B65A6EE-161E-4721-9E83-A4A0E1DDEE54}" dt="2020-01-03T20:53:58.489" v="1026" actId="1076"/>
          <ac:graphicFrameMkLst>
            <pc:docMk/>
            <pc:sldMk cId="1918005744" sldId="896"/>
            <ac:graphicFrameMk id="20" creationId="{7D89A71F-67A4-471D-9164-649B7360D8DF}"/>
          </ac:graphicFrameMkLst>
        </pc:graphicFrameChg>
        <pc:graphicFrameChg chg="add mod">
          <ac:chgData name="Alican Nalci" userId="3445231b-e25f-46d5-ab80-ec6a24fc70e7" providerId="ADAL" clId="{2B65A6EE-161E-4721-9E83-A4A0E1DDEE54}" dt="2020-01-03T20:53:55.954" v="1025" actId="1076"/>
          <ac:graphicFrameMkLst>
            <pc:docMk/>
            <pc:sldMk cId="1918005744" sldId="896"/>
            <ac:graphicFrameMk id="21" creationId="{774C6C1D-76EB-4780-8C83-091FFBD4054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409065" y="1850571"/>
            <a:ext cx="8220862" cy="1404367"/>
          </a:xfrm>
        </p:spPr>
        <p:txBody>
          <a:bodyPr/>
          <a:lstStyle/>
          <a:p>
            <a:pPr algn="ctr"/>
            <a:r>
              <a:rPr lang="en-CA" sz="4200" b="1" u="sng" dirty="0"/>
              <a:t>JVET-R0083</a:t>
            </a:r>
            <a:br>
              <a:rPr lang="en-CA" sz="4200" b="1" u="sng" dirty="0"/>
            </a:br>
            <a:br>
              <a:rPr lang="en-CA" sz="4200" b="1" u="sng" dirty="0"/>
            </a:br>
            <a:r>
              <a:rPr lang="en-CA" sz="3400" b="1" dirty="0"/>
              <a:t>AHG 14: Residual coding constraints for transform skip blocks</a:t>
            </a:r>
            <a:endParaRPr lang="en-US" sz="34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300" y="4006451"/>
            <a:ext cx="7667189" cy="1828210"/>
          </a:xfrm>
        </p:spPr>
        <p:txBody>
          <a:bodyPr/>
          <a:lstStyle/>
          <a:p>
            <a:pPr hangingPunct="0"/>
            <a:r>
              <a:rPr lang="en-US" b="0" dirty="0"/>
              <a:t>Alican Nalci, Hilmi Enes Egilmez, </a:t>
            </a:r>
            <a:r>
              <a:rPr lang="en-CA" b="0" dirty="0"/>
              <a:t>Muhammed Coban, </a:t>
            </a:r>
          </a:p>
          <a:p>
            <a:pPr hangingPunct="0"/>
            <a:r>
              <a:rPr lang="en-CA" b="0" dirty="0"/>
              <a:t>Vadim Seregin and </a:t>
            </a:r>
            <a:r>
              <a:rPr lang="en-US" b="0" dirty="0"/>
              <a:t>Marta</a:t>
            </a:r>
            <a:r>
              <a:rPr lang="en-CA" b="0" dirty="0"/>
              <a:t> Karczewicz</a:t>
            </a:r>
            <a:endParaRPr lang="en-US" b="0" dirty="0"/>
          </a:p>
          <a:p>
            <a:pPr lvl="1"/>
            <a:endParaRPr lang="en-US" dirty="0"/>
          </a:p>
          <a:p>
            <a:pPr lvl="1"/>
            <a:r>
              <a:rPr lang="en-US" dirty="0"/>
              <a:t>Qualcomm Inc.</a:t>
            </a:r>
          </a:p>
        </p:txBody>
      </p:sp>
      <p:sp>
        <p:nvSpPr>
          <p:cNvPr id="4" name="Text Placeholder 3">
            <a:extLst>
              <a:ext uri="{FF2B5EF4-FFF2-40B4-BE49-F238E27FC236}">
                <a16:creationId xmlns:a16="http://schemas.microsoft.com/office/drawing/2014/main" id="{9C268D51-E845-4D3E-9C57-41D00F271CB5}"/>
              </a:ext>
            </a:extLst>
          </p:cNvPr>
          <p:cNvSpPr>
            <a:spLocks noGrp="1"/>
          </p:cNvSpPr>
          <p:nvPr>
            <p:ph type="body" sz="quarter" idx="13"/>
          </p:nvPr>
        </p:nvSpPr>
        <p:spPr>
          <a:xfrm>
            <a:off x="495300" y="381611"/>
            <a:ext cx="2604032" cy="262176"/>
          </a:xfrm>
        </p:spPr>
        <p:txBody>
          <a:bodyPr/>
          <a:lstStyle/>
          <a:p>
            <a:r>
              <a:rPr lang="en-US" dirty="0"/>
              <a:t>Date: 04/09/2020</a:t>
            </a:r>
          </a:p>
        </p:txBody>
      </p:sp>
      <p:sp>
        <p:nvSpPr>
          <p:cNvPr id="15" name="Text Placeholder 14">
            <a:extLst>
              <a:ext uri="{FF2B5EF4-FFF2-40B4-BE49-F238E27FC236}">
                <a16:creationId xmlns:a16="http://schemas.microsoft.com/office/drawing/2014/main" id="{2EFDC189-CD20-4DA6-8A0F-A2DF278B8EAD}"/>
              </a:ext>
            </a:extLst>
          </p:cNvPr>
          <p:cNvSpPr>
            <a:spLocks noGrp="1"/>
          </p:cNvSpPr>
          <p:nvPr>
            <p:ph type="body" sz="quarter" idx="14"/>
          </p:nvPr>
        </p:nvSpPr>
        <p:spPr>
          <a:xfrm>
            <a:off x="7206343" y="380897"/>
            <a:ext cx="1632857" cy="265271"/>
          </a:xfrm>
        </p:spPr>
        <p:txBody>
          <a:bodyPr/>
          <a:lstStyle/>
          <a:p>
            <a:r>
              <a:rPr lang="en-US" dirty="0"/>
              <a:t>Teleconference</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340859" y="788789"/>
            <a:ext cx="11672204" cy="819201"/>
          </a:xfrm>
        </p:spPr>
        <p:txBody>
          <a:bodyPr/>
          <a:lstStyle/>
          <a:p>
            <a:pPr hangingPunct="0"/>
            <a:r>
              <a:rPr lang="en-CA" dirty="0">
                <a:latin typeface="Times New Roman" panose="02020603050405020304" pitchFamily="18" charset="0"/>
                <a:cs typeface="Times New Roman" panose="02020603050405020304" pitchFamily="18" charset="0"/>
              </a:rPr>
              <a:t>Coefficient coding options for VTM-7.0:</a:t>
            </a:r>
          </a:p>
          <a:p>
            <a:pPr hangingPunct="0"/>
            <a:endParaRPr lang="en-CA" dirty="0">
              <a:latin typeface="Times New Roman" panose="02020603050405020304" pitchFamily="18" charset="0"/>
              <a:cs typeface="Times New Roman" panose="02020603050405020304" pitchFamily="18" charset="0"/>
            </a:endParaRPr>
          </a:p>
          <a:p>
            <a:pPr hangingPunct="0"/>
            <a:endParaRPr lang="en-CA" dirty="0">
              <a:latin typeface="Times New Roman" panose="02020603050405020304" pitchFamily="18" charset="0"/>
              <a:cs typeface="Times New Roman" panose="02020603050405020304" pitchFamily="18" charset="0"/>
            </a:endParaRPr>
          </a:p>
          <a:p>
            <a:pPr hangingPunct="0"/>
            <a:endParaRPr lang="en-CA" dirty="0">
              <a:latin typeface="Times New Roman" panose="02020603050405020304" pitchFamily="18" charset="0"/>
              <a:cs typeface="Times New Roman" panose="02020603050405020304" pitchFamily="18" charset="0"/>
            </a:endParaRPr>
          </a:p>
          <a:p>
            <a:pPr hangingPunct="0"/>
            <a:endParaRPr lang="en-CA" dirty="0">
              <a:latin typeface="Times New Roman" panose="02020603050405020304" pitchFamily="18" charset="0"/>
              <a:cs typeface="Times New Roman" panose="02020603050405020304" pitchFamily="18" charset="0"/>
            </a:endParaRPr>
          </a:p>
          <a:p>
            <a:pPr hangingPunct="0"/>
            <a:r>
              <a:rPr lang="en-CA" dirty="0">
                <a:latin typeface="Times New Roman" panose="02020603050405020304" pitchFamily="18" charset="0"/>
                <a:cs typeface="Times New Roman" panose="02020603050405020304" pitchFamily="18" charset="0"/>
              </a:rPr>
              <a:t>In 17</a:t>
            </a:r>
            <a:r>
              <a:rPr lang="en-CA" baseline="30000" dirty="0">
                <a:latin typeface="Times New Roman" panose="02020603050405020304" pitchFamily="18" charset="0"/>
                <a:cs typeface="Times New Roman" panose="02020603050405020304" pitchFamily="18" charset="0"/>
              </a:rPr>
              <a:t>th</a:t>
            </a:r>
            <a:r>
              <a:rPr lang="en-CA" dirty="0">
                <a:latin typeface="Times New Roman" panose="02020603050405020304" pitchFamily="18" charset="0"/>
                <a:cs typeface="Times New Roman" panose="02020603050405020304" pitchFamily="18" charset="0"/>
              </a:rPr>
              <a:t> JVET meeting, a slice level flag (</a:t>
            </a:r>
            <a:r>
              <a:rPr lang="en-CA" dirty="0" err="1">
                <a:solidFill>
                  <a:srgbClr val="FF0000"/>
                </a:solidFill>
                <a:latin typeface="Times New Roman" panose="02020603050405020304" pitchFamily="18" charset="0"/>
                <a:ea typeface="SimSun" panose="02010600030101010101" pitchFamily="2" charset="-122"/>
                <a:cs typeface="Times New Roman" panose="02020603050405020304" pitchFamily="18" charset="0"/>
              </a:rPr>
              <a:t>slice_ts_residual_coding_disabled_flag</a:t>
            </a:r>
            <a:r>
              <a:rPr lang="en-CA" dirty="0">
                <a:latin typeface="Times New Roman" panose="02020603050405020304" pitchFamily="18" charset="0"/>
                <a:cs typeface="Times New Roman" panose="02020603050405020304" pitchFamily="18" charset="0"/>
              </a:rPr>
              <a:t>) was adopted into VVC.</a:t>
            </a:r>
          </a:p>
          <a:p>
            <a:pPr lvl="1" hangingPunct="0"/>
            <a:r>
              <a:rPr lang="en-CA" dirty="0">
                <a:latin typeface="Times New Roman" panose="02020603050405020304" pitchFamily="18" charset="0"/>
                <a:cs typeface="Times New Roman" panose="02020603050405020304" pitchFamily="18" charset="0"/>
              </a:rPr>
              <a:t>Transform skip (TS) blocks can use transform or regular residual coding (RRC) in VTM-8.0.</a:t>
            </a:r>
          </a:p>
          <a:p>
            <a:pPr hangingPunct="0"/>
            <a:r>
              <a:rPr lang="en-CA" dirty="0">
                <a:latin typeface="Times New Roman" panose="02020603050405020304" pitchFamily="18" charset="0"/>
                <a:cs typeface="Times New Roman" panose="02020603050405020304" pitchFamily="18" charset="0"/>
              </a:rPr>
              <a:t>Bugs: Ticket #981[SW], #859 [Spec] related to dependent quantization (DQ) and sign data hiding (SDH).</a:t>
            </a:r>
          </a:p>
          <a:p>
            <a:pPr hangingPunct="0"/>
            <a:r>
              <a:rPr lang="en-CA" dirty="0">
                <a:latin typeface="Times New Roman" panose="02020603050405020304" pitchFamily="18" charset="0"/>
                <a:cs typeface="Times New Roman" panose="02020603050405020304" pitchFamily="18" charset="0"/>
              </a:rPr>
              <a:t>As discussed in these tickets, DQ and SDH can introduce undesired behavior for TS blocks:</a:t>
            </a:r>
          </a:p>
          <a:p>
            <a:pPr lvl="1" hangingPunct="0"/>
            <a:r>
              <a:rPr lang="en-CA" dirty="0">
                <a:latin typeface="Times New Roman" panose="02020603050405020304" pitchFamily="18" charset="0"/>
                <a:cs typeface="Times New Roman" panose="02020603050405020304" pitchFamily="18" charset="0"/>
              </a:rPr>
              <a:t>Encoder/decoder mismatch issues and encoder crashes when SDH is enabled (#981).</a:t>
            </a:r>
          </a:p>
          <a:p>
            <a:pPr lvl="1" hangingPunct="0"/>
            <a:r>
              <a:rPr lang="en-CA" dirty="0">
                <a:latin typeface="Times New Roman" panose="02020603050405020304" pitchFamily="18" charset="0"/>
                <a:cs typeface="Times New Roman" panose="02020603050405020304" pitchFamily="18" charset="0"/>
              </a:rPr>
              <a:t>Inconsistency: Though dequantization part of DQ is disabled in SW, context part is not disabled (#859).</a:t>
            </a:r>
          </a:p>
          <a:p>
            <a:pPr lvl="1" hangingPunct="0"/>
            <a:r>
              <a:rPr lang="en-CA" dirty="0">
                <a:latin typeface="Times New Roman" panose="02020603050405020304" pitchFamily="18" charset="0"/>
                <a:cs typeface="Times New Roman" panose="02020603050405020304" pitchFamily="18" charset="0"/>
              </a:rPr>
              <a:t>Coding losses for both lossy/lossless cases with DQ and SDH (several proposals).</a:t>
            </a:r>
          </a:p>
          <a:p>
            <a:pPr lvl="1" hangingPunct="0"/>
            <a:r>
              <a:rPr lang="en-CA" dirty="0">
                <a:latin typeface="Times New Roman" panose="02020603050405020304" pitchFamily="18" charset="0"/>
                <a:cs typeface="Times New Roman" panose="02020603050405020304" pitchFamily="18" charset="0"/>
              </a:rPr>
              <a:t>DQ and SDH are inherently lossy operations (issues for lossless coding).</a:t>
            </a:r>
          </a:p>
        </p:txBody>
      </p:sp>
      <p:sp>
        <p:nvSpPr>
          <p:cNvPr id="6" name="Title 4">
            <a:extLst>
              <a:ext uri="{FF2B5EF4-FFF2-40B4-BE49-F238E27FC236}">
                <a16:creationId xmlns:a16="http://schemas.microsoft.com/office/drawing/2014/main" id="{C8A3A0B6-CCB3-441B-B8E2-36DF17BDDEC3}"/>
              </a:ext>
            </a:extLst>
          </p:cNvPr>
          <p:cNvSpPr txBox="1">
            <a:spLocks/>
          </p:cNvSpPr>
          <p:nvPr/>
        </p:nvSpPr>
        <p:spPr>
          <a:xfrm>
            <a:off x="340859" y="18423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Introduction</a:t>
            </a:r>
          </a:p>
        </p:txBody>
      </p:sp>
      <p:sp>
        <p:nvSpPr>
          <p:cNvPr id="14" name="Rectangle 13">
            <a:extLst>
              <a:ext uri="{FF2B5EF4-FFF2-40B4-BE49-F238E27FC236}">
                <a16:creationId xmlns:a16="http://schemas.microsoft.com/office/drawing/2014/main" id="{5485E9E3-36A1-4DE0-8A88-1FD92419A7B5}"/>
              </a:ext>
            </a:extLst>
          </p:cNvPr>
          <p:cNvSpPr/>
          <p:nvPr/>
        </p:nvSpPr>
        <p:spPr>
          <a:xfrm>
            <a:off x="3723136" y="1247774"/>
            <a:ext cx="1379565" cy="7272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TS Flag = 1</a:t>
            </a:r>
          </a:p>
        </p:txBody>
      </p:sp>
      <p:sp>
        <p:nvSpPr>
          <p:cNvPr id="15" name="TextBox 14">
            <a:extLst>
              <a:ext uri="{FF2B5EF4-FFF2-40B4-BE49-F238E27FC236}">
                <a16:creationId xmlns:a16="http://schemas.microsoft.com/office/drawing/2014/main" id="{FB5A994F-4C47-4B4C-8444-634FA8FAEB0A}"/>
              </a:ext>
            </a:extLst>
          </p:cNvPr>
          <p:cNvSpPr txBox="1"/>
          <p:nvPr/>
        </p:nvSpPr>
        <p:spPr>
          <a:xfrm>
            <a:off x="2328044" y="1983174"/>
            <a:ext cx="1083630" cy="321627"/>
          </a:xfrm>
          <a:prstGeom prst="rect">
            <a:avLst/>
          </a:prstGeom>
          <a:noFill/>
          <a:ln>
            <a:noFill/>
          </a:ln>
        </p:spPr>
        <p:txBody>
          <a:bodyPr wrap="square" lIns="0" tIns="0" rIns="0" bIns="0" rtlCol="0">
            <a:spAutoFit/>
          </a:bodyPr>
          <a:lstStyle/>
          <a:p>
            <a:pPr algn="l">
              <a:lnSpc>
                <a:spcPct val="95000"/>
              </a:lnSpc>
              <a:spcBef>
                <a:spcPts val="1200"/>
              </a:spcBef>
            </a:pPr>
            <a:r>
              <a:rPr lang="en-US" sz="2200" b="1" dirty="0">
                <a:solidFill>
                  <a:schemeClr val="tx1">
                    <a:lumMod val="85000"/>
                    <a:lumOff val="15000"/>
                  </a:schemeClr>
                </a:solidFill>
              </a:rPr>
              <a:t>VTM-7.0</a:t>
            </a:r>
          </a:p>
        </p:txBody>
      </p:sp>
      <p:cxnSp>
        <p:nvCxnSpPr>
          <p:cNvPr id="16" name="Straight Arrow Connector 15">
            <a:extLst>
              <a:ext uri="{FF2B5EF4-FFF2-40B4-BE49-F238E27FC236}">
                <a16:creationId xmlns:a16="http://schemas.microsoft.com/office/drawing/2014/main" id="{002AE2E3-CEA3-43F3-A362-CBDC5EF22528}"/>
              </a:ext>
            </a:extLst>
          </p:cNvPr>
          <p:cNvCxnSpPr>
            <a:cxnSpLocks/>
            <a:stCxn id="14" idx="3"/>
            <a:endCxn id="17" idx="1"/>
          </p:cNvCxnSpPr>
          <p:nvPr/>
        </p:nvCxnSpPr>
        <p:spPr>
          <a:xfrm>
            <a:off x="5102701" y="1611381"/>
            <a:ext cx="993299" cy="4094"/>
          </a:xfrm>
          <a:prstGeom prst="straightConnector1">
            <a:avLst/>
          </a:prstGeom>
          <a:ln w="38100"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D3FF963-BFA9-4665-ADBD-BB32E6BB0E6B}"/>
              </a:ext>
            </a:extLst>
          </p:cNvPr>
          <p:cNvSpPr/>
          <p:nvPr/>
        </p:nvSpPr>
        <p:spPr>
          <a:xfrm>
            <a:off x="6096000" y="1247775"/>
            <a:ext cx="1649672" cy="7353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Transform Skip</a:t>
            </a:r>
          </a:p>
          <a:p>
            <a:pPr algn="ctr"/>
            <a:r>
              <a:rPr lang="en-US" sz="1600" dirty="0"/>
              <a:t>Residual Coding</a:t>
            </a:r>
          </a:p>
        </p:txBody>
      </p:sp>
      <p:sp>
        <p:nvSpPr>
          <p:cNvPr id="21" name="TextBox 20">
            <a:extLst>
              <a:ext uri="{FF2B5EF4-FFF2-40B4-BE49-F238E27FC236}">
                <a16:creationId xmlns:a16="http://schemas.microsoft.com/office/drawing/2014/main" id="{BFF5B004-CBEC-48C0-B8B0-2F971B4EB1B6}"/>
              </a:ext>
            </a:extLst>
          </p:cNvPr>
          <p:cNvSpPr txBox="1"/>
          <p:nvPr/>
        </p:nvSpPr>
        <p:spPr>
          <a:xfrm>
            <a:off x="7884139" y="2464089"/>
            <a:ext cx="3643831" cy="46782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Dependent Quantization (on spec), Sign Hiding, etc.</a:t>
            </a:r>
          </a:p>
        </p:txBody>
      </p:sp>
      <p:sp>
        <p:nvSpPr>
          <p:cNvPr id="22" name="TextBox 21">
            <a:extLst>
              <a:ext uri="{FF2B5EF4-FFF2-40B4-BE49-F238E27FC236}">
                <a16:creationId xmlns:a16="http://schemas.microsoft.com/office/drawing/2014/main" id="{9F738583-1A74-4D91-85C0-ADD1D6BC35A2}"/>
              </a:ext>
            </a:extLst>
          </p:cNvPr>
          <p:cNvSpPr txBox="1"/>
          <p:nvPr/>
        </p:nvSpPr>
        <p:spPr>
          <a:xfrm>
            <a:off x="7884140" y="1549609"/>
            <a:ext cx="1397819"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Uses RDOQTS</a:t>
            </a:r>
          </a:p>
        </p:txBody>
      </p:sp>
      <p:cxnSp>
        <p:nvCxnSpPr>
          <p:cNvPr id="36" name="Straight Arrow Connector 35">
            <a:extLst>
              <a:ext uri="{FF2B5EF4-FFF2-40B4-BE49-F238E27FC236}">
                <a16:creationId xmlns:a16="http://schemas.microsoft.com/office/drawing/2014/main" id="{B88B4BFC-B5CA-468B-BB44-C7D9B4ADC4AF}"/>
              </a:ext>
            </a:extLst>
          </p:cNvPr>
          <p:cNvCxnSpPr>
            <a:cxnSpLocks/>
          </p:cNvCxnSpPr>
          <p:nvPr/>
        </p:nvCxnSpPr>
        <p:spPr>
          <a:xfrm>
            <a:off x="5102701" y="1620162"/>
            <a:ext cx="993299" cy="933675"/>
          </a:xfrm>
          <a:prstGeom prst="straightConnector1">
            <a:avLst/>
          </a:prstGeom>
          <a:ln w="38100" cap="rnd">
            <a:solidFill>
              <a:srgbClr val="FF000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38B87BEE-D86A-4AD7-B8EB-4CF05A80CA9C}"/>
              </a:ext>
            </a:extLst>
          </p:cNvPr>
          <p:cNvSpPr/>
          <p:nvPr/>
        </p:nvSpPr>
        <p:spPr>
          <a:xfrm>
            <a:off x="3723136" y="2334392"/>
            <a:ext cx="1379565" cy="7272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TS Flag = 0</a:t>
            </a:r>
          </a:p>
        </p:txBody>
      </p:sp>
      <p:cxnSp>
        <p:nvCxnSpPr>
          <p:cNvPr id="43" name="Straight Arrow Connector 42">
            <a:extLst>
              <a:ext uri="{FF2B5EF4-FFF2-40B4-BE49-F238E27FC236}">
                <a16:creationId xmlns:a16="http://schemas.microsoft.com/office/drawing/2014/main" id="{1BA776C0-8BF2-4886-BBF7-F6CFF2B0B9A6}"/>
              </a:ext>
            </a:extLst>
          </p:cNvPr>
          <p:cNvCxnSpPr>
            <a:cxnSpLocks/>
            <a:stCxn id="42" idx="3"/>
            <a:endCxn id="44" idx="1"/>
          </p:cNvCxnSpPr>
          <p:nvPr/>
        </p:nvCxnSpPr>
        <p:spPr>
          <a:xfrm>
            <a:off x="5102701" y="2697999"/>
            <a:ext cx="993299" cy="4094"/>
          </a:xfrm>
          <a:prstGeom prst="straightConnector1">
            <a:avLst/>
          </a:prstGeom>
          <a:ln w="38100"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091377B3-B4CD-4F4D-8148-A9AE45ED8C39}"/>
              </a:ext>
            </a:extLst>
          </p:cNvPr>
          <p:cNvSpPr/>
          <p:nvPr/>
        </p:nvSpPr>
        <p:spPr>
          <a:xfrm>
            <a:off x="6096000" y="2334393"/>
            <a:ext cx="1649672" cy="7353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Transform</a:t>
            </a:r>
          </a:p>
          <a:p>
            <a:pPr algn="ctr"/>
            <a:r>
              <a:rPr lang="en-US" sz="1600" dirty="0"/>
              <a:t>Residual Coding</a:t>
            </a:r>
          </a:p>
        </p:txBody>
      </p:sp>
      <p:sp>
        <p:nvSpPr>
          <p:cNvPr id="46" name="TextBox 45">
            <a:extLst>
              <a:ext uri="{FF2B5EF4-FFF2-40B4-BE49-F238E27FC236}">
                <a16:creationId xmlns:a16="http://schemas.microsoft.com/office/drawing/2014/main" id="{A627DF46-BBF0-47C7-96D9-F68B0A51FB58}"/>
              </a:ext>
            </a:extLst>
          </p:cNvPr>
          <p:cNvSpPr txBox="1"/>
          <p:nvPr/>
        </p:nvSpPr>
        <p:spPr>
          <a:xfrm>
            <a:off x="5439023" y="1444581"/>
            <a:ext cx="187552" cy="321627"/>
          </a:xfrm>
          <a:prstGeom prst="rect">
            <a:avLst/>
          </a:prstGeom>
          <a:noFill/>
          <a:ln>
            <a:noFill/>
          </a:ln>
        </p:spPr>
        <p:txBody>
          <a:bodyPr wrap="none" lIns="0" tIns="0" rIns="0" bIns="0" rtlCol="0">
            <a:spAutoFit/>
          </a:bodyPr>
          <a:lstStyle/>
          <a:p>
            <a:pPr algn="l">
              <a:lnSpc>
                <a:spcPct val="95000"/>
              </a:lnSpc>
              <a:spcBef>
                <a:spcPts val="1200"/>
              </a:spcBef>
            </a:pPr>
            <a:r>
              <a:rPr lang="en-US" sz="2200" dirty="0">
                <a:solidFill>
                  <a:srgbClr val="FF0000"/>
                </a:solidFill>
              </a:rPr>
              <a:t>X</a:t>
            </a:r>
          </a:p>
        </p:txBody>
      </p:sp>
      <p:sp>
        <p:nvSpPr>
          <p:cNvPr id="48" name="TextBox 47">
            <a:extLst>
              <a:ext uri="{FF2B5EF4-FFF2-40B4-BE49-F238E27FC236}">
                <a16:creationId xmlns:a16="http://schemas.microsoft.com/office/drawing/2014/main" id="{4DC10E65-E4EC-4365-A9B5-83A9E75A88F8}"/>
              </a:ext>
            </a:extLst>
          </p:cNvPr>
          <p:cNvSpPr txBox="1"/>
          <p:nvPr/>
        </p:nvSpPr>
        <p:spPr>
          <a:xfrm>
            <a:off x="2328044" y="1983173"/>
            <a:ext cx="1083630" cy="321627"/>
          </a:xfrm>
          <a:prstGeom prst="rect">
            <a:avLst/>
          </a:prstGeom>
          <a:noFill/>
          <a:ln>
            <a:noFill/>
          </a:ln>
        </p:spPr>
        <p:txBody>
          <a:bodyPr wrap="square" lIns="0" tIns="0" rIns="0" bIns="0" rtlCol="0">
            <a:spAutoFit/>
          </a:bodyPr>
          <a:lstStyle/>
          <a:p>
            <a:pPr algn="l">
              <a:lnSpc>
                <a:spcPct val="95000"/>
              </a:lnSpc>
              <a:spcBef>
                <a:spcPts val="1200"/>
              </a:spcBef>
            </a:pPr>
            <a:r>
              <a:rPr lang="en-US" sz="2200" b="1" dirty="0">
                <a:solidFill>
                  <a:schemeClr val="tx1">
                    <a:lumMod val="85000"/>
                    <a:lumOff val="15000"/>
                  </a:schemeClr>
                </a:solidFill>
              </a:rPr>
              <a:t>VTM-</a:t>
            </a:r>
            <a:r>
              <a:rPr lang="en-US" sz="2200" b="1" dirty="0">
                <a:solidFill>
                  <a:srgbClr val="FF0000"/>
                </a:solidFill>
              </a:rPr>
              <a:t>8</a:t>
            </a:r>
            <a:r>
              <a:rPr lang="en-US" sz="2200" b="1" dirty="0">
                <a:solidFill>
                  <a:schemeClr val="tx1">
                    <a:lumMod val="85000"/>
                    <a:lumOff val="15000"/>
                  </a:schemeClr>
                </a:solidFill>
              </a:rPr>
              <a:t>.0</a:t>
            </a:r>
          </a:p>
        </p:txBody>
      </p:sp>
    </p:spTree>
    <p:extLst>
      <p:ext uri="{BB962C8B-B14F-4D97-AF65-F5344CB8AC3E}">
        <p14:creationId xmlns:p14="http://schemas.microsoft.com/office/powerpoint/2010/main" val="323087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P spid="46"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140834" y="675307"/>
            <a:ext cx="11571508" cy="2434991"/>
          </a:xfrm>
        </p:spPr>
        <p:txBody>
          <a:bodyPr/>
          <a:lstStyle/>
          <a:p>
            <a:pPr hangingPunct="0"/>
            <a:r>
              <a:rPr lang="en-CA" sz="2000" dirty="0">
                <a:latin typeface="Times New Roman" panose="02020603050405020304" pitchFamily="18" charset="0"/>
                <a:cs typeface="Times New Roman" panose="02020603050405020304" pitchFamily="18" charset="0"/>
              </a:rPr>
              <a:t>In this proposal, 4 variants are discussed:</a:t>
            </a:r>
          </a:p>
          <a:p>
            <a:pPr lvl="1" hangingPunct="0"/>
            <a:r>
              <a:rPr lang="en-CA" sz="2000" dirty="0">
                <a:latin typeface="Times New Roman" panose="02020603050405020304" pitchFamily="18" charset="0"/>
                <a:cs typeface="Times New Roman" panose="02020603050405020304" pitchFamily="18" charset="0"/>
              </a:rPr>
              <a:t>Variant 1        : Both DQ and SDH are disabled for TS blocks (e.g. when TS flag is 1).</a:t>
            </a:r>
          </a:p>
          <a:p>
            <a:pPr lvl="1" hangingPunct="0"/>
            <a:r>
              <a:rPr lang="en-CA" sz="2000" dirty="0">
                <a:latin typeface="Times New Roman" panose="02020603050405020304" pitchFamily="18" charset="0"/>
                <a:cs typeface="Times New Roman" panose="02020603050405020304" pitchFamily="18" charset="0"/>
              </a:rPr>
              <a:t>Variants 2, 3  : DQ and SDH can be disabled for TS blocks independently.</a:t>
            </a:r>
          </a:p>
          <a:p>
            <a:pPr lvl="1" hangingPunct="0"/>
            <a:r>
              <a:rPr lang="en-CA" sz="2000" dirty="0">
                <a:latin typeface="Times New Roman" panose="02020603050405020304" pitchFamily="18" charset="0"/>
                <a:cs typeface="Times New Roman" panose="02020603050405020304" pitchFamily="18" charset="0"/>
              </a:rPr>
              <a:t>Variant 4        : Spec is aligned to VVC software, dequantization part of DQ is disabled in spec.</a:t>
            </a:r>
          </a:p>
          <a:p>
            <a:pPr lvl="1" hangingPunct="0"/>
            <a:r>
              <a:rPr lang="en-CA" sz="2000" dirty="0">
                <a:latin typeface="Times New Roman" panose="02020603050405020304" pitchFamily="18" charset="0"/>
                <a:cs typeface="Times New Roman" panose="02020603050405020304" pitchFamily="18" charset="0"/>
              </a:rPr>
              <a:t>Additionally: Encoder fixes for RDOQ is proposed</a:t>
            </a:r>
          </a:p>
          <a:p>
            <a:pPr lvl="2" hangingPunct="0"/>
            <a:r>
              <a:rPr lang="en-CA" sz="2000" dirty="0">
                <a:latin typeface="Times New Roman" panose="02020603050405020304" pitchFamily="18" charset="0"/>
                <a:cs typeface="Times New Roman" panose="02020603050405020304" pitchFamily="18" charset="0"/>
              </a:rPr>
              <a:t>This fixes currently broken encoder when TS blocks use RRC.</a:t>
            </a:r>
          </a:p>
        </p:txBody>
      </p:sp>
      <p:sp>
        <p:nvSpPr>
          <p:cNvPr id="6" name="Title 4">
            <a:extLst>
              <a:ext uri="{FF2B5EF4-FFF2-40B4-BE49-F238E27FC236}">
                <a16:creationId xmlns:a16="http://schemas.microsoft.com/office/drawing/2014/main" id="{C8A3A0B6-CCB3-441B-B8E2-36DF17BDDEC3}"/>
              </a:ext>
            </a:extLst>
          </p:cNvPr>
          <p:cNvSpPr txBox="1">
            <a:spLocks/>
          </p:cNvSpPr>
          <p:nvPr/>
        </p:nvSpPr>
        <p:spPr>
          <a:xfrm>
            <a:off x="255134" y="15441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Summary of proposed variants:</a:t>
            </a:r>
          </a:p>
        </p:txBody>
      </p:sp>
      <p:sp>
        <p:nvSpPr>
          <p:cNvPr id="8" name="Rectangle 7">
            <a:extLst>
              <a:ext uri="{FF2B5EF4-FFF2-40B4-BE49-F238E27FC236}">
                <a16:creationId xmlns:a16="http://schemas.microsoft.com/office/drawing/2014/main" id="{B47CA1CE-F1E1-4682-AE10-000626396F8D}"/>
              </a:ext>
            </a:extLst>
          </p:cNvPr>
          <p:cNvSpPr/>
          <p:nvPr/>
        </p:nvSpPr>
        <p:spPr>
          <a:xfrm>
            <a:off x="6775629" y="2617609"/>
            <a:ext cx="3365088" cy="369332"/>
          </a:xfrm>
          <a:prstGeom prst="rect">
            <a:avLst/>
          </a:prstGeom>
        </p:spPr>
        <p:txBody>
          <a:bodyPr wrap="none">
            <a:spAutoFit/>
          </a:bodyPr>
          <a:lstStyle/>
          <a:p>
            <a:pPr algn="just" fontAlgn="base" hangingPunct="0">
              <a:spcBef>
                <a:spcPts val="680"/>
              </a:spcBef>
              <a:tabLst>
                <a:tab pos="504190" algn="l"/>
                <a:tab pos="756285" algn="l"/>
                <a:tab pos="1008380" algn="l"/>
                <a:tab pos="1260475" algn="l"/>
                <a:tab pos="228600" algn="l"/>
                <a:tab pos="457200" algn="l"/>
                <a:tab pos="685800" algn="l"/>
                <a:tab pos="914400" algn="l"/>
              </a:tabLst>
            </a:pPr>
            <a:r>
              <a:rPr lang="en-CA" b="1" dirty="0">
                <a:latin typeface="Times New Roman" panose="02020603050405020304" pitchFamily="18" charset="0"/>
                <a:ea typeface="PMingLiU" panose="02020500000000000000" pitchFamily="18" charset="-120"/>
              </a:rPr>
              <a:t>7.3.10.11 Residual coding syntax</a:t>
            </a:r>
            <a:endParaRPr lang="en-US" sz="1400" dirty="0">
              <a:effectLst/>
              <a:latin typeface="Times New Roman" panose="02020603050405020304" pitchFamily="18" charset="0"/>
              <a:ea typeface="SimSun" panose="02010600030101010101" pitchFamily="2" charset="-122"/>
            </a:endParaRPr>
          </a:p>
        </p:txBody>
      </p:sp>
      <p:graphicFrame>
        <p:nvGraphicFramePr>
          <p:cNvPr id="9" name="Table 8">
            <a:extLst>
              <a:ext uri="{FF2B5EF4-FFF2-40B4-BE49-F238E27FC236}">
                <a16:creationId xmlns:a16="http://schemas.microsoft.com/office/drawing/2014/main" id="{A92902C5-A9AF-45C3-9333-5A4FDFF855FE}"/>
              </a:ext>
            </a:extLst>
          </p:cNvPr>
          <p:cNvGraphicFramePr>
            <a:graphicFrameLocks noGrp="1"/>
          </p:cNvGraphicFramePr>
          <p:nvPr>
            <p:extLst>
              <p:ext uri="{D42A27DB-BD31-4B8C-83A1-F6EECF244321}">
                <p14:modId xmlns:p14="http://schemas.microsoft.com/office/powerpoint/2010/main" val="262620004"/>
              </p:ext>
            </p:extLst>
          </p:nvPr>
        </p:nvGraphicFramePr>
        <p:xfrm>
          <a:off x="3943351" y="2952816"/>
          <a:ext cx="8178034" cy="3807922"/>
        </p:xfrm>
        <a:graphic>
          <a:graphicData uri="http://schemas.openxmlformats.org/drawingml/2006/table">
            <a:tbl>
              <a:tblPr/>
              <a:tblGrid>
                <a:gridCol w="7412111">
                  <a:extLst>
                    <a:ext uri="{9D8B030D-6E8A-4147-A177-3AD203B41FA5}">
                      <a16:colId xmlns:a16="http://schemas.microsoft.com/office/drawing/2014/main" val="3361817972"/>
                    </a:ext>
                  </a:extLst>
                </a:gridCol>
                <a:gridCol w="765923">
                  <a:extLst>
                    <a:ext uri="{9D8B030D-6E8A-4147-A177-3AD203B41FA5}">
                      <a16:colId xmlns:a16="http://schemas.microsoft.com/office/drawing/2014/main" val="927284373"/>
                    </a:ext>
                  </a:extLst>
                </a:gridCol>
              </a:tblGrid>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err="1">
                          <a:solidFill>
                            <a:srgbClr val="000000"/>
                          </a:solidFill>
                          <a:effectLst/>
                          <a:latin typeface="Times New Roman" panose="02020603050405020304" pitchFamily="18" charset="0"/>
                          <a:ea typeface="Malgun Gothic" panose="020B0503020000020004" pitchFamily="34" charset="-127"/>
                        </a:rPr>
                        <a:t>residual_coding</a:t>
                      </a:r>
                      <a:r>
                        <a:rPr lang="en-CA" sz="1100" dirty="0">
                          <a:solidFill>
                            <a:srgbClr val="000000"/>
                          </a:solidFill>
                          <a:effectLst/>
                          <a:latin typeface="Times New Roman" panose="02020603050405020304" pitchFamily="18" charset="0"/>
                          <a:ea typeface="Malgun Gothic" panose="020B0503020000020004" pitchFamily="34" charset="-127"/>
                        </a:rPr>
                        <a:t>( x0, y0, log2TbWidth, log2TbHeight, </a:t>
                      </a:r>
                      <a:r>
                        <a:rPr lang="en-CA" sz="1100" dirty="0" err="1">
                          <a:solidFill>
                            <a:srgbClr val="000000"/>
                          </a:solidFill>
                          <a:effectLst/>
                          <a:latin typeface="Times New Roman" panose="02020603050405020304" pitchFamily="18" charset="0"/>
                          <a:ea typeface="Malgun Gothic" panose="020B0503020000020004" pitchFamily="34" charset="-127"/>
                        </a:rPr>
                        <a:t>cIdx</a:t>
                      </a:r>
                      <a:r>
                        <a:rPr lang="en-CA" sz="1100" dirty="0">
                          <a:solidFill>
                            <a:srgbClr val="000000"/>
                          </a:solidFill>
                          <a:effectLst/>
                          <a:latin typeface="Times New Roman" panose="02020603050405020304" pitchFamily="18" charset="0"/>
                          <a:ea typeface="Malgun Gothic" panose="020B0503020000020004" pitchFamily="34" charset="-127"/>
                        </a:rPr>
                        <a:t> )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b="1" dirty="0">
                          <a:solidFill>
                            <a:srgbClr val="000000"/>
                          </a:solidFill>
                          <a:effectLst/>
                          <a:latin typeface="Times New Roman" panose="02020603050405020304" pitchFamily="18" charset="0"/>
                          <a:ea typeface="Malgun Gothic" panose="020B0503020000020004" pitchFamily="34" charset="-127"/>
                        </a:rPr>
                        <a:t>Descriptor</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530338"/>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3409629"/>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if( </a:t>
                      </a:r>
                      <a:r>
                        <a:rPr lang="en-CA" sz="1100" dirty="0" err="1">
                          <a:solidFill>
                            <a:srgbClr val="000000"/>
                          </a:solidFill>
                          <a:effectLst/>
                          <a:latin typeface="Times New Roman" panose="02020603050405020304" pitchFamily="18" charset="0"/>
                          <a:ea typeface="SimSun" panose="02010600030101010101" pitchFamily="2" charset="-122"/>
                        </a:rPr>
                        <a:t>ph_dep_quant_enabled_flag</a:t>
                      </a: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a:solidFill>
                            <a:srgbClr val="000000"/>
                          </a:solidFill>
                          <a:effectLst/>
                          <a:highlight>
                            <a:srgbClr val="FFFF00"/>
                          </a:highlight>
                          <a:latin typeface="Times New Roman" panose="02020603050405020304" pitchFamily="18" charset="0"/>
                          <a:ea typeface="Malgun Gothic" panose="020B0503020000020004" pitchFamily="34" charset="-127"/>
                        </a:rPr>
                        <a:t>&amp;&amp; </a:t>
                      </a:r>
                      <a:r>
                        <a:rPr lang="en-CA" sz="1100" dirty="0">
                          <a:effectLst/>
                          <a:highlight>
                            <a:srgbClr val="FFFF00"/>
                          </a:highlight>
                          <a:latin typeface="Times New Roman" panose="02020603050405020304" pitchFamily="18" charset="0"/>
                          <a:ea typeface="Malgun Gothic" panose="020B0503020000020004" pitchFamily="34" charset="-127"/>
                        </a:rPr>
                        <a:t>!</a:t>
                      </a:r>
                      <a:r>
                        <a:rPr lang="en-CA" sz="1100" dirty="0" err="1">
                          <a:effectLst/>
                          <a:highlight>
                            <a:srgbClr val="FFFF00"/>
                          </a:highlight>
                          <a:latin typeface="Times New Roman" panose="02020603050405020304" pitchFamily="18" charset="0"/>
                          <a:ea typeface="Malgun Gothic" panose="020B0503020000020004" pitchFamily="34" charset="-127"/>
                        </a:rPr>
                        <a:t>transform_skip_flag</a:t>
                      </a:r>
                      <a:r>
                        <a:rPr lang="en-CA" sz="1100" dirty="0">
                          <a:effectLst/>
                          <a:highlight>
                            <a:srgbClr val="FFFF00"/>
                          </a:highlight>
                          <a:latin typeface="Times New Roman" panose="02020603050405020304" pitchFamily="18" charset="0"/>
                          <a:ea typeface="Malgun Gothic" panose="020B0503020000020004" pitchFamily="34" charset="-127"/>
                        </a:rPr>
                        <a:t>[ x0 ][ y0 ][ </a:t>
                      </a:r>
                      <a:r>
                        <a:rPr lang="en-CA" sz="1100" dirty="0" err="1">
                          <a:effectLst/>
                          <a:highlight>
                            <a:srgbClr val="FFFF00"/>
                          </a:highlight>
                          <a:latin typeface="Times New Roman" panose="02020603050405020304" pitchFamily="18" charset="0"/>
                          <a:ea typeface="Malgun Gothic" panose="020B0503020000020004" pitchFamily="34" charset="-127"/>
                        </a:rPr>
                        <a:t>cIdx</a:t>
                      </a:r>
                      <a:r>
                        <a:rPr lang="en-CA" sz="1100" dirty="0">
                          <a:effectLst/>
                          <a:highlight>
                            <a:srgbClr val="FFFF00"/>
                          </a:highlight>
                          <a:latin typeface="Times New Roman" panose="02020603050405020304" pitchFamily="18" charset="0"/>
                          <a:ea typeface="Malgun Gothic" panose="020B0503020000020004" pitchFamily="34" charset="-127"/>
                        </a:rPr>
                        <a:t> ]</a:t>
                      </a:r>
                      <a:r>
                        <a:rPr lang="en-CA" sz="1100" dirty="0">
                          <a:effectLs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SimSun" panose="02010600030101010101" pitchFamily="2" charset="-122"/>
                        </a:rPr>
                        <a:t>)</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2952231"/>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QState</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QStateTransTable</a:t>
                      </a: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QState</a:t>
                      </a:r>
                      <a:r>
                        <a:rPr lang="en-CA" sz="1100" dirty="0">
                          <a:solidFill>
                            <a:srgbClr val="000000"/>
                          </a:solidFill>
                          <a:effectLst/>
                          <a:latin typeface="Times New Roman" panose="02020603050405020304" pitchFamily="18" charset="0"/>
                          <a:ea typeface="SimSun" panose="02010600030101010101" pitchFamily="2" charset="-122"/>
                        </a:rPr>
                        <a:t> ][ AbsLevelPass1[ </a:t>
                      </a:r>
                      <a:r>
                        <a:rPr lang="en-CA" sz="1100" dirty="0" err="1">
                          <a:solidFill>
                            <a:srgbClr val="000000"/>
                          </a:solidFill>
                          <a:effectLst/>
                          <a:latin typeface="Times New Roman" panose="02020603050405020304" pitchFamily="18" charset="0"/>
                          <a:ea typeface="SimSun" panose="02010600030101010101" pitchFamily="2" charset="-122"/>
                        </a:rPr>
                        <a:t>xC</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yC</a:t>
                      </a:r>
                      <a:r>
                        <a:rPr lang="en-CA" sz="1100" dirty="0">
                          <a:solidFill>
                            <a:srgbClr val="000000"/>
                          </a:solidFill>
                          <a:effectLst/>
                          <a:latin typeface="Times New Roman" panose="02020603050405020304" pitchFamily="18" charset="0"/>
                          <a:ea typeface="SimSun" panose="02010600030101010101" pitchFamily="2" charset="-122"/>
                        </a:rPr>
                        <a:t> ] &amp; 1 ]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012081"/>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SimSun" panose="02010600030101010101" pitchFamily="2" charset="-122"/>
                        </a:rPr>
                        <a:t>…</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5554305"/>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for( n = firstPosMode1; n  &gt;=  0; n− − )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9858461"/>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xC</a:t>
                      </a:r>
                      <a:r>
                        <a:rPr lang="en-CA" sz="1100" dirty="0">
                          <a:solidFill>
                            <a:srgbClr val="000000"/>
                          </a:solidFill>
                          <a:effectLst/>
                          <a:latin typeface="Times New Roman" panose="02020603050405020304" pitchFamily="18" charset="0"/>
                          <a:ea typeface="Malgun Gothic" panose="020B0503020000020004" pitchFamily="34" charset="-127"/>
                        </a:rPr>
                        <a:t> = ( </a:t>
                      </a:r>
                      <a:r>
                        <a:rPr lang="en-CA" sz="1100" dirty="0" err="1">
                          <a:solidFill>
                            <a:srgbClr val="000000"/>
                          </a:solidFill>
                          <a:effectLst/>
                          <a:latin typeface="Times New Roman" panose="02020603050405020304" pitchFamily="18" charset="0"/>
                          <a:ea typeface="Malgun Gothic" panose="020B0503020000020004" pitchFamily="34" charset="-127"/>
                        </a:rPr>
                        <a:t>xS</a:t>
                      </a:r>
                      <a:r>
                        <a:rPr lang="en-CA" sz="1100" dirty="0">
                          <a:solidFill>
                            <a:srgbClr val="000000"/>
                          </a:solidFill>
                          <a:effectLst/>
                          <a:latin typeface="Times New Roman" panose="02020603050405020304" pitchFamily="18" charset="0"/>
                          <a:ea typeface="Malgun Gothic" panose="020B0503020000020004" pitchFamily="34" charset="-127"/>
                        </a:rPr>
                        <a:t>  &lt;&lt;  log2SbW ) + </a:t>
                      </a:r>
                      <a:r>
                        <a:rPr lang="en-CA" sz="1100" dirty="0" err="1">
                          <a:solidFill>
                            <a:srgbClr val="000000"/>
                          </a:solidFill>
                          <a:effectLst/>
                          <a:latin typeface="Times New Roman" panose="02020603050405020304" pitchFamily="18" charset="0"/>
                          <a:ea typeface="Malgun Gothic" panose="020B0503020000020004" pitchFamily="34" charset="-127"/>
                        </a:rPr>
                        <a:t>DiagScanOrder</a:t>
                      </a:r>
                      <a:r>
                        <a:rPr lang="en-CA" sz="1100" dirty="0">
                          <a:solidFill>
                            <a:srgbClr val="000000"/>
                          </a:solidFill>
                          <a:effectLst/>
                          <a:latin typeface="Times New Roman" panose="02020603050405020304" pitchFamily="18" charset="0"/>
                          <a:ea typeface="Malgun Gothic" panose="020B0503020000020004" pitchFamily="34" charset="-127"/>
                        </a:rPr>
                        <a:t>[ log2SbW ][ log2SbH ][ n ][ 0 ]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608311"/>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yC</a:t>
                      </a:r>
                      <a:r>
                        <a:rPr lang="en-CA" sz="1100" dirty="0">
                          <a:solidFill>
                            <a:srgbClr val="000000"/>
                          </a:solidFill>
                          <a:effectLst/>
                          <a:latin typeface="Times New Roman" panose="02020603050405020304" pitchFamily="18" charset="0"/>
                          <a:ea typeface="Malgun Gothic" panose="020B0503020000020004" pitchFamily="34" charset="-127"/>
                        </a:rPr>
                        <a:t> = ( </a:t>
                      </a:r>
                      <a:r>
                        <a:rPr lang="en-CA" sz="1100" dirty="0" err="1">
                          <a:solidFill>
                            <a:srgbClr val="000000"/>
                          </a:solidFill>
                          <a:effectLst/>
                          <a:latin typeface="Times New Roman" panose="02020603050405020304" pitchFamily="18" charset="0"/>
                          <a:ea typeface="Malgun Gothic" panose="020B0503020000020004" pitchFamily="34" charset="-127"/>
                        </a:rPr>
                        <a:t>yS</a:t>
                      </a:r>
                      <a:r>
                        <a:rPr lang="en-CA" sz="1100" dirty="0">
                          <a:solidFill>
                            <a:srgbClr val="000000"/>
                          </a:solidFill>
                          <a:effectLst/>
                          <a:latin typeface="Times New Roman" panose="02020603050405020304" pitchFamily="18" charset="0"/>
                          <a:ea typeface="Malgun Gothic" panose="020B0503020000020004" pitchFamily="34" charset="-127"/>
                        </a:rPr>
                        <a:t>  &lt;&lt;  log2SbH ) + </a:t>
                      </a:r>
                      <a:r>
                        <a:rPr lang="en-CA" sz="1100" dirty="0" err="1">
                          <a:solidFill>
                            <a:srgbClr val="000000"/>
                          </a:solidFill>
                          <a:effectLst/>
                          <a:latin typeface="Times New Roman" panose="02020603050405020304" pitchFamily="18" charset="0"/>
                          <a:ea typeface="Malgun Gothic" panose="020B0503020000020004" pitchFamily="34" charset="-127"/>
                        </a:rPr>
                        <a:t>DiagScanOrder</a:t>
                      </a:r>
                      <a:r>
                        <a:rPr lang="en-CA" sz="1100" dirty="0">
                          <a:solidFill>
                            <a:srgbClr val="000000"/>
                          </a:solidFill>
                          <a:effectLst/>
                          <a:latin typeface="Times New Roman" panose="02020603050405020304" pitchFamily="18" charset="0"/>
                          <a:ea typeface="Malgun Gothic" panose="020B0503020000020004" pitchFamily="34" charset="-127"/>
                        </a:rPr>
                        <a:t>[ log2SbW ][ log2SbH ][ n ][ 1 ]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9425892"/>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SimSun" panose="02010600030101010101" pitchFamily="2" charset="-122"/>
                        </a:rPr>
                        <a:t>…</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253150"/>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Malgun Gothic" panose="020B0503020000020004" pitchFamily="34" charset="-127"/>
                        </a:rPr>
                        <a:t>			if( </a:t>
                      </a:r>
                      <a:r>
                        <a:rPr lang="en-CA" sz="1100">
                          <a:solidFill>
                            <a:srgbClr val="000000"/>
                          </a:solidFill>
                          <a:effectLst/>
                          <a:latin typeface="Times New Roman" panose="02020603050405020304" pitchFamily="18" charset="0"/>
                          <a:ea typeface="SimSun" panose="02010600030101010101" pitchFamily="2" charset="-122"/>
                        </a:rPr>
                        <a:t>ph_dep</a:t>
                      </a:r>
                      <a:r>
                        <a:rPr lang="en-CA" sz="1100">
                          <a:solidFill>
                            <a:srgbClr val="000000"/>
                          </a:solidFill>
                          <a:effectLst/>
                          <a:latin typeface="Times New Roman" panose="02020603050405020304" pitchFamily="18" charset="0"/>
                          <a:ea typeface="Malgun Gothic" panose="020B0503020000020004" pitchFamily="34" charset="-127"/>
                        </a:rPr>
                        <a:t>_quant_enabled_flag</a:t>
                      </a:r>
                      <a:r>
                        <a:rPr lang="en-CA" sz="1100">
                          <a:solidFill>
                            <a:srgbClr val="000000"/>
                          </a:solidFill>
                          <a:effectLst/>
                          <a:highlight>
                            <a:srgbClr val="FFFF00"/>
                          </a:highlight>
                          <a:latin typeface="Times New Roman" panose="02020603050405020304" pitchFamily="18" charset="0"/>
                          <a:ea typeface="Malgun Gothic" panose="020B0503020000020004" pitchFamily="34" charset="-127"/>
                        </a:rPr>
                        <a:t> &amp;&amp; </a:t>
                      </a:r>
                      <a:r>
                        <a:rPr lang="en-CA" sz="1100">
                          <a:effectLst/>
                          <a:highlight>
                            <a:srgbClr val="FFFF00"/>
                          </a:highlight>
                          <a:latin typeface="Times New Roman" panose="02020603050405020304" pitchFamily="18" charset="0"/>
                          <a:ea typeface="Malgun Gothic" panose="020B0503020000020004" pitchFamily="34" charset="-127"/>
                        </a:rPr>
                        <a:t>!transform_skip_flag[ x0 ][ y0 ][ cIdx ]</a:t>
                      </a:r>
                      <a:r>
                        <a:rPr lang="en-CA" sz="1100">
                          <a:effectLst/>
                          <a:latin typeface="Times New Roman" panose="02020603050405020304" pitchFamily="18" charset="0"/>
                          <a:ea typeface="Malgun Gothic" panose="020B0503020000020004" pitchFamily="34" charset="-127"/>
                        </a:rPr>
                        <a:t> </a:t>
                      </a: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908894"/>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QState</a:t>
                      </a:r>
                      <a:r>
                        <a:rPr lang="en-CA" sz="1100" dirty="0">
                          <a:solidFill>
                            <a:srgbClr val="000000"/>
                          </a:solidFill>
                          <a:effectLst/>
                          <a:latin typeface="Times New Roman" panose="02020603050405020304" pitchFamily="18" charset="0"/>
                          <a:ea typeface="Malgun Gothic" panose="020B0503020000020004" pitchFamily="34" charset="-127"/>
                        </a:rPr>
                        <a:t> = </a:t>
                      </a:r>
                      <a:r>
                        <a:rPr lang="en-CA" sz="1100" dirty="0" err="1">
                          <a:solidFill>
                            <a:srgbClr val="000000"/>
                          </a:solidFill>
                          <a:effectLst/>
                          <a:latin typeface="Times New Roman" panose="02020603050405020304" pitchFamily="18" charset="0"/>
                          <a:ea typeface="Malgun Gothic" panose="020B0503020000020004" pitchFamily="34" charset="-127"/>
                        </a:rPr>
                        <a:t>QStateTransTable</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QState</a:t>
                      </a:r>
                      <a:r>
                        <a:rPr lang="en-CA" sz="1100" dirty="0">
                          <a:solidFill>
                            <a:srgbClr val="000000"/>
                          </a:solidFill>
                          <a:effectLst/>
                          <a:latin typeface="Times New Roman" panose="02020603050405020304" pitchFamily="18" charset="0"/>
                          <a:ea typeface="Malgun Gothic" panose="020B0503020000020004" pitchFamily="34" charset="-127"/>
                        </a:rPr>
                        <a:t> ][ </a:t>
                      </a:r>
                      <a:r>
                        <a:rPr lang="en-CA" sz="1100" dirty="0" err="1">
                          <a:solidFill>
                            <a:srgbClr val="000000"/>
                          </a:solidFill>
                          <a:effectLst/>
                          <a:latin typeface="Times New Roman" panose="02020603050405020304" pitchFamily="18" charset="0"/>
                          <a:ea typeface="Malgun Gothic" panose="020B0503020000020004" pitchFamily="34" charset="-127"/>
                        </a:rPr>
                        <a:t>AbsLevel</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xC</a:t>
                      </a:r>
                      <a:r>
                        <a:rPr lang="en-CA" sz="1100" dirty="0">
                          <a:solidFill>
                            <a:srgbClr val="000000"/>
                          </a:solidFill>
                          <a:effectLst/>
                          <a:latin typeface="Times New Roman" panose="02020603050405020304" pitchFamily="18" charset="0"/>
                          <a:ea typeface="Malgun Gothic" panose="020B0503020000020004" pitchFamily="34" charset="-127"/>
                        </a:rPr>
                        <a:t> ][ </a:t>
                      </a:r>
                      <a:r>
                        <a:rPr lang="en-CA" sz="1100" dirty="0" err="1">
                          <a:solidFill>
                            <a:srgbClr val="000000"/>
                          </a:solidFill>
                          <a:effectLst/>
                          <a:latin typeface="Times New Roman" panose="02020603050405020304" pitchFamily="18" charset="0"/>
                          <a:ea typeface="Malgun Gothic" panose="020B0503020000020004" pitchFamily="34" charset="-127"/>
                        </a:rPr>
                        <a:t>yC</a:t>
                      </a:r>
                      <a:r>
                        <a:rPr lang="en-CA" sz="1100" dirty="0">
                          <a:solidFill>
                            <a:srgbClr val="000000"/>
                          </a:solidFill>
                          <a:effectLst/>
                          <a:latin typeface="Times New Roman" panose="02020603050405020304" pitchFamily="18" charset="0"/>
                          <a:ea typeface="Malgun Gothic" panose="020B0503020000020004" pitchFamily="34" charset="-127"/>
                        </a:rPr>
                        <a:t> ] &amp; 1 ]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1271076"/>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4164239"/>
                  </a:ext>
                </a:extLst>
              </a:tr>
              <a:tr h="190084">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if(</a:t>
                      </a:r>
                      <a:r>
                        <a:rPr lang="en-CA" sz="1100" dirty="0" err="1">
                          <a:effectLst/>
                          <a:latin typeface="Times New Roman" panose="02020603050405020304" pitchFamily="18" charset="0"/>
                          <a:ea typeface="Malgun Gothic" panose="020B0503020000020004" pitchFamily="34" charset="-127"/>
                        </a:rPr>
                        <a:t>ph_dep_quant_enabled_flag</a:t>
                      </a:r>
                      <a:r>
                        <a:rPr lang="en-CA" sz="1100" dirty="0">
                          <a:effectLst/>
                          <a:latin typeface="Times New Roman" panose="02020603050405020304" pitchFamily="18" charset="0"/>
                          <a:ea typeface="Malgun Gothic" panose="020B0503020000020004" pitchFamily="34" charset="-127"/>
                        </a:rPr>
                        <a:t>  | |  !</a:t>
                      </a:r>
                      <a:r>
                        <a:rPr lang="en-CA" sz="1100" dirty="0" err="1">
                          <a:effectLst/>
                          <a:latin typeface="Times New Roman" panose="02020603050405020304" pitchFamily="18" charset="0"/>
                          <a:ea typeface="Malgun Gothic" panose="020B0503020000020004" pitchFamily="34" charset="-127"/>
                        </a:rPr>
                        <a:t>pic_sign_data_hiding_enabled_flag</a:t>
                      </a:r>
                      <a:r>
                        <a:rPr lang="en-CA" sz="1100" dirty="0">
                          <a:effectLst/>
                          <a:latin typeface="Times New Roman" panose="02020603050405020304" pitchFamily="18" charset="0"/>
                          <a:ea typeface="Malgun Gothic" panose="020B0503020000020004" pitchFamily="34" charset="-127"/>
                        </a:rPr>
                        <a:t> </a:t>
                      </a:r>
                      <a:r>
                        <a:rPr lang="en-CA" sz="1100" dirty="0">
                          <a:solidFill>
                            <a:srgbClr val="000000"/>
                          </a:solidFill>
                          <a:effectLst/>
                          <a:highlight>
                            <a:srgbClr val="00FF00"/>
                          </a:highlight>
                          <a:latin typeface="Times New Roman" panose="02020603050405020304" pitchFamily="18" charset="0"/>
                          <a:ea typeface="Malgun Gothic" panose="020B0503020000020004" pitchFamily="34" charset="-127"/>
                        </a:rPr>
                        <a:t>| | </a:t>
                      </a:r>
                      <a:r>
                        <a:rPr lang="en-CA" sz="1100" dirty="0" err="1">
                          <a:effectLst/>
                          <a:highlight>
                            <a:srgbClr val="00FF00"/>
                          </a:highlight>
                          <a:latin typeface="Times New Roman" panose="02020603050405020304" pitchFamily="18" charset="0"/>
                          <a:ea typeface="Malgun Gothic" panose="020B0503020000020004" pitchFamily="34" charset="-127"/>
                        </a:rPr>
                        <a:t>transform_skip_flag</a:t>
                      </a:r>
                      <a:r>
                        <a:rPr lang="en-CA" sz="1100" dirty="0">
                          <a:effectLst/>
                          <a:highlight>
                            <a:srgbClr val="00FF00"/>
                          </a:highlight>
                          <a:latin typeface="Times New Roman" panose="02020603050405020304" pitchFamily="18" charset="0"/>
                          <a:ea typeface="Malgun Gothic" panose="020B0503020000020004" pitchFamily="34" charset="-127"/>
                        </a:rPr>
                        <a:t>[ x0 ][ y0 ][ </a:t>
                      </a:r>
                      <a:r>
                        <a:rPr lang="en-CA" sz="1100" dirty="0" err="1">
                          <a:effectLst/>
                          <a:highlight>
                            <a:srgbClr val="00FF00"/>
                          </a:highlight>
                          <a:latin typeface="Times New Roman" panose="02020603050405020304" pitchFamily="18" charset="0"/>
                          <a:ea typeface="Malgun Gothic" panose="020B0503020000020004" pitchFamily="34" charset="-127"/>
                        </a:rPr>
                        <a:t>cIdx</a:t>
                      </a:r>
                      <a:r>
                        <a:rPr lang="en-CA" sz="1100" dirty="0">
                          <a:effectLst/>
                          <a:highlight>
                            <a:srgbClr val="00FF00"/>
                          </a:highligh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a:effectLst/>
                          <a:latin typeface="Times New Roman" panose="02020603050405020304" pitchFamily="18" charset="0"/>
                          <a:ea typeface="Malgun Gothic" panose="020B0503020000020004" pitchFamily="34" charset="-127"/>
                        </a:rPr>
                        <a:t>)</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283650"/>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signHidden = 0</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1762520"/>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SimSun" panose="02010600030101010101" pitchFamily="2" charset="-122"/>
                        </a:rPr>
                        <a:t>…</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3731333"/>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if( ph_dep_quant_enabled_flag </a:t>
                      </a:r>
                      <a:r>
                        <a:rPr lang="en-CA" sz="1100">
                          <a:solidFill>
                            <a:srgbClr val="000000"/>
                          </a:solidFill>
                          <a:effectLst/>
                          <a:highlight>
                            <a:srgbClr val="FFFF00"/>
                          </a:highlight>
                          <a:latin typeface="Times New Roman" panose="02020603050405020304" pitchFamily="18" charset="0"/>
                          <a:ea typeface="SimSun" panose="02010600030101010101" pitchFamily="2" charset="-122"/>
                        </a:rPr>
                        <a:t>&amp;&amp; </a:t>
                      </a:r>
                      <a:r>
                        <a:rPr lang="en-CA" sz="1100">
                          <a:effectLst/>
                          <a:highlight>
                            <a:srgbClr val="FFFF00"/>
                          </a:highlight>
                          <a:latin typeface="Times New Roman" panose="02020603050405020304" pitchFamily="18" charset="0"/>
                          <a:ea typeface="Malgun Gothic" panose="020B0503020000020004" pitchFamily="34" charset="-127"/>
                        </a:rPr>
                        <a:t>!transform_skip_flag[ x0 ][ y0 ][ cIdx ]</a:t>
                      </a:r>
                      <a:r>
                        <a:rPr lang="en-CA" sz="1100">
                          <a:effectLst/>
                          <a:latin typeface="Times New Roman" panose="02020603050405020304" pitchFamily="18" charset="0"/>
                          <a:ea typeface="Malgun Gothic" panose="020B0503020000020004" pitchFamily="34" charset="-127"/>
                        </a:rPr>
                        <a:t> </a:t>
                      </a:r>
                      <a:r>
                        <a:rPr lang="en-CA" sz="11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7720299"/>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QState = </a:t>
                      </a:r>
                      <a:r>
                        <a:rPr lang="en-CA" sz="1100">
                          <a:solidFill>
                            <a:srgbClr val="000000"/>
                          </a:solidFill>
                          <a:effectLst/>
                          <a:latin typeface="Times New Roman" panose="02020603050405020304" pitchFamily="18" charset="0"/>
                          <a:ea typeface="Malgun Gothic" panose="020B0503020000020004" pitchFamily="34" charset="-127"/>
                        </a:rPr>
                        <a:t>startQStateSb</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5090823"/>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Malgun Gothic" panose="020B0503020000020004" pitchFamily="34" charset="-127"/>
                        </a:rPr>
                        <a:t>			for( n = numSbCoeff − 1; n  &gt;=  0; n− − )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194666"/>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SimSun" panose="02010600030101010101" pitchFamily="2" charset="-122"/>
                        </a:rPr>
                        <a:t>…</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1360040"/>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QState = QStateTransTable[ QState ][ </a:t>
                      </a:r>
                      <a:r>
                        <a:rPr lang="en-CA" sz="1100">
                          <a:solidFill>
                            <a:srgbClr val="000000"/>
                          </a:solidFill>
                          <a:effectLst/>
                          <a:latin typeface="Times New Roman" panose="02020603050405020304" pitchFamily="18" charset="0"/>
                          <a:ea typeface="Malgun Gothic" panose="020B0503020000020004" pitchFamily="34" charset="-127"/>
                        </a:rPr>
                        <a:t>AbsLevel[ xC ][ yC ] &amp; 1</a:t>
                      </a:r>
                      <a:r>
                        <a:rPr lang="en-CA" sz="11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1983747"/>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 else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2682416"/>
                  </a:ext>
                </a:extLst>
              </a:tr>
              <a:tr h="172278">
                <a:tc>
                  <a:txBody>
                    <a:bodyPr/>
                    <a:lstStyle/>
                    <a:p>
                      <a:pPr marL="0" marR="0" algn="l"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61962" marR="61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1029187"/>
                  </a:ext>
                </a:extLst>
              </a:tr>
            </a:tbl>
          </a:graphicData>
        </a:graphic>
      </p:graphicFrame>
      <p:sp>
        <p:nvSpPr>
          <p:cNvPr id="10" name="Rectangle 9">
            <a:extLst>
              <a:ext uri="{FF2B5EF4-FFF2-40B4-BE49-F238E27FC236}">
                <a16:creationId xmlns:a16="http://schemas.microsoft.com/office/drawing/2014/main" id="{FD8A1665-E938-4F03-99BF-545703BAE746}"/>
              </a:ext>
            </a:extLst>
          </p:cNvPr>
          <p:cNvSpPr/>
          <p:nvPr/>
        </p:nvSpPr>
        <p:spPr>
          <a:xfrm>
            <a:off x="70615" y="3110298"/>
            <a:ext cx="6096000" cy="1195199"/>
          </a:xfrm>
          <a:prstGeom prst="rect">
            <a:avLst/>
          </a:prstGeom>
        </p:spPr>
        <p:txBody>
          <a:bodyPr>
            <a:spAutoFit/>
          </a:bodyPr>
          <a:lstStyle/>
          <a:p>
            <a:pPr algn="just" hangingPunct="0">
              <a:spcBef>
                <a:spcPts val="680"/>
              </a:spcBef>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rPr>
              <a:t>Variant 1 suggested Spec changes:</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a:highlight>
                  <a:srgbClr val="FFFF00"/>
                </a:highlight>
                <a:latin typeface="Times New Roman" panose="02020603050405020304" pitchFamily="18" charset="0"/>
                <a:ea typeface="SimSun" panose="02010600030101010101" pitchFamily="2" charset="-122"/>
              </a:rPr>
              <a:t>Yellow</a:t>
            </a:r>
            <a:r>
              <a:rPr lang="en-CA" sz="2000" dirty="0">
                <a:latin typeface="Times New Roman" panose="02020603050405020304" pitchFamily="18" charset="0"/>
                <a:ea typeface="SimSun" panose="02010600030101010101" pitchFamily="2" charset="-122"/>
              </a:rPr>
              <a:t> part is for disabling DQ.</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a:highlight>
                  <a:srgbClr val="00FF00"/>
                </a:highlight>
                <a:latin typeface="Times New Roman" panose="02020603050405020304" pitchFamily="18" charset="0"/>
                <a:ea typeface="SimSun" panose="02010600030101010101" pitchFamily="2" charset="-122"/>
              </a:rPr>
              <a:t>Green</a:t>
            </a:r>
            <a:r>
              <a:rPr lang="en-CA" sz="2000" dirty="0">
                <a:latin typeface="Times New Roman" panose="02020603050405020304" pitchFamily="18" charset="0"/>
                <a:ea typeface="SimSun" panose="02010600030101010101" pitchFamily="2" charset="-122"/>
              </a:rPr>
              <a:t> part is for disabling SDH.</a:t>
            </a:r>
            <a:endParaRPr lang="en-US" sz="20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72987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9F57B9AD-DD94-4F52-9A53-AC20D39C5663}"/>
              </a:ext>
            </a:extLst>
          </p:cNvPr>
          <p:cNvGraphicFramePr>
            <a:graphicFrameLocks noGrp="1"/>
          </p:cNvGraphicFramePr>
          <p:nvPr>
            <p:extLst>
              <p:ext uri="{D42A27DB-BD31-4B8C-83A1-F6EECF244321}">
                <p14:modId xmlns:p14="http://schemas.microsoft.com/office/powerpoint/2010/main" val="1780654526"/>
              </p:ext>
            </p:extLst>
          </p:nvPr>
        </p:nvGraphicFramePr>
        <p:xfrm>
          <a:off x="857280" y="2292908"/>
          <a:ext cx="4406900" cy="2194560"/>
        </p:xfrm>
        <a:graphic>
          <a:graphicData uri="http://schemas.openxmlformats.org/drawingml/2006/table">
            <a:tbl>
              <a:tblPr firstRow="1" firstCol="1" bandRow="1"/>
              <a:tblGrid>
                <a:gridCol w="1041400">
                  <a:extLst>
                    <a:ext uri="{9D8B030D-6E8A-4147-A177-3AD203B41FA5}">
                      <a16:colId xmlns:a16="http://schemas.microsoft.com/office/drawing/2014/main" val="277772234"/>
                    </a:ext>
                  </a:extLst>
                </a:gridCol>
                <a:gridCol w="726440">
                  <a:extLst>
                    <a:ext uri="{9D8B030D-6E8A-4147-A177-3AD203B41FA5}">
                      <a16:colId xmlns:a16="http://schemas.microsoft.com/office/drawing/2014/main" val="3093400112"/>
                    </a:ext>
                  </a:extLst>
                </a:gridCol>
                <a:gridCol w="726440">
                  <a:extLst>
                    <a:ext uri="{9D8B030D-6E8A-4147-A177-3AD203B41FA5}">
                      <a16:colId xmlns:a16="http://schemas.microsoft.com/office/drawing/2014/main" val="1157867159"/>
                    </a:ext>
                  </a:extLst>
                </a:gridCol>
                <a:gridCol w="726440">
                  <a:extLst>
                    <a:ext uri="{9D8B030D-6E8A-4147-A177-3AD203B41FA5}">
                      <a16:colId xmlns:a16="http://schemas.microsoft.com/office/drawing/2014/main" val="759680410"/>
                    </a:ext>
                  </a:extLst>
                </a:gridCol>
                <a:gridCol w="593090">
                  <a:extLst>
                    <a:ext uri="{9D8B030D-6E8A-4147-A177-3AD203B41FA5}">
                      <a16:colId xmlns:a16="http://schemas.microsoft.com/office/drawing/2014/main" val="1893586392"/>
                    </a:ext>
                  </a:extLst>
                </a:gridCol>
                <a:gridCol w="593090">
                  <a:extLst>
                    <a:ext uri="{9D8B030D-6E8A-4147-A177-3AD203B41FA5}">
                      <a16:colId xmlns:a16="http://schemas.microsoft.com/office/drawing/2014/main" val="176359818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5142117"/>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67552909"/>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07003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669753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95%</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28649469"/>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94%</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3560271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-0.05%</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865794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639740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95%</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883230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342275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-0.53%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-0.66%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06218527"/>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-0.86%</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-0.90%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-0.85%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97%</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1072972"/>
                  </a:ext>
                </a:extLst>
              </a:tr>
            </a:tbl>
          </a:graphicData>
        </a:graphic>
      </p:graphicFrame>
      <p:graphicFrame>
        <p:nvGraphicFramePr>
          <p:cNvPr id="14" name="Table 13">
            <a:extLst>
              <a:ext uri="{FF2B5EF4-FFF2-40B4-BE49-F238E27FC236}">
                <a16:creationId xmlns:a16="http://schemas.microsoft.com/office/drawing/2014/main" id="{0314FDED-4B13-4BE6-83C7-5280C4159191}"/>
              </a:ext>
            </a:extLst>
          </p:cNvPr>
          <p:cNvGraphicFramePr>
            <a:graphicFrameLocks noGrp="1"/>
          </p:cNvGraphicFramePr>
          <p:nvPr>
            <p:extLst>
              <p:ext uri="{D42A27DB-BD31-4B8C-83A1-F6EECF244321}">
                <p14:modId xmlns:p14="http://schemas.microsoft.com/office/powerpoint/2010/main" val="1876997974"/>
              </p:ext>
            </p:extLst>
          </p:nvPr>
        </p:nvGraphicFramePr>
        <p:xfrm>
          <a:off x="6424414" y="2292908"/>
          <a:ext cx="4406900" cy="2194560"/>
        </p:xfrm>
        <a:graphic>
          <a:graphicData uri="http://schemas.openxmlformats.org/drawingml/2006/table">
            <a:tbl>
              <a:tblPr firstRow="1" firstCol="1" bandRow="1"/>
              <a:tblGrid>
                <a:gridCol w="1041400">
                  <a:extLst>
                    <a:ext uri="{9D8B030D-6E8A-4147-A177-3AD203B41FA5}">
                      <a16:colId xmlns:a16="http://schemas.microsoft.com/office/drawing/2014/main" val="1993225454"/>
                    </a:ext>
                  </a:extLst>
                </a:gridCol>
                <a:gridCol w="726440">
                  <a:extLst>
                    <a:ext uri="{9D8B030D-6E8A-4147-A177-3AD203B41FA5}">
                      <a16:colId xmlns:a16="http://schemas.microsoft.com/office/drawing/2014/main" val="2895054617"/>
                    </a:ext>
                  </a:extLst>
                </a:gridCol>
                <a:gridCol w="726440">
                  <a:extLst>
                    <a:ext uri="{9D8B030D-6E8A-4147-A177-3AD203B41FA5}">
                      <a16:colId xmlns:a16="http://schemas.microsoft.com/office/drawing/2014/main" val="97717102"/>
                    </a:ext>
                  </a:extLst>
                </a:gridCol>
                <a:gridCol w="726440">
                  <a:extLst>
                    <a:ext uri="{9D8B030D-6E8A-4147-A177-3AD203B41FA5}">
                      <a16:colId xmlns:a16="http://schemas.microsoft.com/office/drawing/2014/main" val="3825810990"/>
                    </a:ext>
                  </a:extLst>
                </a:gridCol>
                <a:gridCol w="593090">
                  <a:extLst>
                    <a:ext uri="{9D8B030D-6E8A-4147-A177-3AD203B41FA5}">
                      <a16:colId xmlns:a16="http://schemas.microsoft.com/office/drawing/2014/main" val="190649987"/>
                    </a:ext>
                  </a:extLst>
                </a:gridCol>
                <a:gridCol w="593090">
                  <a:extLst>
                    <a:ext uri="{9D8B030D-6E8A-4147-A177-3AD203B41FA5}">
                      <a16:colId xmlns:a16="http://schemas.microsoft.com/office/drawing/2014/main" val="105560210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Random access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45023367"/>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2957264"/>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65045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360429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0.12%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-0.14%</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5145997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-0.11%</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59114309"/>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-0.10%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-0.06%</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572404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7791852"/>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249782"/>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5780517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-0.70%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-0.40%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-0.44%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763065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-0.86%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-0.61%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-0.74%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98%</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2395600"/>
                  </a:ext>
                </a:extLst>
              </a:tr>
            </a:tbl>
          </a:graphicData>
        </a:graphic>
      </p:graphicFrame>
      <p:graphicFrame>
        <p:nvGraphicFramePr>
          <p:cNvPr id="16" name="Table 15">
            <a:extLst>
              <a:ext uri="{FF2B5EF4-FFF2-40B4-BE49-F238E27FC236}">
                <a16:creationId xmlns:a16="http://schemas.microsoft.com/office/drawing/2014/main" id="{D0DB4F17-B394-4CC2-A0AE-851C9896F0D3}"/>
              </a:ext>
            </a:extLst>
          </p:cNvPr>
          <p:cNvGraphicFramePr>
            <a:graphicFrameLocks noGrp="1"/>
          </p:cNvGraphicFramePr>
          <p:nvPr>
            <p:extLst>
              <p:ext uri="{D42A27DB-BD31-4B8C-83A1-F6EECF244321}">
                <p14:modId xmlns:p14="http://schemas.microsoft.com/office/powerpoint/2010/main" val="4168973739"/>
              </p:ext>
            </p:extLst>
          </p:nvPr>
        </p:nvGraphicFramePr>
        <p:xfrm>
          <a:off x="3694573" y="4603692"/>
          <a:ext cx="4425950" cy="2194560"/>
        </p:xfrm>
        <a:graphic>
          <a:graphicData uri="http://schemas.openxmlformats.org/drawingml/2006/table">
            <a:tbl>
              <a:tblPr firstRow="1" firstCol="1" bandRow="1"/>
              <a:tblGrid>
                <a:gridCol w="1041400">
                  <a:extLst>
                    <a:ext uri="{9D8B030D-6E8A-4147-A177-3AD203B41FA5}">
                      <a16:colId xmlns:a16="http://schemas.microsoft.com/office/drawing/2014/main" val="2206869729"/>
                    </a:ext>
                  </a:extLst>
                </a:gridCol>
                <a:gridCol w="726440">
                  <a:extLst>
                    <a:ext uri="{9D8B030D-6E8A-4147-A177-3AD203B41FA5}">
                      <a16:colId xmlns:a16="http://schemas.microsoft.com/office/drawing/2014/main" val="2152889080"/>
                    </a:ext>
                  </a:extLst>
                </a:gridCol>
                <a:gridCol w="725805">
                  <a:extLst>
                    <a:ext uri="{9D8B030D-6E8A-4147-A177-3AD203B41FA5}">
                      <a16:colId xmlns:a16="http://schemas.microsoft.com/office/drawing/2014/main" val="3789260601"/>
                    </a:ext>
                  </a:extLst>
                </a:gridCol>
                <a:gridCol w="725805">
                  <a:extLst>
                    <a:ext uri="{9D8B030D-6E8A-4147-A177-3AD203B41FA5}">
                      <a16:colId xmlns:a16="http://schemas.microsoft.com/office/drawing/2014/main" val="3505680989"/>
                    </a:ext>
                  </a:extLst>
                </a:gridCol>
                <a:gridCol w="603250">
                  <a:extLst>
                    <a:ext uri="{9D8B030D-6E8A-4147-A177-3AD203B41FA5}">
                      <a16:colId xmlns:a16="http://schemas.microsoft.com/office/drawing/2014/main" val="2973175229"/>
                    </a:ext>
                  </a:extLst>
                </a:gridCol>
                <a:gridCol w="603250">
                  <a:extLst>
                    <a:ext uri="{9D8B030D-6E8A-4147-A177-3AD203B41FA5}">
                      <a16:colId xmlns:a16="http://schemas.microsoft.com/office/drawing/2014/main" val="411133525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Low delay B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1441563"/>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298816"/>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solidFill>
                            <a:srgbClr val="000000"/>
                          </a:solidFill>
                          <a:effectLst/>
                          <a:latin typeface="Arial" panose="020B0604020202020204" pitchFamily="34" charset="0"/>
                          <a:ea typeface="Times New Roman" panose="02020603050405020304" pitchFamily="18" charset="0"/>
                        </a:rPr>
                        <a:t>V</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956782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 </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031527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286863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84%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3844188"/>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97%</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89%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49730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95%</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551493"/>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87%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895348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0.49%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8027744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9846732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-1.32%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-0.90%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-1.11%</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86%</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071416"/>
                  </a:ext>
                </a:extLst>
              </a:tr>
            </a:tbl>
          </a:graphicData>
        </a:graphic>
      </p:graphicFrame>
      <p:sp>
        <p:nvSpPr>
          <p:cNvPr id="2" name="Rectangle 1">
            <a:extLst>
              <a:ext uri="{FF2B5EF4-FFF2-40B4-BE49-F238E27FC236}">
                <a16:creationId xmlns:a16="http://schemas.microsoft.com/office/drawing/2014/main" id="{4A92AFF5-B5AD-4BFA-8F8E-5EDE490F198F}"/>
              </a:ext>
            </a:extLst>
          </p:cNvPr>
          <p:cNvSpPr/>
          <p:nvPr/>
        </p:nvSpPr>
        <p:spPr>
          <a:xfrm>
            <a:off x="340859" y="661564"/>
            <a:ext cx="10778096" cy="1592744"/>
          </a:xfrm>
          <a:prstGeom prst="rect">
            <a:avLst/>
          </a:prstGeom>
        </p:spPr>
        <p:txBody>
          <a:bodyPr wrap="square">
            <a:spAutoFit/>
          </a:bodyPr>
          <a:lstStyle/>
          <a:p>
            <a:pPr algn="just" hangingPunct="0">
              <a:spcBef>
                <a:spcPts val="680"/>
              </a:spcBef>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rPr>
              <a:t>In the lossy results presented below (same for variants #1 and #2):</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rPr>
              <a:t>VTM-8.0 is used as the anchor on top of CTC configurations.</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err="1">
                <a:latin typeface="Times New Roman" panose="02020603050405020304" pitchFamily="18" charset="0"/>
                <a:ea typeface="SimSun" panose="02010600030101010101" pitchFamily="2" charset="-122"/>
              </a:rPr>
              <a:t>slice_ts_residual_coding_disabled_flag</a:t>
            </a:r>
            <a:r>
              <a:rPr lang="en-CA" sz="2000" dirty="0">
                <a:latin typeface="Times New Roman" panose="02020603050405020304" pitchFamily="18" charset="0"/>
                <a:ea typeface="SimSun" panose="02010600030101010101" pitchFamily="2" charset="-122"/>
              </a:rPr>
              <a:t>=1 is always enabled in both anchor and test cases. </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rPr>
              <a:t>Results below show BD-rate gains when DQ and SDH are both disabled for TS blocks.</a:t>
            </a:r>
            <a:endParaRPr lang="en-US" sz="2000" dirty="0">
              <a:latin typeface="Times New Roman" panose="02020603050405020304" pitchFamily="18" charset="0"/>
              <a:ea typeface="SimSun" panose="02010600030101010101" pitchFamily="2" charset="-122"/>
            </a:endParaRPr>
          </a:p>
        </p:txBody>
      </p:sp>
      <p:sp>
        <p:nvSpPr>
          <p:cNvPr id="6" name="Title 4">
            <a:extLst>
              <a:ext uri="{FF2B5EF4-FFF2-40B4-BE49-F238E27FC236}">
                <a16:creationId xmlns:a16="http://schemas.microsoft.com/office/drawing/2014/main" id="{1DE5C8B1-5816-4C7A-ABDB-4671ECE98909}"/>
              </a:ext>
            </a:extLst>
          </p:cNvPr>
          <p:cNvSpPr>
            <a:spLocks noGrp="1"/>
          </p:cNvSpPr>
          <p:nvPr>
            <p:ph type="title"/>
          </p:nvPr>
        </p:nvSpPr>
        <p:spPr>
          <a:xfrm>
            <a:off x="340859" y="154222"/>
            <a:ext cx="11187112" cy="429028"/>
          </a:xfrm>
        </p:spPr>
        <p:txBody>
          <a:bodyPr/>
          <a:lstStyle/>
          <a:p>
            <a:r>
              <a:rPr lang="en-US" b="1" dirty="0">
                <a:solidFill>
                  <a:schemeClr val="accent1"/>
                </a:solidFill>
              </a:rPr>
              <a:t>Lossy Results</a:t>
            </a:r>
          </a:p>
        </p:txBody>
      </p:sp>
    </p:spTree>
    <p:extLst>
      <p:ext uri="{BB962C8B-B14F-4D97-AF65-F5344CB8AC3E}">
        <p14:creationId xmlns:p14="http://schemas.microsoft.com/office/powerpoint/2010/main" val="2256929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9F57B9AD-DD94-4F52-9A53-AC20D39C5663}"/>
              </a:ext>
            </a:extLst>
          </p:cNvPr>
          <p:cNvGraphicFramePr>
            <a:graphicFrameLocks noGrp="1"/>
          </p:cNvGraphicFramePr>
          <p:nvPr>
            <p:extLst>
              <p:ext uri="{D42A27DB-BD31-4B8C-83A1-F6EECF244321}">
                <p14:modId xmlns:p14="http://schemas.microsoft.com/office/powerpoint/2010/main" val="961901191"/>
              </p:ext>
            </p:extLst>
          </p:nvPr>
        </p:nvGraphicFramePr>
        <p:xfrm>
          <a:off x="841376" y="2144036"/>
          <a:ext cx="4406900" cy="2194560"/>
        </p:xfrm>
        <a:graphic>
          <a:graphicData uri="http://schemas.openxmlformats.org/drawingml/2006/table">
            <a:tbl>
              <a:tblPr firstRow="1" firstCol="1" bandRow="1"/>
              <a:tblGrid>
                <a:gridCol w="1041400">
                  <a:extLst>
                    <a:ext uri="{9D8B030D-6E8A-4147-A177-3AD203B41FA5}">
                      <a16:colId xmlns:a16="http://schemas.microsoft.com/office/drawing/2014/main" val="277772234"/>
                    </a:ext>
                  </a:extLst>
                </a:gridCol>
                <a:gridCol w="726440">
                  <a:extLst>
                    <a:ext uri="{9D8B030D-6E8A-4147-A177-3AD203B41FA5}">
                      <a16:colId xmlns:a16="http://schemas.microsoft.com/office/drawing/2014/main" val="3093400112"/>
                    </a:ext>
                  </a:extLst>
                </a:gridCol>
                <a:gridCol w="726440">
                  <a:extLst>
                    <a:ext uri="{9D8B030D-6E8A-4147-A177-3AD203B41FA5}">
                      <a16:colId xmlns:a16="http://schemas.microsoft.com/office/drawing/2014/main" val="1157867159"/>
                    </a:ext>
                  </a:extLst>
                </a:gridCol>
                <a:gridCol w="726440">
                  <a:extLst>
                    <a:ext uri="{9D8B030D-6E8A-4147-A177-3AD203B41FA5}">
                      <a16:colId xmlns:a16="http://schemas.microsoft.com/office/drawing/2014/main" val="759680410"/>
                    </a:ext>
                  </a:extLst>
                </a:gridCol>
                <a:gridCol w="593090">
                  <a:extLst>
                    <a:ext uri="{9D8B030D-6E8A-4147-A177-3AD203B41FA5}">
                      <a16:colId xmlns:a16="http://schemas.microsoft.com/office/drawing/2014/main" val="1893586392"/>
                    </a:ext>
                  </a:extLst>
                </a:gridCol>
                <a:gridCol w="593090">
                  <a:extLst>
                    <a:ext uri="{9D8B030D-6E8A-4147-A177-3AD203B41FA5}">
                      <a16:colId xmlns:a16="http://schemas.microsoft.com/office/drawing/2014/main" val="176359818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5142117"/>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67552909"/>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07003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669753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28649469"/>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3560271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865794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93%</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639740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883230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342275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-0.58%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-0.55%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06218527"/>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-1.23%</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-1.34%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-1.27%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1072972"/>
                  </a:ext>
                </a:extLst>
              </a:tr>
            </a:tbl>
          </a:graphicData>
        </a:graphic>
      </p:graphicFrame>
      <p:graphicFrame>
        <p:nvGraphicFramePr>
          <p:cNvPr id="14" name="Table 13">
            <a:extLst>
              <a:ext uri="{FF2B5EF4-FFF2-40B4-BE49-F238E27FC236}">
                <a16:creationId xmlns:a16="http://schemas.microsoft.com/office/drawing/2014/main" id="{0314FDED-4B13-4BE6-83C7-5280C4159191}"/>
              </a:ext>
            </a:extLst>
          </p:cNvPr>
          <p:cNvGraphicFramePr>
            <a:graphicFrameLocks noGrp="1"/>
          </p:cNvGraphicFramePr>
          <p:nvPr>
            <p:extLst>
              <p:ext uri="{D42A27DB-BD31-4B8C-83A1-F6EECF244321}">
                <p14:modId xmlns:p14="http://schemas.microsoft.com/office/powerpoint/2010/main" val="3127566601"/>
              </p:ext>
            </p:extLst>
          </p:nvPr>
        </p:nvGraphicFramePr>
        <p:xfrm>
          <a:off x="6408510" y="2144036"/>
          <a:ext cx="4406900" cy="2194560"/>
        </p:xfrm>
        <a:graphic>
          <a:graphicData uri="http://schemas.openxmlformats.org/drawingml/2006/table">
            <a:tbl>
              <a:tblPr firstRow="1" firstCol="1" bandRow="1"/>
              <a:tblGrid>
                <a:gridCol w="1041400">
                  <a:extLst>
                    <a:ext uri="{9D8B030D-6E8A-4147-A177-3AD203B41FA5}">
                      <a16:colId xmlns:a16="http://schemas.microsoft.com/office/drawing/2014/main" val="1993225454"/>
                    </a:ext>
                  </a:extLst>
                </a:gridCol>
                <a:gridCol w="726440">
                  <a:extLst>
                    <a:ext uri="{9D8B030D-6E8A-4147-A177-3AD203B41FA5}">
                      <a16:colId xmlns:a16="http://schemas.microsoft.com/office/drawing/2014/main" val="2895054617"/>
                    </a:ext>
                  </a:extLst>
                </a:gridCol>
                <a:gridCol w="726440">
                  <a:extLst>
                    <a:ext uri="{9D8B030D-6E8A-4147-A177-3AD203B41FA5}">
                      <a16:colId xmlns:a16="http://schemas.microsoft.com/office/drawing/2014/main" val="97717102"/>
                    </a:ext>
                  </a:extLst>
                </a:gridCol>
                <a:gridCol w="726440">
                  <a:extLst>
                    <a:ext uri="{9D8B030D-6E8A-4147-A177-3AD203B41FA5}">
                      <a16:colId xmlns:a16="http://schemas.microsoft.com/office/drawing/2014/main" val="3825810990"/>
                    </a:ext>
                  </a:extLst>
                </a:gridCol>
                <a:gridCol w="593090">
                  <a:extLst>
                    <a:ext uri="{9D8B030D-6E8A-4147-A177-3AD203B41FA5}">
                      <a16:colId xmlns:a16="http://schemas.microsoft.com/office/drawing/2014/main" val="190649987"/>
                    </a:ext>
                  </a:extLst>
                </a:gridCol>
                <a:gridCol w="593090">
                  <a:extLst>
                    <a:ext uri="{9D8B030D-6E8A-4147-A177-3AD203B41FA5}">
                      <a16:colId xmlns:a16="http://schemas.microsoft.com/office/drawing/2014/main" val="105560210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Random access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45023367"/>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2957264"/>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65045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360429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5145997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59114309"/>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572404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7791852"/>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249782"/>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5780517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-0.83%</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-0.55%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-0.60%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763065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98%</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2395600"/>
                  </a:ext>
                </a:extLst>
              </a:tr>
            </a:tbl>
          </a:graphicData>
        </a:graphic>
      </p:graphicFrame>
      <p:graphicFrame>
        <p:nvGraphicFramePr>
          <p:cNvPr id="16" name="Table 15">
            <a:extLst>
              <a:ext uri="{FF2B5EF4-FFF2-40B4-BE49-F238E27FC236}">
                <a16:creationId xmlns:a16="http://schemas.microsoft.com/office/drawing/2014/main" id="{D0DB4F17-B394-4CC2-A0AE-851C9896F0D3}"/>
              </a:ext>
            </a:extLst>
          </p:cNvPr>
          <p:cNvGraphicFramePr>
            <a:graphicFrameLocks noGrp="1"/>
          </p:cNvGraphicFramePr>
          <p:nvPr>
            <p:extLst>
              <p:ext uri="{D42A27DB-BD31-4B8C-83A1-F6EECF244321}">
                <p14:modId xmlns:p14="http://schemas.microsoft.com/office/powerpoint/2010/main" val="3590973753"/>
              </p:ext>
            </p:extLst>
          </p:nvPr>
        </p:nvGraphicFramePr>
        <p:xfrm>
          <a:off x="3767365" y="4519867"/>
          <a:ext cx="4425950" cy="2194560"/>
        </p:xfrm>
        <a:graphic>
          <a:graphicData uri="http://schemas.openxmlformats.org/drawingml/2006/table">
            <a:tbl>
              <a:tblPr firstRow="1" firstCol="1" bandRow="1"/>
              <a:tblGrid>
                <a:gridCol w="1041400">
                  <a:extLst>
                    <a:ext uri="{9D8B030D-6E8A-4147-A177-3AD203B41FA5}">
                      <a16:colId xmlns:a16="http://schemas.microsoft.com/office/drawing/2014/main" val="2206869729"/>
                    </a:ext>
                  </a:extLst>
                </a:gridCol>
                <a:gridCol w="726440">
                  <a:extLst>
                    <a:ext uri="{9D8B030D-6E8A-4147-A177-3AD203B41FA5}">
                      <a16:colId xmlns:a16="http://schemas.microsoft.com/office/drawing/2014/main" val="2152889080"/>
                    </a:ext>
                  </a:extLst>
                </a:gridCol>
                <a:gridCol w="725805">
                  <a:extLst>
                    <a:ext uri="{9D8B030D-6E8A-4147-A177-3AD203B41FA5}">
                      <a16:colId xmlns:a16="http://schemas.microsoft.com/office/drawing/2014/main" val="3789260601"/>
                    </a:ext>
                  </a:extLst>
                </a:gridCol>
                <a:gridCol w="725805">
                  <a:extLst>
                    <a:ext uri="{9D8B030D-6E8A-4147-A177-3AD203B41FA5}">
                      <a16:colId xmlns:a16="http://schemas.microsoft.com/office/drawing/2014/main" val="3505680989"/>
                    </a:ext>
                  </a:extLst>
                </a:gridCol>
                <a:gridCol w="603250">
                  <a:extLst>
                    <a:ext uri="{9D8B030D-6E8A-4147-A177-3AD203B41FA5}">
                      <a16:colId xmlns:a16="http://schemas.microsoft.com/office/drawing/2014/main" val="2973175229"/>
                    </a:ext>
                  </a:extLst>
                </a:gridCol>
                <a:gridCol w="603250">
                  <a:extLst>
                    <a:ext uri="{9D8B030D-6E8A-4147-A177-3AD203B41FA5}">
                      <a16:colId xmlns:a16="http://schemas.microsoft.com/office/drawing/2014/main" val="411133525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Low delay B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1441563"/>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 VTM-8.0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298816"/>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956782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031527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286863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84%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3844188"/>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-0.28%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87%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49730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0.38%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95%</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551493"/>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87%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895348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-0.38%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0.57%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8027744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-1.21%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-0.64%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9846732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-1.80%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-1.19%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86%</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071416"/>
                  </a:ext>
                </a:extLst>
              </a:tr>
            </a:tbl>
          </a:graphicData>
        </a:graphic>
      </p:graphicFrame>
      <p:sp>
        <p:nvSpPr>
          <p:cNvPr id="6" name="Title 4">
            <a:extLst>
              <a:ext uri="{FF2B5EF4-FFF2-40B4-BE49-F238E27FC236}">
                <a16:creationId xmlns:a16="http://schemas.microsoft.com/office/drawing/2014/main" id="{34611F20-BBEB-42AC-8CDA-CF06FC5F1CC4}"/>
              </a:ext>
            </a:extLst>
          </p:cNvPr>
          <p:cNvSpPr>
            <a:spLocks noGrp="1"/>
          </p:cNvSpPr>
          <p:nvPr>
            <p:ph type="title"/>
          </p:nvPr>
        </p:nvSpPr>
        <p:spPr>
          <a:xfrm>
            <a:off x="340859" y="154222"/>
            <a:ext cx="11187112" cy="429028"/>
          </a:xfrm>
        </p:spPr>
        <p:txBody>
          <a:bodyPr/>
          <a:lstStyle/>
          <a:p>
            <a:r>
              <a:rPr lang="en-US" b="1" dirty="0">
                <a:solidFill>
                  <a:schemeClr val="accent1"/>
                </a:solidFill>
              </a:rPr>
              <a:t>Lossy Results + Encoder Fixes</a:t>
            </a:r>
          </a:p>
        </p:txBody>
      </p:sp>
      <p:sp>
        <p:nvSpPr>
          <p:cNvPr id="7" name="Rectangle 6">
            <a:extLst>
              <a:ext uri="{FF2B5EF4-FFF2-40B4-BE49-F238E27FC236}">
                <a16:creationId xmlns:a16="http://schemas.microsoft.com/office/drawing/2014/main" id="{2309FF2A-60BF-41ED-86B1-DDB41A8FA9DB}"/>
              </a:ext>
            </a:extLst>
          </p:cNvPr>
          <p:cNvSpPr/>
          <p:nvPr/>
        </p:nvSpPr>
        <p:spPr>
          <a:xfrm>
            <a:off x="340858" y="701400"/>
            <a:ext cx="11412991" cy="1195199"/>
          </a:xfrm>
          <a:prstGeom prst="rect">
            <a:avLst/>
          </a:prstGeom>
        </p:spPr>
        <p:txBody>
          <a:bodyPr wrap="square">
            <a:spAutoFit/>
          </a:bodyPr>
          <a:lstStyle/>
          <a:p>
            <a:pPr algn="just" hangingPunct="0">
              <a:spcBef>
                <a:spcPts val="680"/>
              </a:spcBef>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cs typeface="Times New Roman" panose="02020603050405020304" pitchFamily="18" charset="0"/>
              </a:rPr>
              <a:t>Further encoder improvements are proposed as posted on </a:t>
            </a:r>
            <a:r>
              <a:rPr lang="en-CA" sz="2000" dirty="0">
                <a:latin typeface="Times New Roman" panose="02020603050405020304" pitchFamily="18" charset="0"/>
                <a:cs typeface="Times New Roman" panose="02020603050405020304" pitchFamily="18" charset="0"/>
              </a:rPr>
              <a:t>Ticket #981.</a:t>
            </a:r>
            <a:endParaRPr lang="en-CA" sz="2000" dirty="0">
              <a:latin typeface="Times New Roman" panose="02020603050405020304" pitchFamily="18" charset="0"/>
              <a:ea typeface="SimSun" panose="02010600030101010101" pitchFamily="2" charset="-122"/>
              <a:cs typeface="Times New Roman" panose="02020603050405020304" pitchFamily="18" charset="0"/>
            </a:endParaRP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cs typeface="Times New Roman" panose="02020603050405020304" pitchFamily="18" charset="0"/>
              </a:rPr>
              <a:t>TS blocks that use regular residual coding (RRC) with correct RDOQ function, parameters and contexts.</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cs typeface="Times New Roman" panose="02020603050405020304" pitchFamily="18" charset="0"/>
              </a:rPr>
              <a:t>BDPCM blocks that use RRC use correct BDPCM residual in RDOQ (handling of scan order, </a:t>
            </a:r>
            <a:r>
              <a:rPr lang="en-CA" sz="2000" dirty="0" err="1">
                <a:latin typeface="Times New Roman" panose="02020603050405020304" pitchFamily="18" charset="0"/>
                <a:ea typeface="SimSun" panose="02010600030101010101" pitchFamily="2" charset="-122"/>
                <a:cs typeface="Times New Roman" panose="02020603050405020304" pitchFamily="18" charset="0"/>
              </a:rPr>
              <a:t>etc</a:t>
            </a:r>
            <a:r>
              <a:rPr lang="en-CA" sz="2000" dirty="0">
                <a:latin typeface="Times New Roman" panose="02020603050405020304" pitchFamily="18" charset="0"/>
                <a:ea typeface="SimSun" panose="02010600030101010101" pitchFamily="2" charset="-122"/>
                <a:cs typeface="Times New Roman" panose="02020603050405020304" pitchFamily="18" charset="0"/>
              </a:rPr>
              <a:t>).</a:t>
            </a:r>
            <a:endParaRPr lang="en-US" sz="2000" dirty="0">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91819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8643A1CE-8DC9-47CB-9F9E-1A849A59C674}"/>
              </a:ext>
            </a:extLst>
          </p:cNvPr>
          <p:cNvGraphicFramePr>
            <a:graphicFrameLocks noGrp="1"/>
          </p:cNvGraphicFramePr>
          <p:nvPr>
            <p:extLst>
              <p:ext uri="{D42A27DB-BD31-4B8C-83A1-F6EECF244321}">
                <p14:modId xmlns:p14="http://schemas.microsoft.com/office/powerpoint/2010/main" val="2739786209"/>
              </p:ext>
            </p:extLst>
          </p:nvPr>
        </p:nvGraphicFramePr>
        <p:xfrm>
          <a:off x="5536733" y="583250"/>
          <a:ext cx="6528885" cy="2682240"/>
        </p:xfrm>
        <a:graphic>
          <a:graphicData uri="http://schemas.openxmlformats.org/drawingml/2006/table">
            <a:tbl>
              <a:tblPr firstRow="1" firstCol="1" bandRow="1"/>
              <a:tblGrid>
                <a:gridCol w="901008">
                  <a:extLst>
                    <a:ext uri="{9D8B030D-6E8A-4147-A177-3AD203B41FA5}">
                      <a16:colId xmlns:a16="http://schemas.microsoft.com/office/drawing/2014/main" val="1548683354"/>
                    </a:ext>
                  </a:extLst>
                </a:gridCol>
                <a:gridCol w="665328">
                  <a:extLst>
                    <a:ext uri="{9D8B030D-6E8A-4147-A177-3AD203B41FA5}">
                      <a16:colId xmlns:a16="http://schemas.microsoft.com/office/drawing/2014/main" val="2589345840"/>
                    </a:ext>
                  </a:extLst>
                </a:gridCol>
                <a:gridCol w="499883">
                  <a:extLst>
                    <a:ext uri="{9D8B030D-6E8A-4147-A177-3AD203B41FA5}">
                      <a16:colId xmlns:a16="http://schemas.microsoft.com/office/drawing/2014/main" val="4111659942"/>
                    </a:ext>
                  </a:extLst>
                </a:gridCol>
                <a:gridCol w="803441">
                  <a:extLst>
                    <a:ext uri="{9D8B030D-6E8A-4147-A177-3AD203B41FA5}">
                      <a16:colId xmlns:a16="http://schemas.microsoft.com/office/drawing/2014/main" val="3790407076"/>
                    </a:ext>
                  </a:extLst>
                </a:gridCol>
                <a:gridCol w="718081">
                  <a:extLst>
                    <a:ext uri="{9D8B030D-6E8A-4147-A177-3AD203B41FA5}">
                      <a16:colId xmlns:a16="http://schemas.microsoft.com/office/drawing/2014/main" val="2784109495"/>
                    </a:ext>
                  </a:extLst>
                </a:gridCol>
                <a:gridCol w="501482">
                  <a:extLst>
                    <a:ext uri="{9D8B030D-6E8A-4147-A177-3AD203B41FA5}">
                      <a16:colId xmlns:a16="http://schemas.microsoft.com/office/drawing/2014/main" val="1956708272"/>
                    </a:ext>
                  </a:extLst>
                </a:gridCol>
                <a:gridCol w="718081">
                  <a:extLst>
                    <a:ext uri="{9D8B030D-6E8A-4147-A177-3AD203B41FA5}">
                      <a16:colId xmlns:a16="http://schemas.microsoft.com/office/drawing/2014/main" val="730291761"/>
                    </a:ext>
                  </a:extLst>
                </a:gridCol>
                <a:gridCol w="613517">
                  <a:extLst>
                    <a:ext uri="{9D8B030D-6E8A-4147-A177-3AD203B41FA5}">
                      <a16:colId xmlns:a16="http://schemas.microsoft.com/office/drawing/2014/main" val="2289546970"/>
                    </a:ext>
                  </a:extLst>
                </a:gridCol>
                <a:gridCol w="494547">
                  <a:extLst>
                    <a:ext uri="{9D8B030D-6E8A-4147-A177-3AD203B41FA5}">
                      <a16:colId xmlns:a16="http://schemas.microsoft.com/office/drawing/2014/main" val="1047056601"/>
                    </a:ext>
                  </a:extLst>
                </a:gridCol>
                <a:gridCol w="613517">
                  <a:extLst>
                    <a:ext uri="{9D8B030D-6E8A-4147-A177-3AD203B41FA5}">
                      <a16:colId xmlns:a16="http://schemas.microsoft.com/office/drawing/2014/main" val="2130191469"/>
                    </a:ext>
                  </a:extLst>
                </a:gridCol>
              </a:tblGrid>
              <a:tr h="144284">
                <a:tc row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100" b="1">
                          <a:solidFill>
                            <a:srgbClr val="000000"/>
                          </a:solidFill>
                          <a:effectLst/>
                          <a:latin typeface="Arial" panose="020B0604020202020204" pitchFamily="34" charset="0"/>
                          <a:ea typeface="Times New Roman" panose="02020603050405020304" pitchFamily="18" charset="0"/>
                        </a:rPr>
                        <a:t>All Intra</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100" b="1">
                          <a:solidFill>
                            <a:srgbClr val="000000"/>
                          </a:solidFill>
                          <a:effectLst/>
                          <a:latin typeface="Arial" panose="020B0604020202020204" pitchFamily="34" charset="0"/>
                          <a:ea typeface="Times New Roman" panose="02020603050405020304" pitchFamily="18" charset="0"/>
                        </a:rPr>
                        <a:t>Random Access</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100" b="1">
                          <a:solidFill>
                            <a:srgbClr val="000000"/>
                          </a:solidFill>
                          <a:effectLst/>
                          <a:latin typeface="Arial" panose="020B0604020202020204" pitchFamily="34" charset="0"/>
                          <a:ea typeface="Times New Roman" panose="02020603050405020304" pitchFamily="18" charset="0"/>
                        </a:rPr>
                        <a:t>Low Delay B</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97398453"/>
                  </a:ext>
                </a:extLst>
              </a:tr>
              <a:tr h="288568">
                <a:tc vMerge="1">
                  <a:txBody>
                    <a:bodyPr/>
                    <a:lstStyle/>
                    <a:p>
                      <a:endParaRPr lang="en-US"/>
                    </a:p>
                  </a:txBody>
                  <a:tcPr/>
                </a:tc>
                <a:tc grid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100" b="1" dirty="0">
                          <a:solidFill>
                            <a:srgbClr val="000000"/>
                          </a:solidFill>
                          <a:effectLst/>
                          <a:latin typeface="Arial" panose="020B0604020202020204" pitchFamily="34" charset="0"/>
                          <a:ea typeface="Times New Roman" panose="02020603050405020304" pitchFamily="18" charset="0"/>
                        </a:rPr>
                        <a:t>Compression Ratio</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Bit-rate savings</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100" b="1">
                          <a:solidFill>
                            <a:srgbClr val="000000"/>
                          </a:solidFill>
                          <a:effectLst/>
                          <a:latin typeface="Arial" panose="020B0604020202020204" pitchFamily="34" charset="0"/>
                          <a:ea typeface="Times New Roman" panose="02020603050405020304" pitchFamily="18" charset="0"/>
                        </a:rPr>
                        <a:t>Compression Ratio</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Bit-rate savings</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100" b="1">
                          <a:solidFill>
                            <a:srgbClr val="000000"/>
                          </a:solidFill>
                          <a:effectLst/>
                          <a:latin typeface="Arial" panose="020B0604020202020204" pitchFamily="34" charset="0"/>
                          <a:ea typeface="Times New Roman" panose="02020603050405020304" pitchFamily="18" charset="0"/>
                        </a:rPr>
                        <a:t>Compression Ratio</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bit-rate savings</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1338718"/>
                  </a:ext>
                </a:extLst>
              </a:tr>
              <a:tr h="288568">
                <a:tc vMerge="1">
                  <a:txBody>
                    <a:bodyPr/>
                    <a:lstStyle/>
                    <a:p>
                      <a:endParaRPr lang="en-US"/>
                    </a:p>
                  </a:txBody>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Anchor</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Proposal</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Anchor</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Proposal</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Anchor</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Proposal</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340542399"/>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dirty="0">
                          <a:solidFill>
                            <a:srgbClr val="000000"/>
                          </a:solidFill>
                          <a:effectLst/>
                          <a:latin typeface="Arial" panose="020B0604020202020204" pitchFamily="34" charset="0"/>
                          <a:ea typeface="SimSun" panose="02010600030101010101" pitchFamily="2" charset="-122"/>
                        </a:rPr>
                        <a:t>-0.10%</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-0.11%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342754"/>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dirty="0">
                          <a:solidFill>
                            <a:srgbClr val="000000"/>
                          </a:solidFill>
                          <a:effectLst/>
                          <a:latin typeface="Arial" panose="020B0604020202020204" pitchFamily="34" charset="0"/>
                          <a:ea typeface="SimSun" panose="02010600030101010101" pitchFamily="2" charset="-122"/>
                        </a:rPr>
                        <a:t>0.00%</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-0.02%</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9024305"/>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dirty="0">
                          <a:effectLst/>
                          <a:latin typeface="Arial" panose="020B0604020202020204" pitchFamily="34" charset="0"/>
                          <a:ea typeface="SimSun" panose="02010600030101010101" pitchFamily="2" charset="-122"/>
                        </a:rPr>
                        <a:t>2.3</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-0.14%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2.5</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2.5</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-0.18%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-0.18%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1833670"/>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-0.23%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-0.32%</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-0.33%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3066646"/>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-0.29%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-0.42%</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2.9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-0.41%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6413186"/>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3.1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3.1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-0.32%</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3.4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3.4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-0.36%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165797"/>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dirty="0">
                          <a:effectLst/>
                          <a:latin typeface="Arial" panose="020B0604020202020204" pitchFamily="34" charset="0"/>
                          <a:ea typeface="SimSun" panose="02010600030101010101" pitchFamily="2" charset="-122"/>
                        </a:rPr>
                        <a:t>5.8</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5.8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-0.47%</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35.2</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35.4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-0.56%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51.4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51.9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-0.65%</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1847438"/>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a:solidFill>
                            <a:srgbClr val="000000"/>
                          </a:solidFill>
                          <a:effectLst/>
                          <a:latin typeface="Arial" panose="020B0604020202020204" pitchFamily="34" charset="0"/>
                          <a:ea typeface="Times New Roman" panose="02020603050405020304" pitchFamily="18" charset="0"/>
                        </a:rPr>
                        <a:t>TGM</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12.3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-0.47%</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108.3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109.0</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-0.57%</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122.1</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effectLst/>
                          <a:latin typeface="Arial" panose="020B0604020202020204" pitchFamily="34" charset="0"/>
                          <a:ea typeface="SimSun" panose="02010600030101010101" pitchFamily="2" charset="-122"/>
                        </a:rPr>
                        <a:t>122.8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-0.60%</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0874494"/>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a:effectLst/>
                          <a:latin typeface="Arial" panose="020B0604020202020204" pitchFamily="34" charset="0"/>
                          <a:ea typeface="SimSun" panose="02010600030101010101" pitchFamily="2" charset="-122"/>
                        </a:rPr>
                        <a:t>2.3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a:effectLst/>
                          <a:latin typeface="Arial" panose="020B0604020202020204" pitchFamily="34" charset="0"/>
                          <a:ea typeface="SimSun" panose="02010600030101010101" pitchFamily="2" charset="-122"/>
                        </a:rPr>
                        <a:t>2.3</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dirty="0">
                          <a:solidFill>
                            <a:schemeClr val="accent1"/>
                          </a:solidFill>
                          <a:effectLst/>
                          <a:latin typeface="Arial" panose="020B0604020202020204" pitchFamily="34" charset="0"/>
                          <a:ea typeface="SimSun" panose="02010600030101010101" pitchFamily="2" charset="-122"/>
                        </a:rPr>
                        <a:t>-0.16%</a:t>
                      </a:r>
                      <a:endParaRPr lang="en-US" sz="11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dirty="0">
                          <a:effectLst/>
                          <a:latin typeface="Arial" panose="020B0604020202020204" pitchFamily="34" charset="0"/>
                          <a:ea typeface="SimSun" panose="02010600030101010101" pitchFamily="2" charset="-122"/>
                        </a:rPr>
                        <a:t>2.4</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a:effectLst/>
                          <a:latin typeface="Arial" panose="020B0604020202020204" pitchFamily="34" charset="0"/>
                          <a:ea typeface="SimSun" panose="02010600030101010101" pitchFamily="2" charset="-122"/>
                        </a:rPr>
                        <a:t>2.4</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dirty="0">
                          <a:solidFill>
                            <a:schemeClr val="accent1"/>
                          </a:solidFill>
                          <a:effectLst/>
                          <a:latin typeface="Arial" panose="020B0604020202020204" pitchFamily="34" charset="0"/>
                          <a:ea typeface="SimSun" panose="02010600030101010101" pitchFamily="2" charset="-122"/>
                        </a:rPr>
                        <a:t>-0.17%</a:t>
                      </a:r>
                      <a:endParaRPr lang="en-US" sz="11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a:effectLst/>
                          <a:latin typeface="Arial" panose="020B0604020202020204" pitchFamily="34" charset="0"/>
                          <a:ea typeface="SimSun" panose="02010600030101010101" pitchFamily="2" charset="-122"/>
                        </a:rPr>
                        <a:t>2.7</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a:effectLst/>
                          <a:latin typeface="Arial" panose="020B0604020202020204" pitchFamily="34" charset="0"/>
                          <a:ea typeface="SimSun" panose="02010600030101010101" pitchFamily="2" charset="-122"/>
                        </a:rPr>
                        <a:t>2.7</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100" b="1" dirty="0">
                          <a:solidFill>
                            <a:schemeClr val="accent1"/>
                          </a:solidFill>
                          <a:effectLst/>
                          <a:latin typeface="Arial" panose="020B0604020202020204" pitchFamily="34" charset="0"/>
                          <a:ea typeface="SimSun" panose="02010600030101010101" pitchFamily="2" charset="-122"/>
                        </a:rPr>
                        <a:t>-0.28%</a:t>
                      </a:r>
                      <a:endParaRPr lang="en-US" sz="11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4805981"/>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dirty="0">
                          <a:solidFill>
                            <a:srgbClr val="000000"/>
                          </a:solidFill>
                          <a:effectLst/>
                          <a:latin typeface="Arial" panose="020B0604020202020204" pitchFamily="34" charset="0"/>
                          <a:ea typeface="Times New Roman" panose="02020603050405020304" pitchFamily="18" charset="0"/>
                        </a:rPr>
                        <a:t>E. Time[%]</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99%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100" dirty="0">
                          <a:solidFill>
                            <a:srgbClr val="000000"/>
                          </a:solidFill>
                          <a:effectLst/>
                          <a:latin typeface="Arial" panose="020B0604020202020204" pitchFamily="34" charset="0"/>
                          <a:ea typeface="SimSun" panose="02010600030101010101" pitchFamily="2" charset="-122"/>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5338615"/>
                  </a:ext>
                </a:extLst>
              </a:tr>
              <a:tr h="144284">
                <a:tc>
                  <a:txBody>
                    <a:bodyPr/>
                    <a:lstStyle/>
                    <a:p>
                      <a:pPr marL="0" marR="0" algn="l" hangingPunct="1">
                        <a:spcBef>
                          <a:spcPts val="0"/>
                        </a:spcBef>
                        <a:spcAft>
                          <a:spcPts val="0"/>
                        </a:spcAft>
                        <a:tabLst>
                          <a:tab pos="504190" algn="l"/>
                          <a:tab pos="756285" algn="l"/>
                          <a:tab pos="1008380" algn="l"/>
                          <a:tab pos="1260475" algn="l"/>
                          <a:tab pos="457200" algn="l"/>
                        </a:tabLst>
                      </a:pPr>
                      <a:r>
                        <a:rPr lang="en-US" sz="1100" dirty="0">
                          <a:solidFill>
                            <a:srgbClr val="000000"/>
                          </a:solidFill>
                          <a:effectLst/>
                          <a:latin typeface="Arial" panose="020B0604020202020204" pitchFamily="34" charset="0"/>
                          <a:ea typeface="Times New Roman" panose="02020603050405020304" pitchFamily="18" charset="0"/>
                        </a:rPr>
                        <a:t>D. Time[%]</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99%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100">
                          <a:solidFill>
                            <a:srgbClr val="000000"/>
                          </a:solidFill>
                          <a:effectLst/>
                          <a:latin typeface="Arial" panose="020B0604020202020204" pitchFamily="34" charset="0"/>
                          <a:ea typeface="SimSun" panose="02010600030101010101" pitchFamily="2" charset="-122"/>
                        </a:rPr>
                        <a:t>99%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100" dirty="0">
                          <a:solidFill>
                            <a:srgbClr val="000000"/>
                          </a:solidFill>
                          <a:effectLst/>
                          <a:latin typeface="Arial" panose="020B0604020202020204" pitchFamily="34" charset="0"/>
                          <a:ea typeface="SimSun" panose="02010600030101010101" pitchFamily="2" charset="-122"/>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80818294"/>
                  </a:ext>
                </a:extLst>
              </a:tr>
            </a:tbl>
          </a:graphicData>
        </a:graphic>
      </p:graphicFrame>
      <p:graphicFrame>
        <p:nvGraphicFramePr>
          <p:cNvPr id="11" name="Table 10">
            <a:extLst>
              <a:ext uri="{FF2B5EF4-FFF2-40B4-BE49-F238E27FC236}">
                <a16:creationId xmlns:a16="http://schemas.microsoft.com/office/drawing/2014/main" id="{FB2B8490-06E8-4DAA-B5E6-0D0989563E86}"/>
              </a:ext>
            </a:extLst>
          </p:cNvPr>
          <p:cNvGraphicFramePr>
            <a:graphicFrameLocks noGrp="1"/>
          </p:cNvGraphicFramePr>
          <p:nvPr>
            <p:extLst>
              <p:ext uri="{D42A27DB-BD31-4B8C-83A1-F6EECF244321}">
                <p14:modId xmlns:p14="http://schemas.microsoft.com/office/powerpoint/2010/main" val="4219602705"/>
              </p:ext>
            </p:extLst>
          </p:nvPr>
        </p:nvGraphicFramePr>
        <p:xfrm>
          <a:off x="3469808" y="3429000"/>
          <a:ext cx="6528885" cy="3342804"/>
        </p:xfrm>
        <a:graphic>
          <a:graphicData uri="http://schemas.openxmlformats.org/drawingml/2006/table">
            <a:tbl>
              <a:tblPr firstRow="1" firstCol="1" bandRow="1"/>
              <a:tblGrid>
                <a:gridCol w="897558">
                  <a:extLst>
                    <a:ext uri="{9D8B030D-6E8A-4147-A177-3AD203B41FA5}">
                      <a16:colId xmlns:a16="http://schemas.microsoft.com/office/drawing/2014/main" val="2395615371"/>
                    </a:ext>
                  </a:extLst>
                </a:gridCol>
                <a:gridCol w="519673">
                  <a:extLst>
                    <a:ext uri="{9D8B030D-6E8A-4147-A177-3AD203B41FA5}">
                      <a16:colId xmlns:a16="http://schemas.microsoft.com/office/drawing/2014/main" val="3180148009"/>
                    </a:ext>
                  </a:extLst>
                </a:gridCol>
                <a:gridCol w="539248">
                  <a:extLst>
                    <a:ext uri="{9D8B030D-6E8A-4147-A177-3AD203B41FA5}">
                      <a16:colId xmlns:a16="http://schemas.microsoft.com/office/drawing/2014/main" val="2727012431"/>
                    </a:ext>
                  </a:extLst>
                </a:gridCol>
                <a:gridCol w="698782">
                  <a:extLst>
                    <a:ext uri="{9D8B030D-6E8A-4147-A177-3AD203B41FA5}">
                      <a16:colId xmlns:a16="http://schemas.microsoft.com/office/drawing/2014/main" val="462256402"/>
                    </a:ext>
                  </a:extLst>
                </a:gridCol>
                <a:gridCol w="698782">
                  <a:extLst>
                    <a:ext uri="{9D8B030D-6E8A-4147-A177-3AD203B41FA5}">
                      <a16:colId xmlns:a16="http://schemas.microsoft.com/office/drawing/2014/main" val="2675239321"/>
                    </a:ext>
                  </a:extLst>
                </a:gridCol>
                <a:gridCol w="539248">
                  <a:extLst>
                    <a:ext uri="{9D8B030D-6E8A-4147-A177-3AD203B41FA5}">
                      <a16:colId xmlns:a16="http://schemas.microsoft.com/office/drawing/2014/main" val="1282235056"/>
                    </a:ext>
                  </a:extLst>
                </a:gridCol>
                <a:gridCol w="698782">
                  <a:extLst>
                    <a:ext uri="{9D8B030D-6E8A-4147-A177-3AD203B41FA5}">
                      <a16:colId xmlns:a16="http://schemas.microsoft.com/office/drawing/2014/main" val="1510868646"/>
                    </a:ext>
                  </a:extLst>
                </a:gridCol>
                <a:gridCol w="698782">
                  <a:extLst>
                    <a:ext uri="{9D8B030D-6E8A-4147-A177-3AD203B41FA5}">
                      <a16:colId xmlns:a16="http://schemas.microsoft.com/office/drawing/2014/main" val="1162408537"/>
                    </a:ext>
                  </a:extLst>
                </a:gridCol>
                <a:gridCol w="539248">
                  <a:extLst>
                    <a:ext uri="{9D8B030D-6E8A-4147-A177-3AD203B41FA5}">
                      <a16:colId xmlns:a16="http://schemas.microsoft.com/office/drawing/2014/main" val="672107452"/>
                    </a:ext>
                  </a:extLst>
                </a:gridCol>
                <a:gridCol w="698782">
                  <a:extLst>
                    <a:ext uri="{9D8B030D-6E8A-4147-A177-3AD203B41FA5}">
                      <a16:colId xmlns:a16="http://schemas.microsoft.com/office/drawing/2014/main" val="2059088064"/>
                    </a:ext>
                  </a:extLst>
                </a:gridCol>
              </a:tblGrid>
              <a:tr h="142737">
                <a:tc row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dirty="0">
                          <a:solidFill>
                            <a:srgbClr val="000000"/>
                          </a:solidFill>
                          <a:effectLst/>
                          <a:latin typeface="Arial" panose="020B0604020202020204" pitchFamily="34" charset="0"/>
                          <a:ea typeface="Times New Roman" panose="02020603050405020304" pitchFamily="18" charset="0"/>
                        </a:rPr>
                        <a:t>RGB</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All Intra</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Random Access</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Low delay B</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35438603"/>
                  </a:ext>
                </a:extLst>
              </a:tr>
              <a:tr h="142737">
                <a:tc vMerge="1">
                  <a:txBody>
                    <a:bodyPr/>
                    <a:lstStyle/>
                    <a:p>
                      <a:endParaRPr lang="en-US"/>
                    </a:p>
                  </a:txBody>
                  <a:tcPr/>
                </a:tc>
                <a:tc grid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ratio</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bit-rate savings</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dirty="0">
                          <a:solidFill>
                            <a:srgbClr val="000000"/>
                          </a:solidFill>
                          <a:effectLst/>
                          <a:latin typeface="Arial" panose="020B0604020202020204" pitchFamily="34" charset="0"/>
                          <a:ea typeface="Times New Roman" panose="02020603050405020304" pitchFamily="18" charset="0"/>
                        </a:rPr>
                        <a:t>ratio</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bit-rate savings</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ratio</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bit-rate savings</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6508992"/>
                  </a:ext>
                </a:extLst>
              </a:tr>
              <a:tr h="285475">
                <a:tc vMerge="1">
                  <a:txBody>
                    <a:bodyPr/>
                    <a:lstStyle/>
                    <a:p>
                      <a:endParaRPr lang="en-US"/>
                    </a:p>
                  </a:txBody>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VTM-8.0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dirty="0">
                          <a:solidFill>
                            <a:srgbClr val="000000"/>
                          </a:solidFill>
                          <a:effectLst/>
                          <a:latin typeface="Arial" panose="020B0604020202020204" pitchFamily="34" charset="0"/>
                          <a:ea typeface="Times New Roman" panose="02020603050405020304" pitchFamily="18" charset="0"/>
                        </a:rPr>
                        <a:t>Proposal</a:t>
                      </a:r>
                      <a:endParaRPr lang="en-US" sz="10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VTM-8.0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Proposal</a:t>
                      </a:r>
                      <a:endParaRPr lang="en-US" sz="10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VTM-8.0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Proposal</a:t>
                      </a:r>
                      <a:endParaRPr lang="en-US" sz="10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2425062039"/>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TGM 1080p</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21.6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21.7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31.3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31.4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4982643"/>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TGM 720p</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5.0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5.0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6.4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6.4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-0.54%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11.2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11.3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-0.56%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3260439"/>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A</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3.0</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-0.38%</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1.1</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9937125"/>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M</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-0.47%</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-0.65%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-0.66%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3178262"/>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CC</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1981632"/>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Overall</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5.2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5.2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chemeClr val="accent1"/>
                          </a:solidFill>
                          <a:effectLst/>
                          <a:latin typeface="Arial" panose="020B0604020202020204" pitchFamily="34" charset="0"/>
                          <a:ea typeface="SimSun" panose="02010600030101010101" pitchFamily="2" charset="-122"/>
                        </a:rPr>
                        <a:t>-0.32%</a:t>
                      </a:r>
                      <a:endParaRPr lang="en-US" sz="10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7.7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7.7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chemeClr val="accent1"/>
                          </a:solidFill>
                          <a:effectLst/>
                          <a:latin typeface="Arial" panose="020B0604020202020204" pitchFamily="34" charset="0"/>
                          <a:ea typeface="SimSun" panose="02010600030101010101" pitchFamily="2" charset="-122"/>
                        </a:rPr>
                        <a:t>-0.48%</a:t>
                      </a:r>
                      <a:endParaRPr lang="en-US" sz="10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11.3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11.3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chemeClr val="accent1"/>
                          </a:solidFill>
                          <a:effectLst/>
                          <a:latin typeface="Arial" panose="020B0604020202020204" pitchFamily="34" charset="0"/>
                          <a:ea typeface="SimSun" panose="02010600030101010101" pitchFamily="2" charset="-122"/>
                        </a:rPr>
                        <a:t>-0.46%</a:t>
                      </a:r>
                      <a:endParaRPr lang="en-US" sz="10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2028165"/>
                  </a:ext>
                </a:extLst>
              </a:tr>
              <a:tr h="188001">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dirty="0">
                          <a:solidFill>
                            <a:srgbClr val="000000"/>
                          </a:solidFill>
                          <a:effectLst/>
                          <a:latin typeface="Arial" panose="020B0604020202020204" pitchFamily="34" charset="0"/>
                          <a:ea typeface="Times New Roman" panose="02020603050405020304" pitchFamily="18" charset="0"/>
                        </a:rPr>
                        <a:t>E. Time[%]</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89211262"/>
                  </a:ext>
                </a:extLst>
              </a:tr>
              <a:tr h="188001">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dirty="0">
                          <a:solidFill>
                            <a:srgbClr val="000000"/>
                          </a:solidFill>
                          <a:effectLst/>
                          <a:latin typeface="Arial" panose="020B0604020202020204" pitchFamily="34" charset="0"/>
                          <a:ea typeface="Times New Roman" panose="02020603050405020304" pitchFamily="18" charset="0"/>
                        </a:rPr>
                        <a:t>D. Time[%]</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266051"/>
                  </a:ext>
                </a:extLst>
              </a:tr>
              <a:tr h="142737">
                <a:tc>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dirty="0">
                          <a:solidFill>
                            <a:srgbClr val="000000"/>
                          </a:solidFill>
                          <a:effectLst/>
                          <a:latin typeface="Arial" panose="020B0604020202020204" pitchFamily="34" charset="0"/>
                          <a:ea typeface="Times New Roman" panose="02020603050405020304" pitchFamily="18" charset="0"/>
                        </a:rPr>
                        <a:t>YUV 444</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All Intra</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Random Access</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US" sz="1000" b="1">
                          <a:solidFill>
                            <a:srgbClr val="000000"/>
                          </a:solidFill>
                          <a:effectLst/>
                          <a:latin typeface="Arial" panose="020B0604020202020204" pitchFamily="34" charset="0"/>
                          <a:ea typeface="Times New Roman" panose="02020603050405020304" pitchFamily="18" charset="0"/>
                        </a:rPr>
                        <a:t>Low delay B</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3700127"/>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TGM 1080p</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-0.26%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21.8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21.8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-0.36%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31.5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31.6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-0.41%</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3840951"/>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TGM 720p</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6.3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6.4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8.0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8.1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-0.52%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14.4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14.5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-0.57%</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2982564"/>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A</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-0.36%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104676"/>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M</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-0.42%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-0.61%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3.6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-0.61%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3701532"/>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a:solidFill>
                            <a:srgbClr val="000000"/>
                          </a:solidFill>
                          <a:effectLst/>
                          <a:latin typeface="Arial" panose="020B0604020202020204" pitchFamily="34" charset="0"/>
                          <a:ea typeface="Times New Roman" panose="02020603050405020304" pitchFamily="18" charset="0"/>
                        </a:rPr>
                        <a:t>CC</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0668944"/>
                  </a:ext>
                </a:extLst>
              </a:tr>
              <a:tr h="142737">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b="1" dirty="0">
                          <a:solidFill>
                            <a:srgbClr val="000000"/>
                          </a:solidFill>
                          <a:effectLst/>
                          <a:latin typeface="Arial" panose="020B0604020202020204" pitchFamily="34" charset="0"/>
                          <a:ea typeface="Times New Roman" panose="02020603050405020304" pitchFamily="18" charset="0"/>
                        </a:rPr>
                        <a:t>Overall</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5.8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5.8</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chemeClr val="accent1"/>
                          </a:solidFill>
                          <a:effectLst/>
                          <a:latin typeface="Arial" panose="020B0604020202020204" pitchFamily="34" charset="0"/>
                          <a:ea typeface="SimSun" panose="02010600030101010101" pitchFamily="2" charset="-122"/>
                        </a:rPr>
                        <a:t>-0.33%</a:t>
                      </a:r>
                      <a:endParaRPr lang="en-US" sz="10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rgbClr val="000000"/>
                          </a:solidFill>
                          <a:effectLst/>
                          <a:latin typeface="Arial" panose="020B0604020202020204" pitchFamily="34" charset="0"/>
                          <a:ea typeface="SimSun" panose="02010600030101010101" pitchFamily="2" charset="-122"/>
                        </a:rPr>
                        <a:t>8.3</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8.3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chemeClr val="accent1"/>
                          </a:solidFill>
                          <a:effectLst/>
                          <a:latin typeface="Arial" panose="020B0604020202020204" pitchFamily="34" charset="0"/>
                          <a:ea typeface="SimSun" panose="02010600030101010101" pitchFamily="2" charset="-122"/>
                        </a:rPr>
                        <a:t>-0.43%</a:t>
                      </a:r>
                      <a:endParaRPr lang="en-US" sz="10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12.4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a:solidFill>
                            <a:srgbClr val="000000"/>
                          </a:solidFill>
                          <a:effectLst/>
                          <a:latin typeface="Arial" panose="020B0604020202020204" pitchFamily="34" charset="0"/>
                          <a:ea typeface="SimSun" panose="02010600030101010101" pitchFamily="2" charset="-122"/>
                        </a:rPr>
                        <a:t>12.4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000" b="1" dirty="0">
                          <a:solidFill>
                            <a:schemeClr val="accent1"/>
                          </a:solidFill>
                          <a:effectLst/>
                          <a:latin typeface="Arial" panose="020B0604020202020204" pitchFamily="34" charset="0"/>
                          <a:ea typeface="SimSun" panose="02010600030101010101" pitchFamily="2" charset="-122"/>
                        </a:rPr>
                        <a:t>-0.46%</a:t>
                      </a:r>
                      <a:endParaRPr lang="en-US" sz="1000" dirty="0">
                        <a:solidFill>
                          <a:schemeClr val="accent1"/>
                        </a:solidFill>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4506914"/>
                  </a:ext>
                </a:extLst>
              </a:tr>
              <a:tr h="188001">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dirty="0">
                          <a:solidFill>
                            <a:srgbClr val="000000"/>
                          </a:solidFill>
                          <a:effectLst/>
                          <a:latin typeface="Arial" panose="020B0604020202020204" pitchFamily="34" charset="0"/>
                          <a:ea typeface="Times New Roman" panose="02020603050405020304" pitchFamily="18" charset="0"/>
                        </a:rPr>
                        <a:t>E. Time[%]</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786145"/>
                  </a:ext>
                </a:extLst>
              </a:tr>
              <a:tr h="188001">
                <a:tc>
                  <a:txBody>
                    <a:bodyPr/>
                    <a:lstStyle/>
                    <a:p>
                      <a:pPr marL="0" marR="0" algn="l" hangingPunct="1">
                        <a:spcBef>
                          <a:spcPts val="0"/>
                        </a:spcBef>
                        <a:spcAft>
                          <a:spcPts val="0"/>
                        </a:spcAft>
                        <a:tabLst>
                          <a:tab pos="504190" algn="l"/>
                          <a:tab pos="756285" algn="l"/>
                          <a:tab pos="1008380" algn="l"/>
                          <a:tab pos="1260475" algn="l"/>
                          <a:tab pos="457200" algn="l"/>
                        </a:tabLst>
                      </a:pPr>
                      <a:r>
                        <a:rPr lang="en-US" sz="1000" dirty="0">
                          <a:solidFill>
                            <a:srgbClr val="000000"/>
                          </a:solidFill>
                          <a:effectLst/>
                          <a:latin typeface="Arial" panose="020B0604020202020204" pitchFamily="34" charset="0"/>
                          <a:ea typeface="Times New Roman" panose="02020603050405020304" pitchFamily="18" charset="0"/>
                        </a:rPr>
                        <a:t>D. Time[%]</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hangingPunct="1">
                        <a:spcBef>
                          <a:spcPts val="0"/>
                        </a:spcBef>
                        <a:spcAft>
                          <a:spcPts val="0"/>
                        </a:spcAft>
                        <a:tabLst>
                          <a:tab pos="504190" algn="l"/>
                          <a:tab pos="756285" algn="l"/>
                          <a:tab pos="1008380" algn="l"/>
                          <a:tab pos="1260475" algn="l"/>
                          <a:tab pos="457200" algn="l"/>
                        </a:tabLst>
                      </a:pPr>
                      <a:r>
                        <a:rPr lang="en-GB" sz="1000" dirty="0">
                          <a:solidFill>
                            <a:srgbClr val="000000"/>
                          </a:solidFill>
                          <a:effectLst/>
                          <a:latin typeface="Arial" panose="020B0604020202020204" pitchFamily="34" charset="0"/>
                          <a:ea typeface="SimSun" panose="02010600030101010101" pitchFamily="2" charset="-122"/>
                        </a:rPr>
                        <a:t>98%</a:t>
                      </a: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03972189"/>
                  </a:ext>
                </a:extLst>
              </a:tr>
            </a:tbl>
          </a:graphicData>
        </a:graphic>
      </p:graphicFrame>
      <p:sp>
        <p:nvSpPr>
          <p:cNvPr id="4" name="Title 4">
            <a:extLst>
              <a:ext uri="{FF2B5EF4-FFF2-40B4-BE49-F238E27FC236}">
                <a16:creationId xmlns:a16="http://schemas.microsoft.com/office/drawing/2014/main" id="{AFC93C7D-55BB-49F6-B77A-E860AACAE97A}"/>
              </a:ext>
            </a:extLst>
          </p:cNvPr>
          <p:cNvSpPr>
            <a:spLocks noGrp="1"/>
          </p:cNvSpPr>
          <p:nvPr>
            <p:ph type="title"/>
          </p:nvPr>
        </p:nvSpPr>
        <p:spPr>
          <a:xfrm>
            <a:off x="126382" y="154222"/>
            <a:ext cx="11187112" cy="429028"/>
          </a:xfrm>
        </p:spPr>
        <p:txBody>
          <a:bodyPr/>
          <a:lstStyle/>
          <a:p>
            <a:r>
              <a:rPr lang="en-US" b="1" dirty="0">
                <a:solidFill>
                  <a:schemeClr val="accent1"/>
                </a:solidFill>
              </a:rPr>
              <a:t>Lossless Results</a:t>
            </a:r>
          </a:p>
        </p:txBody>
      </p:sp>
      <p:sp>
        <p:nvSpPr>
          <p:cNvPr id="2" name="Rectangle 1">
            <a:extLst>
              <a:ext uri="{FF2B5EF4-FFF2-40B4-BE49-F238E27FC236}">
                <a16:creationId xmlns:a16="http://schemas.microsoft.com/office/drawing/2014/main" id="{77206F83-0057-467C-A94B-B9E19B44A612}"/>
              </a:ext>
            </a:extLst>
          </p:cNvPr>
          <p:cNvSpPr/>
          <p:nvPr/>
        </p:nvSpPr>
        <p:spPr>
          <a:xfrm>
            <a:off x="126382" y="746760"/>
            <a:ext cx="5255244" cy="2862322"/>
          </a:xfrm>
          <a:prstGeom prst="rect">
            <a:avLst/>
          </a:prstGeom>
        </p:spPr>
        <p:txBody>
          <a:bodyPr wrap="square">
            <a:spAutoFit/>
          </a:bodyPr>
          <a:lstStyle/>
          <a:p>
            <a:pPr algn="just"/>
            <a:r>
              <a:rPr lang="en-CA" dirty="0">
                <a:latin typeface="Times New Roman" panose="02020603050405020304" pitchFamily="18" charset="0"/>
                <a:ea typeface="SimSun" panose="02010600030101010101" pitchFamily="2" charset="-122"/>
              </a:rPr>
              <a:t>VTM-8.0 is used as the anchor with the appropriate “</a:t>
            </a:r>
            <a:r>
              <a:rPr lang="en-CA" dirty="0" err="1">
                <a:latin typeface="Times New Roman" panose="02020603050405020304" pitchFamily="18" charset="0"/>
                <a:ea typeface="SimSun" panose="02010600030101010101" pitchFamily="2" charset="-122"/>
              </a:rPr>
              <a:t>lossless.cfg</a:t>
            </a:r>
            <a:r>
              <a:rPr lang="en-CA" dirty="0">
                <a:latin typeface="Times New Roman" panose="02020603050405020304" pitchFamily="18" charset="0"/>
                <a:ea typeface="SimSun" panose="02010600030101010101" pitchFamily="2" charset="-122"/>
              </a:rPr>
              <a:t>” config file on top of the CTC configurations.</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DepQuant:1 is enabled both for anchor and test simulations.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The fix in Ticket #988 is further applied for both anchor and test to avoid the reported encoder/decoder mismatch.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Coding gains observed both for YUV420, YUV444 and RGB sequences.</a:t>
            </a:r>
            <a:endParaRPr lang="en-US" dirty="0"/>
          </a:p>
        </p:txBody>
      </p:sp>
    </p:spTree>
    <p:extLst>
      <p:ext uri="{BB962C8B-B14F-4D97-AF65-F5344CB8AC3E}">
        <p14:creationId xmlns:p14="http://schemas.microsoft.com/office/powerpoint/2010/main" val="715979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D7C1CF-4B53-461D-9C53-B7DBE5BF9721}"/>
              </a:ext>
            </a:extLst>
          </p:cNvPr>
          <p:cNvSpPr/>
          <p:nvPr/>
        </p:nvSpPr>
        <p:spPr>
          <a:xfrm>
            <a:off x="282887" y="29164"/>
            <a:ext cx="11094440" cy="1561966"/>
          </a:xfrm>
          <a:prstGeom prst="rect">
            <a:avLst/>
          </a:prstGeom>
        </p:spPr>
        <p:txBody>
          <a:bodyPr wrap="square">
            <a:spAutoFit/>
          </a:bodyPr>
          <a:lstStyle/>
          <a:p>
            <a:pPr algn="just" hangingPunct="0">
              <a:spcBef>
                <a:spcPts val="680"/>
              </a:spcBef>
              <a:tabLst>
                <a:tab pos="504190" algn="l"/>
                <a:tab pos="756285" algn="l"/>
                <a:tab pos="1008380" algn="l"/>
                <a:tab pos="1260475" algn="l"/>
              </a:tabLst>
            </a:pPr>
            <a:r>
              <a:rPr lang="en-CA" sz="2400" b="1" dirty="0">
                <a:solidFill>
                  <a:schemeClr val="accent1"/>
                </a:solidFill>
                <a:latin typeface="Times New Roman" panose="02020603050405020304" pitchFamily="18" charset="0"/>
                <a:ea typeface="SimSun" panose="02010600030101010101" pitchFamily="2" charset="-122"/>
              </a:rPr>
              <a:t>Variant #4:</a:t>
            </a:r>
            <a:r>
              <a:rPr lang="en-CA" sz="2400" dirty="0">
                <a:latin typeface="Times New Roman" panose="02020603050405020304" pitchFamily="18" charset="0"/>
                <a:ea typeface="SimSun" panose="02010600030101010101" pitchFamily="2" charset="-122"/>
              </a:rPr>
              <a:t> </a:t>
            </a:r>
            <a:r>
              <a:rPr lang="en-CA" dirty="0">
                <a:latin typeface="Times New Roman" panose="02020603050405020304" pitchFamily="18" charset="0"/>
                <a:ea typeface="SimSun" panose="02010600030101010101" pitchFamily="2" charset="-122"/>
              </a:rPr>
              <a:t>Spec text is aligned to the VVC software for DQ part.</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dirty="0">
                <a:latin typeface="Times New Roman" panose="02020603050405020304" pitchFamily="18" charset="0"/>
                <a:ea typeface="SimSun" panose="02010600030101010101" pitchFamily="2" charset="-122"/>
              </a:rPr>
              <a:t>Only the dequantization part of DQ in spec is disabled for TS blocks as in VVC software.</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dirty="0">
                <a:latin typeface="Times New Roman" panose="02020603050405020304" pitchFamily="18" charset="0"/>
                <a:ea typeface="SimSun" panose="02010600030101010101" pitchFamily="2" charset="-122"/>
              </a:rPr>
              <a:t>No change in coding performance. </a:t>
            </a:r>
          </a:p>
          <a:p>
            <a:pPr marL="285750" indent="-285750" algn="just" hangingPunct="0">
              <a:spcBef>
                <a:spcPts val="680"/>
              </a:spcBef>
              <a:buFont typeface="Arial" panose="020B0604020202020204" pitchFamily="34" charset="0"/>
              <a:buChar char="•"/>
              <a:tabLst>
                <a:tab pos="504190" algn="l"/>
                <a:tab pos="756285" algn="l"/>
                <a:tab pos="1008380" algn="l"/>
                <a:tab pos="1260475" algn="l"/>
              </a:tabLst>
            </a:pPr>
            <a:r>
              <a:rPr lang="en-CA" dirty="0">
                <a:latin typeface="Times New Roman" panose="02020603050405020304" pitchFamily="18" charset="0"/>
                <a:ea typeface="SimSun" panose="02010600030101010101" pitchFamily="2" charset="-122"/>
              </a:rPr>
              <a:t>The following spec changes are proposed, where </a:t>
            </a:r>
            <a:r>
              <a:rPr lang="en-CA" dirty="0">
                <a:highlight>
                  <a:srgbClr val="00FFFF"/>
                </a:highlight>
                <a:latin typeface="Times New Roman" panose="02020603050405020304" pitchFamily="18" charset="0"/>
                <a:ea typeface="SimSun" panose="02010600030101010101" pitchFamily="2" charset="-122"/>
              </a:rPr>
              <a:t>cyan highlighted text</a:t>
            </a:r>
            <a:r>
              <a:rPr lang="en-CA" dirty="0">
                <a:latin typeface="Times New Roman" panose="02020603050405020304" pitchFamily="18" charset="0"/>
                <a:ea typeface="SimSun" panose="02010600030101010101" pitchFamily="2" charset="-122"/>
              </a:rPr>
              <a:t> reflect the changes:</a:t>
            </a:r>
            <a:endParaRPr lang="en-US" dirty="0">
              <a:latin typeface="Times New Roman" panose="02020603050405020304" pitchFamily="18" charset="0"/>
              <a:ea typeface="SimSun" panose="02010600030101010101" pitchFamily="2" charset="-122"/>
            </a:endParaRPr>
          </a:p>
        </p:txBody>
      </p:sp>
      <p:graphicFrame>
        <p:nvGraphicFramePr>
          <p:cNvPr id="9" name="Table 8">
            <a:extLst>
              <a:ext uri="{FF2B5EF4-FFF2-40B4-BE49-F238E27FC236}">
                <a16:creationId xmlns:a16="http://schemas.microsoft.com/office/drawing/2014/main" id="{39ADB9CC-F589-46F7-80C9-4057FD3102D9}"/>
              </a:ext>
            </a:extLst>
          </p:cNvPr>
          <p:cNvGraphicFramePr>
            <a:graphicFrameLocks noGrp="1"/>
          </p:cNvGraphicFramePr>
          <p:nvPr>
            <p:extLst>
              <p:ext uri="{D42A27DB-BD31-4B8C-83A1-F6EECF244321}">
                <p14:modId xmlns:p14="http://schemas.microsoft.com/office/powerpoint/2010/main" val="3162435415"/>
              </p:ext>
            </p:extLst>
          </p:nvPr>
        </p:nvGraphicFramePr>
        <p:xfrm>
          <a:off x="1735775" y="2008526"/>
          <a:ext cx="8207714" cy="4558682"/>
        </p:xfrm>
        <a:graphic>
          <a:graphicData uri="http://schemas.openxmlformats.org/drawingml/2006/table">
            <a:tbl>
              <a:tblPr/>
              <a:tblGrid>
                <a:gridCol w="7166369">
                  <a:extLst>
                    <a:ext uri="{9D8B030D-6E8A-4147-A177-3AD203B41FA5}">
                      <a16:colId xmlns:a16="http://schemas.microsoft.com/office/drawing/2014/main" val="2985526638"/>
                    </a:ext>
                  </a:extLst>
                </a:gridCol>
                <a:gridCol w="1041345">
                  <a:extLst>
                    <a:ext uri="{9D8B030D-6E8A-4147-A177-3AD203B41FA5}">
                      <a16:colId xmlns:a16="http://schemas.microsoft.com/office/drawing/2014/main" val="2669567277"/>
                    </a:ext>
                  </a:extLst>
                </a:gridCol>
              </a:tblGrid>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Malgun Gothic" panose="020B0503020000020004" pitchFamily="34" charset="-127"/>
                        </a:rPr>
                        <a:t>…</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9698988"/>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if( ph_dep_quant_enabled_flag )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4766984"/>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QState = </a:t>
                      </a:r>
                      <a:r>
                        <a:rPr lang="en-CA" sz="1100">
                          <a:solidFill>
                            <a:srgbClr val="000000"/>
                          </a:solidFill>
                          <a:effectLst/>
                          <a:latin typeface="Times New Roman" panose="02020603050405020304" pitchFamily="18" charset="0"/>
                          <a:ea typeface="Malgun Gothic" panose="020B0503020000020004" pitchFamily="34" charset="-127"/>
                        </a:rPr>
                        <a:t>startQStateSb</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155352"/>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for( n = </a:t>
                      </a:r>
                      <a:r>
                        <a:rPr lang="en-CA" sz="1100" dirty="0" err="1">
                          <a:solidFill>
                            <a:srgbClr val="000000"/>
                          </a:solidFill>
                          <a:effectLst/>
                          <a:latin typeface="Times New Roman" panose="02020603050405020304" pitchFamily="18" charset="0"/>
                          <a:ea typeface="Malgun Gothic" panose="020B0503020000020004" pitchFamily="34" charset="-127"/>
                        </a:rPr>
                        <a:t>numSbCoeff</a:t>
                      </a:r>
                      <a:r>
                        <a:rPr lang="en-CA" sz="1100" dirty="0">
                          <a:solidFill>
                            <a:srgbClr val="000000"/>
                          </a:solidFill>
                          <a:effectLst/>
                          <a:latin typeface="Times New Roman" panose="02020603050405020304" pitchFamily="18" charset="0"/>
                          <a:ea typeface="Malgun Gothic" panose="020B0503020000020004" pitchFamily="34" charset="-127"/>
                        </a:rPr>
                        <a:t> − 1; n  &gt;=  0; n− − )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2449966"/>
                  </a:ext>
                </a:extLst>
              </a:tr>
              <a:tr h="208227">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xC</a:t>
                      </a:r>
                      <a:r>
                        <a:rPr lang="en-CA" sz="1100" dirty="0">
                          <a:solidFill>
                            <a:srgbClr val="000000"/>
                          </a:solidFill>
                          <a:effectLst/>
                          <a:latin typeface="Times New Roman" panose="02020603050405020304" pitchFamily="18" charset="0"/>
                          <a:ea typeface="Malgun Gothic" panose="020B0503020000020004" pitchFamily="34" charset="-127"/>
                        </a:rPr>
                        <a:t> = ( </a:t>
                      </a:r>
                      <a:r>
                        <a:rPr lang="en-CA" sz="1100" dirty="0" err="1">
                          <a:solidFill>
                            <a:srgbClr val="000000"/>
                          </a:solidFill>
                          <a:effectLst/>
                          <a:latin typeface="Times New Roman" panose="02020603050405020304" pitchFamily="18" charset="0"/>
                          <a:ea typeface="Malgun Gothic" panose="020B0503020000020004" pitchFamily="34" charset="-127"/>
                        </a:rPr>
                        <a:t>xS</a:t>
                      </a:r>
                      <a:r>
                        <a:rPr lang="en-CA" sz="1100" dirty="0">
                          <a:solidFill>
                            <a:srgbClr val="000000"/>
                          </a:solidFill>
                          <a:effectLst/>
                          <a:latin typeface="Times New Roman" panose="02020603050405020304" pitchFamily="18" charset="0"/>
                          <a:ea typeface="Malgun Gothic" panose="020B0503020000020004" pitchFamily="34" charset="-127"/>
                        </a:rPr>
                        <a:t>  &lt;&lt;  log2SbW ) + </a:t>
                      </a:r>
                      <a:r>
                        <a:rPr lang="en-CA" sz="1100" dirty="0" err="1">
                          <a:solidFill>
                            <a:srgbClr val="000000"/>
                          </a:solidFill>
                          <a:effectLst/>
                          <a:latin typeface="Times New Roman" panose="02020603050405020304" pitchFamily="18" charset="0"/>
                          <a:ea typeface="Malgun Gothic" panose="020B0503020000020004" pitchFamily="34" charset="-127"/>
                        </a:rPr>
                        <a:t>DiagScanOrder</a:t>
                      </a:r>
                      <a:r>
                        <a:rPr lang="en-CA" sz="1100" dirty="0">
                          <a:solidFill>
                            <a:srgbClr val="000000"/>
                          </a:solidFill>
                          <a:effectLst/>
                          <a:latin typeface="Times New Roman" panose="02020603050405020304" pitchFamily="18" charset="0"/>
                          <a:ea typeface="Malgun Gothic" panose="020B0503020000020004" pitchFamily="34" charset="-127"/>
                        </a:rPr>
                        <a:t>[ log2SbW ][ log2SbH ][ n ][ 0 ]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7829722"/>
                  </a:ext>
                </a:extLst>
              </a:tr>
              <a:tr h="208227">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yC</a:t>
                      </a:r>
                      <a:r>
                        <a:rPr lang="en-CA" sz="1100" dirty="0">
                          <a:solidFill>
                            <a:srgbClr val="000000"/>
                          </a:solidFill>
                          <a:effectLst/>
                          <a:latin typeface="Times New Roman" panose="02020603050405020304" pitchFamily="18" charset="0"/>
                          <a:ea typeface="Malgun Gothic" panose="020B0503020000020004" pitchFamily="34" charset="-127"/>
                        </a:rPr>
                        <a:t> = ( </a:t>
                      </a:r>
                      <a:r>
                        <a:rPr lang="en-CA" sz="1100" dirty="0" err="1">
                          <a:solidFill>
                            <a:srgbClr val="000000"/>
                          </a:solidFill>
                          <a:effectLst/>
                          <a:latin typeface="Times New Roman" panose="02020603050405020304" pitchFamily="18" charset="0"/>
                          <a:ea typeface="Malgun Gothic" panose="020B0503020000020004" pitchFamily="34" charset="-127"/>
                        </a:rPr>
                        <a:t>yS</a:t>
                      </a:r>
                      <a:r>
                        <a:rPr lang="en-CA" sz="1100" dirty="0">
                          <a:solidFill>
                            <a:srgbClr val="000000"/>
                          </a:solidFill>
                          <a:effectLst/>
                          <a:latin typeface="Times New Roman" panose="02020603050405020304" pitchFamily="18" charset="0"/>
                          <a:ea typeface="Malgun Gothic" panose="020B0503020000020004" pitchFamily="34" charset="-127"/>
                        </a:rPr>
                        <a:t>  &lt;&lt;  log2SbH ) + </a:t>
                      </a:r>
                      <a:r>
                        <a:rPr lang="en-CA" sz="1100" dirty="0" err="1">
                          <a:solidFill>
                            <a:srgbClr val="000000"/>
                          </a:solidFill>
                          <a:effectLst/>
                          <a:latin typeface="Times New Roman" panose="02020603050405020304" pitchFamily="18" charset="0"/>
                          <a:ea typeface="Malgun Gothic" panose="020B0503020000020004" pitchFamily="34" charset="-127"/>
                        </a:rPr>
                        <a:t>DiagScanOrder</a:t>
                      </a:r>
                      <a:r>
                        <a:rPr lang="en-CA" sz="1100" dirty="0">
                          <a:solidFill>
                            <a:srgbClr val="000000"/>
                          </a:solidFill>
                          <a:effectLst/>
                          <a:latin typeface="Times New Roman" panose="02020603050405020304" pitchFamily="18" charset="0"/>
                          <a:ea typeface="Malgun Gothic" panose="020B0503020000020004" pitchFamily="34" charset="-127"/>
                        </a:rPr>
                        <a:t>[ log2SbW ][ log2SbH ][ n ][ 1 ]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3441625"/>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Malgun Gothic" panose="020B0503020000020004" pitchFamily="34" charset="-127"/>
                        </a:rPr>
                        <a:t>				if( AbsLevel[ xC ][ yC ] &gt; 0 )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5693634"/>
                  </a:ext>
                </a:extLst>
              </a:tr>
              <a:tr h="773571">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TransCoeffLevel</a:t>
                      </a:r>
                      <a:r>
                        <a:rPr lang="en-CA" sz="1100" dirty="0">
                          <a:solidFill>
                            <a:srgbClr val="000000"/>
                          </a:solidFill>
                          <a:effectLst/>
                          <a:latin typeface="Times New Roman" panose="02020603050405020304" pitchFamily="18" charset="0"/>
                          <a:ea typeface="SimSun" panose="02010600030101010101" pitchFamily="2" charset="-122"/>
                        </a:rPr>
                        <a:t>[ x0 ][ y0 ][ </a:t>
                      </a:r>
                      <a:r>
                        <a:rPr lang="en-CA" sz="1100" dirty="0" err="1">
                          <a:solidFill>
                            <a:srgbClr val="000000"/>
                          </a:solidFill>
                          <a:effectLst/>
                          <a:latin typeface="Times New Roman" panose="02020603050405020304" pitchFamily="18" charset="0"/>
                          <a:ea typeface="SimSun" panose="02010600030101010101" pitchFamily="2" charset="-122"/>
                        </a:rPr>
                        <a:t>cIdx</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xC</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yC</a:t>
                      </a:r>
                      <a:r>
                        <a:rPr lang="en-CA" sz="1100" dirty="0">
                          <a:solidFill>
                            <a:srgbClr val="000000"/>
                          </a:solidFill>
                          <a:effectLst/>
                          <a:latin typeface="Times New Roman" panose="02020603050405020304" pitchFamily="18" charset="0"/>
                          <a:ea typeface="SimSun" panose="02010600030101010101" pitchFamily="2" charset="-122"/>
                        </a:rPr>
                        <a:t> ] =</a:t>
                      </a:r>
                      <a:br>
                        <a:rPr lang="en-CA" sz="1100" dirty="0">
                          <a:solidFill>
                            <a:srgbClr val="000000"/>
                          </a:solidFill>
                          <a:effectLst/>
                          <a:latin typeface="Times New Roman" panose="02020603050405020304" pitchFamily="18" charset="0"/>
                          <a:ea typeface="SimSun" panose="02010600030101010101" pitchFamily="2" charset="-122"/>
                        </a:rPr>
                      </a:b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a:solidFill>
                            <a:srgbClr val="000000"/>
                          </a:solidFill>
                          <a:effectLst/>
                          <a:highlight>
                            <a:srgbClr val="00FFFF"/>
                          </a:highlight>
                          <a:latin typeface="Times New Roman" panose="02020603050405020304" pitchFamily="18" charset="0"/>
                          <a:ea typeface="SimSun" panose="02010600030101010101" pitchFamily="2" charset="-122"/>
                        </a:rPr>
                        <a:t>(</a:t>
                      </a:r>
                      <a:r>
                        <a:rPr lang="en-CA" sz="1100" dirty="0" err="1">
                          <a:effectLst/>
                          <a:highlight>
                            <a:srgbClr val="00FFFF"/>
                          </a:highlight>
                          <a:latin typeface="Times New Roman" panose="02020603050405020304" pitchFamily="18" charset="0"/>
                          <a:ea typeface="Malgun Gothic" panose="020B0503020000020004" pitchFamily="34" charset="-127"/>
                        </a:rPr>
                        <a:t>transform_skip_flag</a:t>
                      </a:r>
                      <a:r>
                        <a:rPr lang="en-CA" sz="1100" dirty="0">
                          <a:effectLst/>
                          <a:highlight>
                            <a:srgbClr val="00FFFF"/>
                          </a:highlight>
                          <a:latin typeface="Times New Roman" panose="02020603050405020304" pitchFamily="18" charset="0"/>
                          <a:ea typeface="Malgun Gothic" panose="020B0503020000020004" pitchFamily="34" charset="-127"/>
                        </a:rPr>
                        <a:t>[ x0 ][ y0 ][ </a:t>
                      </a:r>
                      <a:r>
                        <a:rPr lang="en-CA" sz="1100" dirty="0" err="1">
                          <a:effectLst/>
                          <a:highlight>
                            <a:srgbClr val="00FFFF"/>
                          </a:highlight>
                          <a:latin typeface="Times New Roman" panose="02020603050405020304" pitchFamily="18" charset="0"/>
                          <a:ea typeface="Malgun Gothic" panose="020B0503020000020004" pitchFamily="34" charset="-127"/>
                        </a:rPr>
                        <a:t>cIdx</a:t>
                      </a:r>
                      <a:r>
                        <a:rPr lang="en-CA" sz="1100" dirty="0">
                          <a:effectLst/>
                          <a:highlight>
                            <a:srgbClr val="00FFFF"/>
                          </a:highlight>
                          <a:latin typeface="Times New Roman" panose="02020603050405020304" pitchFamily="18" charset="0"/>
                          <a:ea typeface="Malgun Gothic" panose="020B0503020000020004" pitchFamily="34" charset="-127"/>
                        </a:rPr>
                        <a:t> ]</a:t>
                      </a:r>
                      <a:r>
                        <a:rPr lang="en-CA" sz="1100" dirty="0">
                          <a:solidFill>
                            <a:srgbClr val="000000"/>
                          </a:solidFill>
                          <a:effectLst/>
                          <a:highlight>
                            <a:srgbClr val="00FFFF"/>
                          </a:highlight>
                          <a:latin typeface="Times New Roman" panose="02020603050405020304" pitchFamily="18" charset="0"/>
                          <a:ea typeface="SimSun" panose="02010600030101010101" pitchFamily="2" charset="-122"/>
                        </a:rPr>
                        <a:t> ? 1 :</a:t>
                      </a:r>
                      <a:r>
                        <a:rPr lang="en-CA" sz="1100" dirty="0">
                          <a:solidFill>
                            <a:srgbClr val="000000"/>
                          </a:solidFill>
                          <a:effectLst/>
                          <a:latin typeface="Times New Roman" panose="02020603050405020304" pitchFamily="18" charset="0"/>
                          <a:ea typeface="SimSun" panose="02010600030101010101" pitchFamily="2" charset="-122"/>
                        </a:rPr>
                        <a:t> 2 </a:t>
                      </a:r>
                      <a:r>
                        <a:rPr lang="en-CA" sz="1100" dirty="0">
                          <a:solidFill>
                            <a:srgbClr val="000000"/>
                          </a:solidFill>
                          <a:effectLst/>
                          <a:highlight>
                            <a:srgbClr val="00FFFF"/>
                          </a:highlight>
                          <a:latin typeface="Times New Roman" panose="02020603050405020304" pitchFamily="18" charset="0"/>
                          <a:ea typeface="SimSun" panose="02010600030101010101" pitchFamily="2" charset="-122"/>
                        </a:rPr>
                        <a:t>)</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AbsLevel</a:t>
                      </a: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xC</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yC</a:t>
                      </a:r>
                      <a:r>
                        <a:rPr lang="en-CA" sz="1100" dirty="0">
                          <a:solidFill>
                            <a:srgbClr val="000000"/>
                          </a:solidFill>
                          <a:effectLst/>
                          <a:latin typeface="Times New Roman" panose="02020603050405020304" pitchFamily="18" charset="0"/>
                          <a:ea typeface="SimSun" panose="02010600030101010101" pitchFamily="2" charset="-122"/>
                        </a:rPr>
                        <a:t> ] </a:t>
                      </a:r>
                      <a:endParaRPr lang="en-US" sz="1100" dirty="0">
                        <a:effectLst/>
                        <a:latin typeface="Times New Roman" panose="02020603050405020304" pitchFamily="18" charset="0"/>
                        <a:ea typeface="SimSun" panose="02010600030101010101" pitchFamily="2" charset="-122"/>
                      </a:endParaRPr>
                    </a:p>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a:solidFill>
                            <a:srgbClr val="000000"/>
                          </a:solidFill>
                          <a:effectLst/>
                          <a:latin typeface="Times New Roman" panose="02020603050405020304" pitchFamily="18" charset="0"/>
                          <a:ea typeface="Malgun Gothic" panose="020B0503020000020004" pitchFamily="34" charset="-127"/>
                        </a:rPr>
                        <a:t>− ( </a:t>
                      </a:r>
                      <a:r>
                        <a:rPr lang="en-CA" sz="1100" dirty="0">
                          <a:solidFill>
                            <a:srgbClr val="000000"/>
                          </a:solidFill>
                          <a:effectLst/>
                          <a:highlight>
                            <a:srgbClr val="00FFFF"/>
                          </a:highlight>
                          <a:latin typeface="Times New Roman" panose="02020603050405020304" pitchFamily="18" charset="0"/>
                          <a:ea typeface="Malgun Gothic" panose="020B0503020000020004" pitchFamily="34" charset="-127"/>
                        </a:rPr>
                        <a:t>(</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QState</a:t>
                      </a:r>
                      <a:r>
                        <a:rPr lang="en-CA" sz="1100" dirty="0">
                          <a:solidFill>
                            <a:srgbClr val="000000"/>
                          </a:solidFill>
                          <a:effectLst/>
                          <a:latin typeface="Times New Roman" panose="02020603050405020304" pitchFamily="18" charset="0"/>
                          <a:ea typeface="Malgun Gothic" panose="020B0503020000020004" pitchFamily="34" charset="-127"/>
                        </a:rPr>
                        <a:t>  &gt; 1 </a:t>
                      </a:r>
                      <a:r>
                        <a:rPr lang="en-CA" sz="1100" dirty="0">
                          <a:solidFill>
                            <a:srgbClr val="000000"/>
                          </a:solidFill>
                          <a:effectLst/>
                          <a:highlight>
                            <a:srgbClr val="00FFFF"/>
                          </a:highlight>
                          <a:latin typeface="Times New Roman" panose="02020603050405020304" pitchFamily="18" charset="0"/>
                          <a:ea typeface="Malgun Gothic" panose="020B0503020000020004" pitchFamily="34" charset="-127"/>
                        </a:rPr>
                        <a:t>&amp;&amp; </a:t>
                      </a:r>
                      <a:r>
                        <a:rPr lang="en-CA" sz="1100" dirty="0" err="1">
                          <a:effectLst/>
                          <a:highlight>
                            <a:srgbClr val="00FFFF"/>
                          </a:highlight>
                          <a:latin typeface="Times New Roman" panose="02020603050405020304" pitchFamily="18" charset="0"/>
                          <a:ea typeface="Malgun Gothic" panose="020B0503020000020004" pitchFamily="34" charset="-127"/>
                        </a:rPr>
                        <a:t>transform_skip_flag</a:t>
                      </a:r>
                      <a:r>
                        <a:rPr lang="en-CA" sz="1100" dirty="0">
                          <a:effectLst/>
                          <a:highlight>
                            <a:srgbClr val="00FFFF"/>
                          </a:highlight>
                          <a:latin typeface="Times New Roman" panose="02020603050405020304" pitchFamily="18" charset="0"/>
                          <a:ea typeface="Malgun Gothic" panose="020B0503020000020004" pitchFamily="34" charset="-127"/>
                        </a:rPr>
                        <a:t>[ x0 ][ y0 ][ </a:t>
                      </a:r>
                      <a:r>
                        <a:rPr lang="en-CA" sz="1100" dirty="0" err="1">
                          <a:effectLst/>
                          <a:highlight>
                            <a:srgbClr val="00FFFF"/>
                          </a:highlight>
                          <a:latin typeface="Times New Roman" panose="02020603050405020304" pitchFamily="18" charset="0"/>
                          <a:ea typeface="Malgun Gothic" panose="020B0503020000020004" pitchFamily="34" charset="-127"/>
                        </a:rPr>
                        <a:t>cIdx</a:t>
                      </a:r>
                      <a:r>
                        <a:rPr lang="en-CA" sz="1100" dirty="0">
                          <a:effectLst/>
                          <a:highlight>
                            <a:srgbClr val="00FFFF"/>
                          </a:highlight>
                          <a:latin typeface="Times New Roman" panose="02020603050405020304" pitchFamily="18" charset="0"/>
                          <a:ea typeface="Malgun Gothic" panose="020B0503020000020004" pitchFamily="34" charset="-127"/>
                        </a:rPr>
                        <a:t> ]</a:t>
                      </a:r>
                      <a:r>
                        <a:rPr lang="en-CA" sz="1100" dirty="0">
                          <a:solidFill>
                            <a:srgbClr val="000000"/>
                          </a:solidFill>
                          <a:effectLst/>
                          <a:highlight>
                            <a:srgbClr val="00FFFF"/>
                          </a:highlight>
                          <a:latin typeface="Times New Roman" panose="02020603050405020304" pitchFamily="18" charset="0"/>
                          <a:ea typeface="Malgun Gothic" panose="020B0503020000020004" pitchFamily="34" charset="-127"/>
                        </a:rPr>
                        <a:t> )</a:t>
                      </a:r>
                      <a:r>
                        <a:rPr lang="en-CA" sz="1100" dirty="0">
                          <a:solidFill>
                            <a:srgbClr val="000000"/>
                          </a:solidFill>
                          <a:effectLst/>
                          <a:latin typeface="Times New Roman" panose="02020603050405020304" pitchFamily="18" charset="0"/>
                          <a:ea typeface="Malgun Gothic" panose="020B0503020000020004" pitchFamily="34" charset="-127"/>
                        </a:rPr>
                        <a:t>? 1 : 0 ) ) </a:t>
                      </a:r>
                      <a:endParaRPr lang="en-US" sz="1100" dirty="0">
                        <a:effectLst/>
                        <a:latin typeface="Times New Roman" panose="02020603050405020304" pitchFamily="18" charset="0"/>
                        <a:ea typeface="SimSun" panose="02010600030101010101" pitchFamily="2" charset="-122"/>
                      </a:endParaRPr>
                    </a:p>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 ( 1 − 2 * </a:t>
                      </a:r>
                      <a:r>
                        <a:rPr lang="en-CA" sz="1100" dirty="0" err="1">
                          <a:solidFill>
                            <a:srgbClr val="000000"/>
                          </a:solidFill>
                          <a:effectLst/>
                          <a:latin typeface="Times New Roman" panose="02020603050405020304" pitchFamily="18" charset="0"/>
                          <a:ea typeface="Malgun Gothic" panose="020B0503020000020004" pitchFamily="34" charset="-127"/>
                        </a:rPr>
                        <a:t>coeff_sign_flag</a:t>
                      </a:r>
                      <a:r>
                        <a:rPr lang="en-CA" sz="1100" dirty="0">
                          <a:solidFill>
                            <a:srgbClr val="000000"/>
                          </a:solidFill>
                          <a:effectLst/>
                          <a:latin typeface="Times New Roman" panose="02020603050405020304" pitchFamily="18" charset="0"/>
                          <a:ea typeface="Malgun Gothic" panose="020B0503020000020004" pitchFamily="34" charset="-127"/>
                        </a:rPr>
                        <a:t>[ n ]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8254502"/>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QState</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QStateTransTable</a:t>
                      </a: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QState</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Malgun Gothic" panose="020B0503020000020004" pitchFamily="34" charset="-127"/>
                        </a:rPr>
                        <a:t>AbsLevel</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xC</a:t>
                      </a:r>
                      <a:r>
                        <a:rPr lang="en-CA" sz="1100" dirty="0">
                          <a:solidFill>
                            <a:srgbClr val="000000"/>
                          </a:solidFill>
                          <a:effectLst/>
                          <a:latin typeface="Times New Roman" panose="02020603050405020304" pitchFamily="18" charset="0"/>
                          <a:ea typeface="Malgun Gothic" panose="020B0503020000020004" pitchFamily="34" charset="-127"/>
                        </a:rPr>
                        <a:t> ][ </a:t>
                      </a:r>
                      <a:r>
                        <a:rPr lang="en-CA" sz="1100" dirty="0" err="1">
                          <a:solidFill>
                            <a:srgbClr val="000000"/>
                          </a:solidFill>
                          <a:effectLst/>
                          <a:latin typeface="Times New Roman" panose="02020603050405020304" pitchFamily="18" charset="0"/>
                          <a:ea typeface="Malgun Gothic" panose="020B0503020000020004" pitchFamily="34" charset="-127"/>
                        </a:rPr>
                        <a:t>yC</a:t>
                      </a:r>
                      <a:r>
                        <a:rPr lang="en-CA" sz="1100" dirty="0">
                          <a:solidFill>
                            <a:srgbClr val="000000"/>
                          </a:solidFill>
                          <a:effectLst/>
                          <a:latin typeface="Times New Roman" panose="02020603050405020304" pitchFamily="18" charset="0"/>
                          <a:ea typeface="Malgun Gothic" panose="020B0503020000020004" pitchFamily="34" charset="-127"/>
                        </a:rPr>
                        <a:t> ] &amp; 1</a:t>
                      </a:r>
                      <a:r>
                        <a:rPr lang="en-CA" sz="11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456092"/>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 else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4237109"/>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sumAbsLevel = 0</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7704132"/>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Malgun Gothic" panose="020B0503020000020004" pitchFamily="34" charset="-127"/>
                        </a:rPr>
                        <a:t>			for( n = numSbCoeff − 1; n  &gt;=  0; n− − )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711171"/>
                  </a:ext>
                </a:extLst>
              </a:tr>
              <a:tr h="208227">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xC</a:t>
                      </a:r>
                      <a:r>
                        <a:rPr lang="en-CA" sz="1100" dirty="0">
                          <a:solidFill>
                            <a:srgbClr val="000000"/>
                          </a:solidFill>
                          <a:effectLst/>
                          <a:latin typeface="Times New Roman" panose="02020603050405020304" pitchFamily="18" charset="0"/>
                          <a:ea typeface="Malgun Gothic" panose="020B0503020000020004" pitchFamily="34" charset="-127"/>
                        </a:rPr>
                        <a:t> = ( </a:t>
                      </a:r>
                      <a:r>
                        <a:rPr lang="en-CA" sz="1100" dirty="0" err="1">
                          <a:solidFill>
                            <a:srgbClr val="000000"/>
                          </a:solidFill>
                          <a:effectLst/>
                          <a:latin typeface="Times New Roman" panose="02020603050405020304" pitchFamily="18" charset="0"/>
                          <a:ea typeface="Malgun Gothic" panose="020B0503020000020004" pitchFamily="34" charset="-127"/>
                        </a:rPr>
                        <a:t>xS</a:t>
                      </a:r>
                      <a:r>
                        <a:rPr lang="en-CA" sz="1100" dirty="0">
                          <a:solidFill>
                            <a:srgbClr val="000000"/>
                          </a:solidFill>
                          <a:effectLst/>
                          <a:latin typeface="Times New Roman" panose="02020603050405020304" pitchFamily="18" charset="0"/>
                          <a:ea typeface="Malgun Gothic" panose="020B0503020000020004" pitchFamily="34" charset="-127"/>
                        </a:rPr>
                        <a:t>  &lt;&lt;  log2SbW ) + </a:t>
                      </a:r>
                      <a:r>
                        <a:rPr lang="en-CA" sz="1100" dirty="0" err="1">
                          <a:solidFill>
                            <a:srgbClr val="000000"/>
                          </a:solidFill>
                          <a:effectLst/>
                          <a:latin typeface="Times New Roman" panose="02020603050405020304" pitchFamily="18" charset="0"/>
                          <a:ea typeface="Malgun Gothic" panose="020B0503020000020004" pitchFamily="34" charset="-127"/>
                        </a:rPr>
                        <a:t>DiagScanOrder</a:t>
                      </a:r>
                      <a:r>
                        <a:rPr lang="en-CA" sz="1100" dirty="0">
                          <a:solidFill>
                            <a:srgbClr val="000000"/>
                          </a:solidFill>
                          <a:effectLst/>
                          <a:latin typeface="Times New Roman" panose="02020603050405020304" pitchFamily="18" charset="0"/>
                          <a:ea typeface="Malgun Gothic" panose="020B0503020000020004" pitchFamily="34" charset="-127"/>
                        </a:rPr>
                        <a:t>[ log2SbW ][ log2SbH ][ n ][ 0 ]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819412"/>
                  </a:ext>
                </a:extLst>
              </a:tr>
              <a:tr h="208227">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yC</a:t>
                      </a:r>
                      <a:r>
                        <a:rPr lang="en-CA" sz="1100" dirty="0">
                          <a:solidFill>
                            <a:srgbClr val="000000"/>
                          </a:solidFill>
                          <a:effectLst/>
                          <a:latin typeface="Times New Roman" panose="02020603050405020304" pitchFamily="18" charset="0"/>
                          <a:ea typeface="Malgun Gothic" panose="020B0503020000020004" pitchFamily="34" charset="-127"/>
                        </a:rPr>
                        <a:t> = ( </a:t>
                      </a:r>
                      <a:r>
                        <a:rPr lang="en-CA" sz="1100" dirty="0" err="1">
                          <a:solidFill>
                            <a:srgbClr val="000000"/>
                          </a:solidFill>
                          <a:effectLst/>
                          <a:latin typeface="Times New Roman" panose="02020603050405020304" pitchFamily="18" charset="0"/>
                          <a:ea typeface="Malgun Gothic" panose="020B0503020000020004" pitchFamily="34" charset="-127"/>
                        </a:rPr>
                        <a:t>yS</a:t>
                      </a:r>
                      <a:r>
                        <a:rPr lang="en-CA" sz="1100" dirty="0">
                          <a:solidFill>
                            <a:srgbClr val="000000"/>
                          </a:solidFill>
                          <a:effectLst/>
                          <a:latin typeface="Times New Roman" panose="02020603050405020304" pitchFamily="18" charset="0"/>
                          <a:ea typeface="Malgun Gothic" panose="020B0503020000020004" pitchFamily="34" charset="-127"/>
                        </a:rPr>
                        <a:t>  &lt;&lt;  log2SbH ) + </a:t>
                      </a:r>
                      <a:r>
                        <a:rPr lang="en-CA" sz="1100" dirty="0" err="1">
                          <a:solidFill>
                            <a:srgbClr val="000000"/>
                          </a:solidFill>
                          <a:effectLst/>
                          <a:latin typeface="Times New Roman" panose="02020603050405020304" pitchFamily="18" charset="0"/>
                          <a:ea typeface="Malgun Gothic" panose="020B0503020000020004" pitchFamily="34" charset="-127"/>
                        </a:rPr>
                        <a:t>DiagScanOrder</a:t>
                      </a:r>
                      <a:r>
                        <a:rPr lang="en-CA" sz="1100" dirty="0">
                          <a:solidFill>
                            <a:srgbClr val="000000"/>
                          </a:solidFill>
                          <a:effectLst/>
                          <a:latin typeface="Times New Roman" panose="02020603050405020304" pitchFamily="18" charset="0"/>
                          <a:ea typeface="Malgun Gothic" panose="020B0503020000020004" pitchFamily="34" charset="-127"/>
                        </a:rPr>
                        <a:t>[ log2SbW ][ log2SbH ][ n ][ 1 ]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5494676"/>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Malgun Gothic" panose="020B0503020000020004" pitchFamily="34" charset="-127"/>
                        </a:rPr>
                        <a:t>				if( </a:t>
                      </a:r>
                      <a:r>
                        <a:rPr lang="en-CA" sz="1100" dirty="0" err="1">
                          <a:solidFill>
                            <a:srgbClr val="000000"/>
                          </a:solidFill>
                          <a:effectLst/>
                          <a:latin typeface="Times New Roman" panose="02020603050405020304" pitchFamily="18" charset="0"/>
                          <a:ea typeface="Malgun Gothic" panose="020B0503020000020004" pitchFamily="34" charset="-127"/>
                        </a:rPr>
                        <a:t>AbsLevel</a:t>
                      </a:r>
                      <a:r>
                        <a:rPr lang="en-CA" sz="1100" dirty="0">
                          <a:solidFill>
                            <a:srgbClr val="000000"/>
                          </a:solidFill>
                          <a:effectLst/>
                          <a:latin typeface="Times New Roman" panose="02020603050405020304" pitchFamily="18" charset="0"/>
                          <a:ea typeface="Malgun Gothic" panose="020B0503020000020004" pitchFamily="34" charset="-127"/>
                        </a:rPr>
                        <a:t>[ </a:t>
                      </a:r>
                      <a:r>
                        <a:rPr lang="en-CA" sz="1100" dirty="0" err="1">
                          <a:solidFill>
                            <a:srgbClr val="000000"/>
                          </a:solidFill>
                          <a:effectLst/>
                          <a:latin typeface="Times New Roman" panose="02020603050405020304" pitchFamily="18" charset="0"/>
                          <a:ea typeface="Malgun Gothic" panose="020B0503020000020004" pitchFamily="34" charset="-127"/>
                        </a:rPr>
                        <a:t>xC</a:t>
                      </a:r>
                      <a:r>
                        <a:rPr lang="en-CA" sz="1100" dirty="0">
                          <a:solidFill>
                            <a:srgbClr val="000000"/>
                          </a:solidFill>
                          <a:effectLst/>
                          <a:latin typeface="Times New Roman" panose="02020603050405020304" pitchFamily="18" charset="0"/>
                          <a:ea typeface="Malgun Gothic" panose="020B0503020000020004" pitchFamily="34" charset="-127"/>
                        </a:rPr>
                        <a:t> ][ </a:t>
                      </a:r>
                      <a:r>
                        <a:rPr lang="en-CA" sz="1100" dirty="0" err="1">
                          <a:solidFill>
                            <a:srgbClr val="000000"/>
                          </a:solidFill>
                          <a:effectLst/>
                          <a:latin typeface="Times New Roman" panose="02020603050405020304" pitchFamily="18" charset="0"/>
                          <a:ea typeface="Malgun Gothic" panose="020B0503020000020004" pitchFamily="34" charset="-127"/>
                        </a:rPr>
                        <a:t>yC</a:t>
                      </a:r>
                      <a:r>
                        <a:rPr lang="en-CA" sz="1100" dirty="0">
                          <a:solidFill>
                            <a:srgbClr val="000000"/>
                          </a:solidFill>
                          <a:effectLst/>
                          <a:latin typeface="Times New Roman" panose="02020603050405020304" pitchFamily="18" charset="0"/>
                          <a:ea typeface="Malgun Gothic" panose="020B0503020000020004" pitchFamily="34" charset="-127"/>
                        </a:rPr>
                        <a:t> ] &gt; 0 )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936386"/>
                  </a:ext>
                </a:extLst>
              </a:tr>
              <a:tr h="347318">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TransCoeffLevel</a:t>
                      </a:r>
                      <a:r>
                        <a:rPr lang="en-CA" sz="1100" dirty="0">
                          <a:solidFill>
                            <a:srgbClr val="000000"/>
                          </a:solidFill>
                          <a:effectLst/>
                          <a:latin typeface="Times New Roman" panose="02020603050405020304" pitchFamily="18" charset="0"/>
                          <a:ea typeface="SimSun" panose="02010600030101010101" pitchFamily="2" charset="-122"/>
                        </a:rPr>
                        <a:t>[ x0 ][ y0 ][ </a:t>
                      </a:r>
                      <a:r>
                        <a:rPr lang="en-CA" sz="1100" dirty="0" err="1">
                          <a:solidFill>
                            <a:srgbClr val="000000"/>
                          </a:solidFill>
                          <a:effectLst/>
                          <a:latin typeface="Times New Roman" panose="02020603050405020304" pitchFamily="18" charset="0"/>
                          <a:ea typeface="SimSun" panose="02010600030101010101" pitchFamily="2" charset="-122"/>
                        </a:rPr>
                        <a:t>cIdx</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xC</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yC</a:t>
                      </a:r>
                      <a:r>
                        <a:rPr lang="en-CA" sz="1100" dirty="0">
                          <a:solidFill>
                            <a:srgbClr val="000000"/>
                          </a:solidFill>
                          <a:effectLst/>
                          <a:latin typeface="Times New Roman" panose="02020603050405020304" pitchFamily="18" charset="0"/>
                          <a:ea typeface="SimSun" panose="02010600030101010101" pitchFamily="2" charset="-122"/>
                        </a:rPr>
                        <a:t> ]  =</a:t>
                      </a:r>
                      <a:br>
                        <a:rPr lang="en-CA" sz="1100" dirty="0">
                          <a:solidFill>
                            <a:srgbClr val="000000"/>
                          </a:solidFill>
                          <a:effectLst/>
                          <a:latin typeface="Times New Roman" panose="02020603050405020304" pitchFamily="18" charset="0"/>
                          <a:ea typeface="SimSun" panose="02010600030101010101" pitchFamily="2" charset="-122"/>
                        </a:rPr>
                      </a:b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AbsLevel</a:t>
                      </a: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err="1">
                          <a:solidFill>
                            <a:srgbClr val="000000"/>
                          </a:solidFill>
                          <a:effectLst/>
                          <a:latin typeface="Times New Roman" panose="02020603050405020304" pitchFamily="18" charset="0"/>
                          <a:ea typeface="SimSun" panose="02010600030101010101" pitchFamily="2" charset="-122"/>
                        </a:rPr>
                        <a:t>xC</a:t>
                      </a:r>
                      <a:r>
                        <a:rPr lang="en-CA" sz="1100" dirty="0">
                          <a:solidFill>
                            <a:srgbClr val="000000"/>
                          </a:solidFill>
                          <a:effectLst/>
                          <a:latin typeface="Times New Roman" panose="02020603050405020304" pitchFamily="18" charset="0"/>
                          <a:ea typeface="SimSun" panose="02010600030101010101" pitchFamily="2" charset="-122"/>
                        </a:rPr>
                        <a:t> ][ </a:t>
                      </a:r>
                      <a:r>
                        <a:rPr lang="en-CA" sz="1100" dirty="0" err="1">
                          <a:solidFill>
                            <a:srgbClr val="000000"/>
                          </a:solidFill>
                          <a:effectLst/>
                          <a:latin typeface="Times New Roman" panose="02020603050405020304" pitchFamily="18" charset="0"/>
                          <a:ea typeface="SimSun" panose="02010600030101010101" pitchFamily="2" charset="-122"/>
                        </a:rPr>
                        <a:t>yC</a:t>
                      </a:r>
                      <a:r>
                        <a:rPr lang="en-CA" sz="1100" dirty="0">
                          <a:solidFill>
                            <a:srgbClr val="000000"/>
                          </a:solidFill>
                          <a:effectLst/>
                          <a:latin typeface="Times New Roman" panose="02020603050405020304" pitchFamily="18" charset="0"/>
                          <a:ea typeface="SimSun" panose="02010600030101010101" pitchFamily="2" charset="-122"/>
                        </a:rPr>
                        <a:t> ]</a:t>
                      </a:r>
                      <a:r>
                        <a:rPr lang="en-CA" sz="1100" dirty="0">
                          <a:solidFill>
                            <a:srgbClr val="000000"/>
                          </a:solidFill>
                          <a:effectLst/>
                          <a:latin typeface="Times New Roman" panose="02020603050405020304" pitchFamily="18" charset="0"/>
                          <a:ea typeface="Malgun Gothic" panose="020B0503020000020004" pitchFamily="34" charset="-127"/>
                        </a:rPr>
                        <a:t> * ( 1 − 2 * </a:t>
                      </a:r>
                      <a:r>
                        <a:rPr lang="en-CA" sz="1100" dirty="0" err="1">
                          <a:solidFill>
                            <a:srgbClr val="000000"/>
                          </a:solidFill>
                          <a:effectLst/>
                          <a:latin typeface="Times New Roman" panose="02020603050405020304" pitchFamily="18" charset="0"/>
                          <a:ea typeface="Malgun Gothic" panose="020B0503020000020004" pitchFamily="34" charset="-127"/>
                        </a:rPr>
                        <a:t>coeff_sign_flag</a:t>
                      </a:r>
                      <a:r>
                        <a:rPr lang="en-CA" sz="1100" dirty="0">
                          <a:solidFill>
                            <a:srgbClr val="000000"/>
                          </a:solidFill>
                          <a:effectLst/>
                          <a:latin typeface="Times New Roman" panose="02020603050405020304" pitchFamily="18" charset="0"/>
                          <a:ea typeface="Malgun Gothic" panose="020B0503020000020004" pitchFamily="34" charset="-127"/>
                        </a:rPr>
                        <a:t>[ n ]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0278800"/>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5512894"/>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6817311"/>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a:solidFill>
                            <a:srgbClr val="000000"/>
                          </a:solidFill>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0726"/>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7253737"/>
                  </a:ext>
                </a:extLst>
              </a:tr>
              <a:tr h="173659">
                <a:tc>
                  <a:txBody>
                    <a:bodyPr/>
                    <a:lstStyle/>
                    <a:p>
                      <a:pPr marL="0" marR="0" algn="just" fontAlgn="base"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1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fontAlgn="base" hangingPunct="0">
                        <a:spcBef>
                          <a:spcPts val="100"/>
                        </a:spcBef>
                        <a:spcAft>
                          <a:spcPts val="200"/>
                        </a:spcAft>
                        <a:tabLst>
                          <a:tab pos="504190" algn="l"/>
                          <a:tab pos="756285" algn="l"/>
                          <a:tab pos="1008380" algn="l"/>
                          <a:tab pos="1260475" algn="l"/>
                          <a:tab pos="457200" algn="l"/>
                        </a:tabLst>
                      </a:pPr>
                      <a:r>
                        <a:rPr lang="en-CA" sz="1100" dirty="0">
                          <a:solidFill>
                            <a:srgbClr val="000000"/>
                          </a:solidFill>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SimSun" panose="02010600030101010101" pitchFamily="2" charset="-122"/>
                      </a:endParaRPr>
                    </a:p>
                  </a:txBody>
                  <a:tcPr marL="59343" marR="593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7014862"/>
                  </a:ext>
                </a:extLst>
              </a:tr>
            </a:tbl>
          </a:graphicData>
        </a:graphic>
      </p:graphicFrame>
      <p:sp>
        <p:nvSpPr>
          <p:cNvPr id="10" name="Rectangle 2">
            <a:extLst>
              <a:ext uri="{FF2B5EF4-FFF2-40B4-BE49-F238E27FC236}">
                <a16:creationId xmlns:a16="http://schemas.microsoft.com/office/drawing/2014/main" id="{9A621969-36F9-449E-8A4E-9C6B2C04A04B}"/>
              </a:ext>
            </a:extLst>
          </p:cNvPr>
          <p:cNvSpPr>
            <a:spLocks noChangeArrowheads="1"/>
          </p:cNvSpPr>
          <p:nvPr/>
        </p:nvSpPr>
        <p:spPr bwMode="auto">
          <a:xfrm>
            <a:off x="1591999" y="1692162"/>
            <a:ext cx="2844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 pos="504825" algn="l"/>
                <a:tab pos="755650" algn="l"/>
                <a:tab pos="1008063" algn="l"/>
                <a:tab pos="12604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 pos="504825" algn="l"/>
                <a:tab pos="755650" algn="l"/>
                <a:tab pos="1008063" algn="l"/>
                <a:tab pos="1260475" algn="l"/>
              </a:tabLst>
            </a:pPr>
            <a:r>
              <a:rPr kumimoji="0" lang="en-CA" altLang="en-US" sz="1200" b="1" i="0" u="none" strike="noStrike" cap="none" normalizeH="0" baseline="0" dirty="0">
                <a:ln>
                  <a:noFill/>
                </a:ln>
                <a:solidFill>
                  <a:schemeClr val="tx1"/>
                </a:solidFill>
                <a:effectLst/>
                <a:ea typeface="PMingLiU" panose="02020500000000000000" pitchFamily="18" charset="-120"/>
                <a:cs typeface="Arial" panose="020B0604020202020204" pitchFamily="34" charset="0"/>
              </a:rPr>
              <a:t>7.3.10.11 Residual coding syntax</a:t>
            </a:r>
            <a:endParaRPr kumimoji="0" lang="en-US" altLang="en-US" sz="1200" b="0" i="0" u="none" strike="noStrike" cap="none" normalizeH="0" baseline="0" dirty="0">
              <a:ln>
                <a:noFill/>
              </a:ln>
              <a:solidFill>
                <a:schemeClr val="tx1"/>
              </a:solidFill>
              <a:effectLst/>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 pos="504825" algn="l"/>
                <a:tab pos="755650" algn="l"/>
                <a:tab pos="1008063" algn="l"/>
                <a:tab pos="1260475" algn="l"/>
              </a:tabLst>
            </a:pPr>
            <a:endParaRPr kumimoji="0" lang="en-US" altLang="en-US" sz="1200" b="0" i="0" u="none" strike="noStrike" cap="none" normalizeH="0" baseline="0" dirty="0">
              <a:ln>
                <a:noFill/>
              </a:ln>
              <a:solidFill>
                <a:schemeClr val="tx1"/>
              </a:solidFill>
              <a:effectLst/>
              <a:cs typeface="Arial" panose="020B0604020202020204" pitchFamily="34" charset="0"/>
            </a:endParaRPr>
          </a:p>
        </p:txBody>
      </p:sp>
    </p:spTree>
    <p:extLst>
      <p:ext uri="{BB962C8B-B14F-4D97-AF65-F5344CB8AC3E}">
        <p14:creationId xmlns:p14="http://schemas.microsoft.com/office/powerpoint/2010/main" val="244780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7021F14-D530-46B6-9010-982A15F3CB5E}"/>
              </a:ext>
            </a:extLst>
          </p:cNvPr>
          <p:cNvSpPr>
            <a:spLocks noGrp="1"/>
          </p:cNvSpPr>
          <p:nvPr>
            <p:ph sz="quarter" idx="12"/>
          </p:nvPr>
        </p:nvSpPr>
        <p:spPr>
          <a:xfrm>
            <a:off x="178879" y="743053"/>
            <a:ext cx="11834241" cy="4743243"/>
          </a:xfrm>
        </p:spPr>
        <p:txBody>
          <a:bodyPr/>
          <a:lstStyle/>
          <a:p>
            <a:pPr hangingPunct="0"/>
            <a:r>
              <a:rPr lang="en-CA" dirty="0"/>
              <a:t>It is proposed to disable dependent quantization (DQ) and sign data hiding (SDH) for TS blocks.</a:t>
            </a:r>
          </a:p>
          <a:p>
            <a:pPr hangingPunct="0"/>
            <a:r>
              <a:rPr lang="en-CA" dirty="0"/>
              <a:t>Identified following proposals which address the same problem:</a:t>
            </a:r>
          </a:p>
          <a:p>
            <a:pPr lvl="1" hangingPunct="0"/>
            <a:r>
              <a:rPr lang="en-CA" u="sng" dirty="0"/>
              <a:t>Disable DQ and SDH</a:t>
            </a:r>
            <a:r>
              <a:rPr lang="en-CA" dirty="0"/>
              <a:t>: JVET-R0141, JVET-R0144, JVET-R0153 (m3), JVET-R0325.</a:t>
            </a:r>
          </a:p>
          <a:p>
            <a:pPr lvl="1" hangingPunct="0"/>
            <a:r>
              <a:rPr lang="en-CA" u="sng" dirty="0"/>
              <a:t>Disable SDH</a:t>
            </a:r>
            <a:r>
              <a:rPr lang="en-CA" dirty="0"/>
              <a:t>: JVET-R0116 (m2.2)</a:t>
            </a:r>
          </a:p>
          <a:p>
            <a:pPr hangingPunct="0"/>
            <a:r>
              <a:rPr lang="en-CA" dirty="0"/>
              <a:t>Though DQ and SDH can be disabled individually, maximal benefits when observed disabling both.</a:t>
            </a:r>
          </a:p>
          <a:p>
            <a:pPr lvl="1" hangingPunct="0"/>
            <a:r>
              <a:rPr lang="en-CA" dirty="0"/>
              <a:t>This fixes encoder crashes and decoder mismatch issues as reported in Ticket #981.</a:t>
            </a:r>
          </a:p>
          <a:p>
            <a:pPr lvl="1" hangingPunct="0"/>
            <a:r>
              <a:rPr lang="en-CA" dirty="0"/>
              <a:t>Provides coding gains both for lossless and non-CTC lossy cases.</a:t>
            </a:r>
          </a:p>
          <a:p>
            <a:pPr lvl="1" hangingPunct="0"/>
            <a:r>
              <a:rPr lang="en-CA" dirty="0"/>
              <a:t>Lossless coding is now possible in spec text.</a:t>
            </a:r>
          </a:p>
          <a:p>
            <a:pPr lvl="1" hangingPunct="0"/>
            <a:r>
              <a:rPr lang="en-CA" dirty="0"/>
              <a:t>Design becomes more consistent.</a:t>
            </a:r>
          </a:p>
          <a:p>
            <a:pPr lvl="1" hangingPunct="0"/>
            <a:endParaRPr lang="en-CA" dirty="0"/>
          </a:p>
          <a:p>
            <a:pPr marL="0" indent="0" algn="ctr" hangingPunct="0">
              <a:buNone/>
            </a:pPr>
            <a:endParaRPr lang="en-US" sz="2400" i="1" dirty="0"/>
          </a:p>
          <a:p>
            <a:pPr marL="0" indent="0" algn="ctr" hangingPunct="0">
              <a:buNone/>
            </a:pPr>
            <a:r>
              <a:rPr lang="en-US" sz="2400" i="1" dirty="0"/>
              <a:t>Thanks to Canon for the crosscheck. </a:t>
            </a:r>
          </a:p>
          <a:p>
            <a:pPr marL="0" indent="0" hangingPunct="0">
              <a:buNone/>
            </a:pPr>
            <a:endParaRPr lang="en-CA" dirty="0"/>
          </a:p>
          <a:p>
            <a:pPr marL="0" indent="0" hangingPunct="0">
              <a:buNone/>
            </a:pPr>
            <a:endParaRPr lang="en-CA" dirty="0"/>
          </a:p>
        </p:txBody>
      </p:sp>
      <p:sp>
        <p:nvSpPr>
          <p:cNvPr id="7" name="Title 4">
            <a:extLst>
              <a:ext uri="{FF2B5EF4-FFF2-40B4-BE49-F238E27FC236}">
                <a16:creationId xmlns:a16="http://schemas.microsoft.com/office/drawing/2014/main" id="{22BA7323-F532-4C9F-8504-D1F4ADBC8587}"/>
              </a:ext>
            </a:extLst>
          </p:cNvPr>
          <p:cNvSpPr txBox="1">
            <a:spLocks/>
          </p:cNvSpPr>
          <p:nvPr/>
        </p:nvSpPr>
        <p:spPr>
          <a:xfrm>
            <a:off x="157734" y="177187"/>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Conclusion</a:t>
            </a:r>
          </a:p>
        </p:txBody>
      </p:sp>
    </p:spTree>
    <p:extLst>
      <p:ext uri="{BB962C8B-B14F-4D97-AF65-F5344CB8AC3E}">
        <p14:creationId xmlns:p14="http://schemas.microsoft.com/office/powerpoint/2010/main" val="77996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9F57B9AD-DD94-4F52-9A53-AC20D39C5663}"/>
              </a:ext>
            </a:extLst>
          </p:cNvPr>
          <p:cNvGraphicFramePr>
            <a:graphicFrameLocks noGrp="1"/>
          </p:cNvGraphicFramePr>
          <p:nvPr>
            <p:extLst>
              <p:ext uri="{D42A27DB-BD31-4B8C-83A1-F6EECF244321}">
                <p14:modId xmlns:p14="http://schemas.microsoft.com/office/powerpoint/2010/main" val="3156943050"/>
              </p:ext>
            </p:extLst>
          </p:nvPr>
        </p:nvGraphicFramePr>
        <p:xfrm>
          <a:off x="799431" y="1586209"/>
          <a:ext cx="4406900" cy="2280285"/>
        </p:xfrm>
        <a:graphic>
          <a:graphicData uri="http://schemas.openxmlformats.org/drawingml/2006/table">
            <a:tbl>
              <a:tblPr firstRow="1" firstCol="1" bandRow="1"/>
              <a:tblGrid>
                <a:gridCol w="1041400">
                  <a:extLst>
                    <a:ext uri="{9D8B030D-6E8A-4147-A177-3AD203B41FA5}">
                      <a16:colId xmlns:a16="http://schemas.microsoft.com/office/drawing/2014/main" val="277772234"/>
                    </a:ext>
                  </a:extLst>
                </a:gridCol>
                <a:gridCol w="726440">
                  <a:extLst>
                    <a:ext uri="{9D8B030D-6E8A-4147-A177-3AD203B41FA5}">
                      <a16:colId xmlns:a16="http://schemas.microsoft.com/office/drawing/2014/main" val="3093400112"/>
                    </a:ext>
                  </a:extLst>
                </a:gridCol>
                <a:gridCol w="726440">
                  <a:extLst>
                    <a:ext uri="{9D8B030D-6E8A-4147-A177-3AD203B41FA5}">
                      <a16:colId xmlns:a16="http://schemas.microsoft.com/office/drawing/2014/main" val="1157867159"/>
                    </a:ext>
                  </a:extLst>
                </a:gridCol>
                <a:gridCol w="726440">
                  <a:extLst>
                    <a:ext uri="{9D8B030D-6E8A-4147-A177-3AD203B41FA5}">
                      <a16:colId xmlns:a16="http://schemas.microsoft.com/office/drawing/2014/main" val="759680410"/>
                    </a:ext>
                  </a:extLst>
                </a:gridCol>
                <a:gridCol w="593090">
                  <a:extLst>
                    <a:ext uri="{9D8B030D-6E8A-4147-A177-3AD203B41FA5}">
                      <a16:colId xmlns:a16="http://schemas.microsoft.com/office/drawing/2014/main" val="1893586392"/>
                    </a:ext>
                  </a:extLst>
                </a:gridCol>
                <a:gridCol w="593090">
                  <a:extLst>
                    <a:ext uri="{9D8B030D-6E8A-4147-A177-3AD203B41FA5}">
                      <a16:colId xmlns:a16="http://schemas.microsoft.com/office/drawing/2014/main" val="176359818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5142117"/>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67552909"/>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07003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669753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28649469"/>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3560271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865794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639740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883230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342275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06218527"/>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1072972"/>
                  </a:ext>
                </a:extLst>
              </a:tr>
            </a:tbl>
          </a:graphicData>
        </a:graphic>
      </p:graphicFrame>
      <p:graphicFrame>
        <p:nvGraphicFramePr>
          <p:cNvPr id="14" name="Table 13">
            <a:extLst>
              <a:ext uri="{FF2B5EF4-FFF2-40B4-BE49-F238E27FC236}">
                <a16:creationId xmlns:a16="http://schemas.microsoft.com/office/drawing/2014/main" id="{0314FDED-4B13-4BE6-83C7-5280C4159191}"/>
              </a:ext>
            </a:extLst>
          </p:cNvPr>
          <p:cNvGraphicFramePr>
            <a:graphicFrameLocks noGrp="1"/>
          </p:cNvGraphicFramePr>
          <p:nvPr>
            <p:extLst>
              <p:ext uri="{D42A27DB-BD31-4B8C-83A1-F6EECF244321}">
                <p14:modId xmlns:p14="http://schemas.microsoft.com/office/powerpoint/2010/main" val="3194330409"/>
              </p:ext>
            </p:extLst>
          </p:nvPr>
        </p:nvGraphicFramePr>
        <p:xfrm>
          <a:off x="6366565" y="1586209"/>
          <a:ext cx="4406900" cy="2280285"/>
        </p:xfrm>
        <a:graphic>
          <a:graphicData uri="http://schemas.openxmlformats.org/drawingml/2006/table">
            <a:tbl>
              <a:tblPr firstRow="1" firstCol="1" bandRow="1"/>
              <a:tblGrid>
                <a:gridCol w="1041400">
                  <a:extLst>
                    <a:ext uri="{9D8B030D-6E8A-4147-A177-3AD203B41FA5}">
                      <a16:colId xmlns:a16="http://schemas.microsoft.com/office/drawing/2014/main" val="1993225454"/>
                    </a:ext>
                  </a:extLst>
                </a:gridCol>
                <a:gridCol w="726440">
                  <a:extLst>
                    <a:ext uri="{9D8B030D-6E8A-4147-A177-3AD203B41FA5}">
                      <a16:colId xmlns:a16="http://schemas.microsoft.com/office/drawing/2014/main" val="2895054617"/>
                    </a:ext>
                  </a:extLst>
                </a:gridCol>
                <a:gridCol w="726440">
                  <a:extLst>
                    <a:ext uri="{9D8B030D-6E8A-4147-A177-3AD203B41FA5}">
                      <a16:colId xmlns:a16="http://schemas.microsoft.com/office/drawing/2014/main" val="97717102"/>
                    </a:ext>
                  </a:extLst>
                </a:gridCol>
                <a:gridCol w="726440">
                  <a:extLst>
                    <a:ext uri="{9D8B030D-6E8A-4147-A177-3AD203B41FA5}">
                      <a16:colId xmlns:a16="http://schemas.microsoft.com/office/drawing/2014/main" val="3825810990"/>
                    </a:ext>
                  </a:extLst>
                </a:gridCol>
                <a:gridCol w="593090">
                  <a:extLst>
                    <a:ext uri="{9D8B030D-6E8A-4147-A177-3AD203B41FA5}">
                      <a16:colId xmlns:a16="http://schemas.microsoft.com/office/drawing/2014/main" val="190649987"/>
                    </a:ext>
                  </a:extLst>
                </a:gridCol>
                <a:gridCol w="593090">
                  <a:extLst>
                    <a:ext uri="{9D8B030D-6E8A-4147-A177-3AD203B41FA5}">
                      <a16:colId xmlns:a16="http://schemas.microsoft.com/office/drawing/2014/main" val="105560210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Random access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45023367"/>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Arial" panose="020B0604020202020204" pitchFamily="34" charset="0"/>
                          <a:ea typeface="Times New Roman" panose="02020603050405020304" pitchFamily="18" charset="0"/>
                        </a:rPr>
                        <a:t>Over VTM-8.0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2957264"/>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6504545"/>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360429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5145997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59114309"/>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572404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7791852"/>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249782"/>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5780517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763065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2395600"/>
                  </a:ext>
                </a:extLst>
              </a:tr>
            </a:tbl>
          </a:graphicData>
        </a:graphic>
      </p:graphicFrame>
      <p:graphicFrame>
        <p:nvGraphicFramePr>
          <p:cNvPr id="16" name="Table 15">
            <a:extLst>
              <a:ext uri="{FF2B5EF4-FFF2-40B4-BE49-F238E27FC236}">
                <a16:creationId xmlns:a16="http://schemas.microsoft.com/office/drawing/2014/main" id="{D0DB4F17-B394-4CC2-A0AE-851C9896F0D3}"/>
              </a:ext>
            </a:extLst>
          </p:cNvPr>
          <p:cNvGraphicFramePr>
            <a:graphicFrameLocks noGrp="1"/>
          </p:cNvGraphicFramePr>
          <p:nvPr>
            <p:extLst>
              <p:ext uri="{D42A27DB-BD31-4B8C-83A1-F6EECF244321}">
                <p14:modId xmlns:p14="http://schemas.microsoft.com/office/powerpoint/2010/main" val="2041559205"/>
              </p:ext>
            </p:extLst>
          </p:nvPr>
        </p:nvGraphicFramePr>
        <p:xfrm>
          <a:off x="3557640" y="4230487"/>
          <a:ext cx="4425950" cy="2261235"/>
        </p:xfrm>
        <a:graphic>
          <a:graphicData uri="http://schemas.openxmlformats.org/drawingml/2006/table">
            <a:tbl>
              <a:tblPr firstRow="1" firstCol="1" bandRow="1"/>
              <a:tblGrid>
                <a:gridCol w="1041400">
                  <a:extLst>
                    <a:ext uri="{9D8B030D-6E8A-4147-A177-3AD203B41FA5}">
                      <a16:colId xmlns:a16="http://schemas.microsoft.com/office/drawing/2014/main" val="2206869729"/>
                    </a:ext>
                  </a:extLst>
                </a:gridCol>
                <a:gridCol w="726440">
                  <a:extLst>
                    <a:ext uri="{9D8B030D-6E8A-4147-A177-3AD203B41FA5}">
                      <a16:colId xmlns:a16="http://schemas.microsoft.com/office/drawing/2014/main" val="2152889080"/>
                    </a:ext>
                  </a:extLst>
                </a:gridCol>
                <a:gridCol w="725805">
                  <a:extLst>
                    <a:ext uri="{9D8B030D-6E8A-4147-A177-3AD203B41FA5}">
                      <a16:colId xmlns:a16="http://schemas.microsoft.com/office/drawing/2014/main" val="3789260601"/>
                    </a:ext>
                  </a:extLst>
                </a:gridCol>
                <a:gridCol w="725805">
                  <a:extLst>
                    <a:ext uri="{9D8B030D-6E8A-4147-A177-3AD203B41FA5}">
                      <a16:colId xmlns:a16="http://schemas.microsoft.com/office/drawing/2014/main" val="3505680989"/>
                    </a:ext>
                  </a:extLst>
                </a:gridCol>
                <a:gridCol w="603250">
                  <a:extLst>
                    <a:ext uri="{9D8B030D-6E8A-4147-A177-3AD203B41FA5}">
                      <a16:colId xmlns:a16="http://schemas.microsoft.com/office/drawing/2014/main" val="2973175229"/>
                    </a:ext>
                  </a:extLst>
                </a:gridCol>
                <a:gridCol w="603250">
                  <a:extLst>
                    <a:ext uri="{9D8B030D-6E8A-4147-A177-3AD203B41FA5}">
                      <a16:colId xmlns:a16="http://schemas.microsoft.com/office/drawing/2014/main" val="4111335255"/>
                    </a:ext>
                  </a:extLst>
                </a:gridCol>
              </a:tblGrid>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Low delay B Main10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1441563"/>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 VTM-8.0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6298816"/>
                  </a:ext>
                </a:extLst>
              </a:tr>
              <a:tr h="161925">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956782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0315276"/>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2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2868631"/>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3844188"/>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-0.10%</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49730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551493"/>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895348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80277444"/>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0.41%</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98467320"/>
                  </a:ext>
                </a:extLst>
              </a:tr>
              <a:tr h="16192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Arial" panose="020B0604020202020204" pitchFamily="34" charset="0"/>
                          <a:ea typeface="Times New Roman" panose="02020603050405020304" pitchFamily="18" charset="0"/>
                        </a:rPr>
                        <a:t>Class SCC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071416"/>
                  </a:ext>
                </a:extLst>
              </a:tr>
            </a:tbl>
          </a:graphicData>
        </a:graphic>
      </p:graphicFrame>
      <p:sp>
        <p:nvSpPr>
          <p:cNvPr id="6" name="Title 4">
            <a:extLst>
              <a:ext uri="{FF2B5EF4-FFF2-40B4-BE49-F238E27FC236}">
                <a16:creationId xmlns:a16="http://schemas.microsoft.com/office/drawing/2014/main" id="{34611F20-BBEB-42AC-8CDA-CF06FC5F1CC4}"/>
              </a:ext>
            </a:extLst>
          </p:cNvPr>
          <p:cNvSpPr>
            <a:spLocks noGrp="1"/>
          </p:cNvSpPr>
          <p:nvPr>
            <p:ph type="title"/>
          </p:nvPr>
        </p:nvSpPr>
        <p:spPr>
          <a:xfrm>
            <a:off x="340859" y="154222"/>
            <a:ext cx="11187112" cy="429028"/>
          </a:xfrm>
        </p:spPr>
        <p:txBody>
          <a:bodyPr/>
          <a:lstStyle/>
          <a:p>
            <a:r>
              <a:rPr lang="en-US" b="1" dirty="0">
                <a:solidFill>
                  <a:schemeClr val="accent1"/>
                </a:solidFill>
              </a:rPr>
              <a:t>Encoder Fixes Only</a:t>
            </a:r>
          </a:p>
        </p:txBody>
      </p:sp>
      <p:sp>
        <p:nvSpPr>
          <p:cNvPr id="7" name="Rectangle 6">
            <a:extLst>
              <a:ext uri="{FF2B5EF4-FFF2-40B4-BE49-F238E27FC236}">
                <a16:creationId xmlns:a16="http://schemas.microsoft.com/office/drawing/2014/main" id="{2309FF2A-60BF-41ED-86B1-DDB41A8FA9DB}"/>
              </a:ext>
            </a:extLst>
          </p:cNvPr>
          <p:cNvSpPr/>
          <p:nvPr/>
        </p:nvSpPr>
        <p:spPr>
          <a:xfrm>
            <a:off x="340858" y="701400"/>
            <a:ext cx="11412991" cy="400110"/>
          </a:xfrm>
          <a:prstGeom prst="rect">
            <a:avLst/>
          </a:prstGeom>
        </p:spPr>
        <p:txBody>
          <a:bodyPr wrap="square">
            <a:spAutoFit/>
          </a:bodyPr>
          <a:lstStyle/>
          <a:p>
            <a:pPr algn="just" hangingPunct="0">
              <a:spcBef>
                <a:spcPts val="680"/>
              </a:spcBef>
              <a:tabLst>
                <a:tab pos="504190" algn="l"/>
                <a:tab pos="756285" algn="l"/>
                <a:tab pos="1008380" algn="l"/>
                <a:tab pos="1260475" algn="l"/>
              </a:tabLst>
            </a:pPr>
            <a:r>
              <a:rPr lang="en-CA" sz="2000" dirty="0">
                <a:latin typeface="Times New Roman" panose="02020603050405020304" pitchFamily="18" charset="0"/>
                <a:ea typeface="SimSun" panose="02010600030101010101" pitchFamily="2" charset="-122"/>
                <a:cs typeface="Times New Roman" panose="02020603050405020304" pitchFamily="18" charset="0"/>
              </a:rPr>
              <a:t>Results of only encoder improvements are proposed as posted on </a:t>
            </a:r>
            <a:r>
              <a:rPr lang="en-CA" sz="2000" dirty="0">
                <a:latin typeface="Times New Roman" panose="02020603050405020304" pitchFamily="18" charset="0"/>
                <a:cs typeface="Times New Roman" panose="02020603050405020304" pitchFamily="18" charset="0"/>
              </a:rPr>
              <a:t>Ticket #981.</a:t>
            </a:r>
            <a:endParaRPr lang="en-CA" sz="2000" dirty="0">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501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1686</TotalTime>
  <Words>3030</Words>
  <Application>Microsoft Office PowerPoint</Application>
  <PresentationFormat>Widescreen</PresentationFormat>
  <Paragraphs>951</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Century Gothic</vt:lpstr>
      <vt:lpstr>Microsoft Sans Serif</vt:lpstr>
      <vt:lpstr>Times New Roman</vt:lpstr>
      <vt:lpstr>Qualcomm</vt:lpstr>
      <vt:lpstr>JVET-R0083  AHG 14: Residual coding constraints for transform skip blocks</vt:lpstr>
      <vt:lpstr>PowerPoint Presentation</vt:lpstr>
      <vt:lpstr>PowerPoint Presentation</vt:lpstr>
      <vt:lpstr>Lossy Results</vt:lpstr>
      <vt:lpstr>Lossy Results + Encoder Fixes</vt:lpstr>
      <vt:lpstr>Lossless Results</vt:lpstr>
      <vt:lpstr>PowerPoint Presentation</vt:lpstr>
      <vt:lpstr>PowerPoint Presentation</vt:lpstr>
      <vt:lpstr>Encoder Fixes Only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Alican Nalci</dc:creator>
  <cp:lastModifiedBy>Alican Nalci</cp:lastModifiedBy>
  <cp:revision>54</cp:revision>
  <dcterms:created xsi:type="dcterms:W3CDTF">2019-06-28T21:24:09Z</dcterms:created>
  <dcterms:modified xsi:type="dcterms:W3CDTF">2020-04-14T06:02:45Z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