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94" r:id="rId3"/>
    <p:sldId id="295" r:id="rId4"/>
    <p:sldId id="287" r:id="rId5"/>
    <p:sldId id="29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JVET-Q0516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MTS signaling based on last significant coefficient position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Introduction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225925"/>
            <a:ext cx="10515600" cy="393200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Conditions to disable LFNST signaling</a:t>
            </a:r>
          </a:p>
          <a:p>
            <a:pPr lvl="1" hangingPunct="0"/>
            <a:r>
              <a:rPr lang="en-CA" dirty="0"/>
              <a:t>All positions of the last significant coefficients are smaller than 1 (i.e., DC only).</a:t>
            </a:r>
            <a:endParaRPr lang="en-US" dirty="0"/>
          </a:p>
          <a:p>
            <a:pPr lvl="1" hangingPunct="0"/>
            <a:r>
              <a:rPr lang="en-CA" dirty="0"/>
              <a:t>There is one component of the CU whose last significant coefficient’s position is within the LFNST zero-out region.</a:t>
            </a:r>
            <a:endParaRPr lang="en-US" dirty="0"/>
          </a:p>
          <a:p>
            <a:pPr hangingPunct="0">
              <a:lnSpc>
                <a:spcPct val="70000"/>
              </a:lnSpc>
            </a:pPr>
            <a:endParaRPr lang="en-US" altLang="zh-TW" sz="2800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/>
              <a:t>Conditions to disable MTS signaling</a:t>
            </a:r>
            <a:endParaRPr lang="en-US" altLang="zh-TW" sz="2800" dirty="0"/>
          </a:p>
          <a:p>
            <a:pPr lvl="1" hangingPunct="0"/>
            <a:r>
              <a:rPr lang="en-CA" dirty="0"/>
              <a:t>There is no significant coefficient, i.e., </a:t>
            </a:r>
            <a:r>
              <a:rPr lang="en-CA" dirty="0" err="1"/>
              <a:t>tu_luma_cbf</a:t>
            </a:r>
            <a:r>
              <a:rPr lang="en-CA" dirty="0"/>
              <a:t> is equal to zero.</a:t>
            </a:r>
            <a:endParaRPr lang="en-US" dirty="0"/>
          </a:p>
          <a:p>
            <a:pPr lvl="1" hangingPunct="0"/>
            <a:r>
              <a:rPr lang="en-CA" dirty="0"/>
              <a:t>The last significant coefficient is located inside the MTS zero-out region.</a:t>
            </a:r>
            <a:endParaRPr lang="en-US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9240"/>
            <a:ext cx="10515600" cy="3779213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Conditions to disable LFNST signaling</a:t>
            </a:r>
          </a:p>
          <a:p>
            <a:pPr lvl="1" hangingPunct="0"/>
            <a:r>
              <a:rPr lang="en-CA" dirty="0"/>
              <a:t>All positions of the last significant coefficients are smaller than 1 (i.e., DC only).</a:t>
            </a:r>
            <a:endParaRPr lang="en-US" dirty="0"/>
          </a:p>
          <a:p>
            <a:pPr lvl="1" hangingPunct="0"/>
            <a:r>
              <a:rPr lang="en-CA" dirty="0"/>
              <a:t>There is one component of the CU whose last significant coefficient’s position is within the LFNST zero-out region.</a:t>
            </a:r>
            <a:endParaRPr lang="en-US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/>
              <a:t>Conditions to disable MTS signaling</a:t>
            </a:r>
            <a:endParaRPr lang="en-US" altLang="zh-TW" sz="2800" dirty="0"/>
          </a:p>
          <a:p>
            <a:pPr lvl="1" hangingPunct="0"/>
            <a:r>
              <a:rPr lang="en-CA" strike="sngStrike" dirty="0">
                <a:solidFill>
                  <a:srgbClr val="FF0000"/>
                </a:solidFill>
              </a:rPr>
              <a:t>There is no significant coefficient, i.e., </a:t>
            </a:r>
            <a:r>
              <a:rPr lang="en-CA" strike="sngStrike" dirty="0" err="1">
                <a:solidFill>
                  <a:srgbClr val="FF0000"/>
                </a:solidFill>
              </a:rPr>
              <a:t>tu_luma_cbf</a:t>
            </a:r>
            <a:r>
              <a:rPr lang="en-CA" strike="sngStrike" dirty="0">
                <a:solidFill>
                  <a:srgbClr val="FF0000"/>
                </a:solidFill>
              </a:rPr>
              <a:t> is equal to zero.</a:t>
            </a:r>
          </a:p>
          <a:p>
            <a:pPr lvl="1" hangingPunct="0"/>
            <a:r>
              <a:rPr lang="en-CA" dirty="0">
                <a:solidFill>
                  <a:srgbClr val="00B050"/>
                </a:solidFill>
              </a:rPr>
              <a:t>The position of the last significant coefficient is less than 1 (i.e., DC only).</a:t>
            </a:r>
            <a:endParaRPr lang="en-US" dirty="0">
              <a:solidFill>
                <a:srgbClr val="00B050"/>
              </a:solidFill>
            </a:endParaRPr>
          </a:p>
          <a:p>
            <a:pPr lvl="1" hangingPunct="0"/>
            <a:r>
              <a:rPr lang="en-CA" dirty="0"/>
              <a:t>The last significant coefficient is located inside the MTS zero-out region. </a:t>
            </a: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065BB89-0662-425F-90A5-02C1CE01A456}"/>
              </a:ext>
            </a:extLst>
          </p:cNvPr>
          <p:cNvSpPr txBox="1">
            <a:spLocks/>
          </p:cNvSpPr>
          <p:nvPr/>
        </p:nvSpPr>
        <p:spPr>
          <a:xfrm>
            <a:off x="838200" y="1383757"/>
            <a:ext cx="10515600" cy="986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70000"/>
              </a:lnSpc>
            </a:pPr>
            <a:r>
              <a:rPr lang="en-US" altLang="zh-TW" sz="3200" dirty="0"/>
              <a:t>Apply the DC only constraint of LFNST to MTS</a:t>
            </a:r>
          </a:p>
          <a:p>
            <a:pPr lvl="1" hangingPunct="0"/>
            <a:r>
              <a:rPr lang="en-US" altLang="zh-TW" dirty="0"/>
              <a:t>Unified LFNST and MTS signaling condition.</a:t>
            </a:r>
          </a:p>
        </p:txBody>
      </p:sp>
    </p:spTree>
    <p:extLst>
      <p:ext uri="{BB962C8B-B14F-4D97-AF65-F5344CB8AC3E}">
        <p14:creationId xmlns:p14="http://schemas.microsoft.com/office/powerpoint/2010/main" val="11786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7370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074C0D-FF36-4FBA-A6B3-8E7113D1A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42" y="1668995"/>
            <a:ext cx="5788562" cy="2309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41DE74-BA0B-460A-9BB1-1D5B0C38D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43" y="4044463"/>
            <a:ext cx="5788561" cy="230958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9034AFF-FB46-4B8D-B52D-781A89F0E2E5}"/>
              </a:ext>
            </a:extLst>
          </p:cNvPr>
          <p:cNvSpPr/>
          <p:nvPr/>
        </p:nvSpPr>
        <p:spPr>
          <a:xfrm>
            <a:off x="922781" y="1177875"/>
            <a:ext cx="5739905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hangingPunct="0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en-US" altLang="zh-TW" sz="2800" dirty="0"/>
              <a:t>MTS is only enabled for intra mode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EA6724-3604-4285-A63E-8B2AF548A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718" y="1668996"/>
            <a:ext cx="5788561" cy="230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32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(non-CTC)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034AFF-FB46-4B8D-B52D-781A89F0E2E5}"/>
              </a:ext>
            </a:extLst>
          </p:cNvPr>
          <p:cNvSpPr/>
          <p:nvPr/>
        </p:nvSpPr>
        <p:spPr>
          <a:xfrm>
            <a:off x="3653121" y="956308"/>
            <a:ext cx="5172057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2800" b="1" dirty="0"/>
              <a:t>VTM-7.0 + inter MTS </a:t>
            </a:r>
            <a:r>
              <a:rPr lang="en-US" altLang="zh-TW" sz="2800" b="1" dirty="0" err="1"/>
              <a:t>v.s</a:t>
            </a:r>
            <a:r>
              <a:rPr lang="en-US" altLang="zh-TW" sz="2800" b="1" dirty="0"/>
              <a:t>. VTM-7.0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3F174A-F5E4-4568-9789-DAEADFF15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6950"/>
            <a:ext cx="5133933" cy="20483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90D2B7-BC42-48B6-BEFA-0847AFF03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483" y="1526950"/>
            <a:ext cx="5133933" cy="204839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6A8A4B-FAED-4250-8D09-02FDDAFA7FE6}"/>
              </a:ext>
            </a:extLst>
          </p:cNvPr>
          <p:cNvSpPr/>
          <p:nvPr/>
        </p:nvSpPr>
        <p:spPr>
          <a:xfrm>
            <a:off x="3056889" y="3825275"/>
            <a:ext cx="6817187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2800" b="1" dirty="0"/>
              <a:t>VTM-7.0 + inter MTS + proposal </a:t>
            </a:r>
            <a:r>
              <a:rPr lang="en-US" altLang="zh-TW" sz="2800" b="1" dirty="0" err="1"/>
              <a:t>v.s</a:t>
            </a:r>
            <a:r>
              <a:rPr lang="en-US" altLang="zh-TW" sz="2800" b="1" dirty="0"/>
              <a:t>. VTM-7.0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04800B-E15B-465E-9D29-FA567CCE8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318334"/>
            <a:ext cx="5133933" cy="20483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F1C21C-168C-4C39-9AA7-D9699ACC6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5483" y="4318334"/>
            <a:ext cx="5133933" cy="204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3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255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Proposal</vt:lpstr>
      <vt:lpstr>Simulations (CTC)</vt:lpstr>
      <vt:lpstr>Simulations (non-CTC)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127</cp:revision>
  <dcterms:created xsi:type="dcterms:W3CDTF">2018-09-04T21:01:33Z</dcterms:created>
  <dcterms:modified xsi:type="dcterms:W3CDTF">2020-01-11T09:15:37Z</dcterms:modified>
</cp:coreProperties>
</file>