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6" r:id="rId3"/>
    <p:sldId id="285" r:id="rId4"/>
    <p:sldId id="287" r:id="rId5"/>
    <p:sldId id="288" r:id="rId6"/>
    <p:sldId id="289" r:id="rId7"/>
    <p:sldId id="290" r:id="rId8"/>
    <p:sldId id="291" r:id="rId9"/>
    <p:sldId id="281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723" autoAdjust="0"/>
  </p:normalViewPr>
  <p:slideViewPr>
    <p:cSldViewPr>
      <p:cViewPr varScale="1">
        <p:scale>
          <a:sx n="104" d="100"/>
          <a:sy n="104" d="100"/>
        </p:scale>
        <p:origin x="2141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2020/1/12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JVET-Q0471</a:t>
            </a:r>
            <a:br>
              <a:rPr lang="en-CA" b="1" dirty="0"/>
            </a:br>
            <a:r>
              <a:rPr lang="en-US" dirty="0"/>
              <a:t>On chroma QT split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X. Li, X. Xu, S. Liu</a:t>
            </a:r>
          </a:p>
          <a:p>
            <a:pPr>
              <a:defRPr/>
            </a:pPr>
            <a:r>
              <a:rPr lang="en-US" dirty="0"/>
              <a:t>2020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E1BA-0981-4705-B156-A2AE5E824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5338-057F-4F8A-B5D2-0B0CDCBF2F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QT split condition check bug in both text and VTM-7.0 software</a:t>
            </a:r>
          </a:p>
          <a:p>
            <a:r>
              <a:rPr lang="en-US" dirty="0"/>
              <a:t>After the bug fix, chroma performance loss observed on 4:2:2 with large Min Chroma QT setting</a:t>
            </a:r>
          </a:p>
          <a:p>
            <a:r>
              <a:rPr lang="en-US" dirty="0"/>
              <a:t>Propose to include block height in QT split conditions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16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FE88C-1535-4AD3-9859-3E49877CE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Spec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31245-0209-445D-8A26-973DBBE70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QT split conditions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1FF75364-3C22-4771-9D38-1E5252D4C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742" y="2492896"/>
            <a:ext cx="7408515" cy="24724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variable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derived as follows: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286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If one or more of the following conditions are true,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set equal to FALSE: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SINGLE_TREE or DUAL_TREE_LUMA and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MinQtSizeY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CA" sz="1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</a:t>
            </a:r>
            <a:r>
              <a:rPr lang="en-CA" sz="1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MinQtSizeC</a:t>
            </a:r>
            <a:endParaRPr lang="en-US" sz="12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mttDepth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not equal to 0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( 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) is less than or equal to 4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modeType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MODE_TYPE_INTRA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286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Otherwise,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set equal to TRUE.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321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03752-B703-4C7E-B2BF-67D82B145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 to Current Spec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36569-94FE-4CF7-9B86-FD674AB343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Bug Fix on QT split conditions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Same fix applied to software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B4355D48-7B8E-437A-AAC0-EC71CFF0C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2380138"/>
            <a:ext cx="7272808" cy="24724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variable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derived as follows: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286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If one or more of the following conditions are true,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set equal to FALSE: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SINGLE_TREE or DUAL_TREE_LUMA and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MinQtSizeY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r>
              <a:rPr lang="en-CA" sz="1200" strike="sngStrike" dirty="0">
                <a:effectLst/>
                <a:highlight>
                  <a:srgbClr val="FF00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/ </a:t>
            </a:r>
            <a:r>
              <a:rPr lang="en-CA" sz="1200" strike="sngStrike" dirty="0" err="1">
                <a:effectLst/>
                <a:highlight>
                  <a:srgbClr val="FF00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MinQtSizeC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mttDepth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not equal to 0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( 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) is less than or equal to 4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4572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modeType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equal to MODE_TYPE_INTRA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28600" marR="0" indent="-22860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Otherwise, </a:t>
            </a:r>
            <a:r>
              <a:rPr lang="en-CA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is set equal to TRUE.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endParaRPr lang="en-US" sz="12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724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F68E7-6984-448B-8658-2C3A453FF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Loss on 4:2:2 content with bug fix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0401B-26BA-4AA0-ACB6-2D22E096A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bug fix, 4:2:2 coding performance loss was observed when min chroma QT size is set to larger value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32F629B-C54E-4B7E-9605-FC95F8A62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505120"/>
              </p:ext>
            </p:extLst>
          </p:nvPr>
        </p:nvGraphicFramePr>
        <p:xfrm>
          <a:off x="1619672" y="3931379"/>
          <a:ext cx="5662600" cy="1768617"/>
        </p:xfrm>
        <a:graphic>
          <a:graphicData uri="http://schemas.openxmlformats.org/drawingml/2006/table">
            <a:tbl>
              <a:tblPr firstRow="1" firstCol="1" bandRow="1"/>
              <a:tblGrid>
                <a:gridCol w="1132520">
                  <a:extLst>
                    <a:ext uri="{9D8B030D-6E8A-4147-A177-3AD203B41FA5}">
                      <a16:colId xmlns:a16="http://schemas.microsoft.com/office/drawing/2014/main" val="3628399496"/>
                    </a:ext>
                  </a:extLst>
                </a:gridCol>
                <a:gridCol w="1132520">
                  <a:extLst>
                    <a:ext uri="{9D8B030D-6E8A-4147-A177-3AD203B41FA5}">
                      <a16:colId xmlns:a16="http://schemas.microsoft.com/office/drawing/2014/main" val="949664737"/>
                    </a:ext>
                  </a:extLst>
                </a:gridCol>
                <a:gridCol w="1132520">
                  <a:extLst>
                    <a:ext uri="{9D8B030D-6E8A-4147-A177-3AD203B41FA5}">
                      <a16:colId xmlns:a16="http://schemas.microsoft.com/office/drawing/2014/main" val="50066360"/>
                    </a:ext>
                  </a:extLst>
                </a:gridCol>
                <a:gridCol w="1132520">
                  <a:extLst>
                    <a:ext uri="{9D8B030D-6E8A-4147-A177-3AD203B41FA5}">
                      <a16:colId xmlns:a16="http://schemas.microsoft.com/office/drawing/2014/main" val="1860668363"/>
                    </a:ext>
                  </a:extLst>
                </a:gridCol>
                <a:gridCol w="1132520">
                  <a:extLst>
                    <a:ext uri="{9D8B030D-6E8A-4147-A177-3AD203B41FA5}">
                      <a16:colId xmlns:a16="http://schemas.microsoft.com/office/drawing/2014/main" val="184789396"/>
                    </a:ext>
                  </a:extLst>
                </a:gridCol>
              </a:tblGrid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768845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926046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510833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818096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864400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108528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984084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701770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985022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579792"/>
                  </a:ext>
                </a:extLst>
              </a:tr>
              <a:tr h="152339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533504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A867BC0F-72AF-49DD-8F32-7F51F3353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3768" y="3468341"/>
            <a:ext cx="4536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1 - Result of Min Chroma QT Size 32 with Bug Fix</a:t>
            </a:r>
            <a:endParaRPr kumimoji="0" lang="en-US" altLang="en-US" sz="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525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A3A9C-971C-4CA9-862C-A025C9792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676D8-67FF-420A-B364-0681CDE9A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68BB1C39-49F0-4C13-8F89-FBF3E1A96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490" y="2420888"/>
            <a:ext cx="8157020" cy="23827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The variable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derived as follows: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If one or more of the following conditions are true,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FALSE: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SINGLE_TREE or DUAL_TREE_LUMA and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MinQtSizeY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is less than or equal to ( </a:t>
            </a:r>
            <a:r>
              <a:rPr lang="en-CA" sz="1200" dirty="0" err="1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MinQtSizeC</a:t>
            </a:r>
            <a:r>
              <a:rPr lang="en-CA" sz="1200" dirty="0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* </a:t>
            </a:r>
            <a:r>
              <a:rPr lang="en-CA" sz="1200" dirty="0" err="1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SubHeightC</a:t>
            </a:r>
            <a:r>
              <a:rPr lang="en-CA" sz="1200" dirty="0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CA" sz="1200" dirty="0" err="1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highlight>
                  <a:srgbClr val="00FFFF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)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mttDepth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not equal to 0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( 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cbSize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 / 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SubWidthC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 ) is less than or equal to 4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treeType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DUAL_TREE_CHROMA and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modeType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MODE_TYPE_INTRA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Otherwise, </a:t>
            </a:r>
            <a:r>
              <a:rPr lang="en-CA" sz="12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allowSplitQt</a:t>
            </a:r>
            <a:r>
              <a:rPr lang="en-CA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TRUE.</a:t>
            </a:r>
            <a:endParaRPr lang="en-US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809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F68E7-6984-448B-8658-2C3A453FF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0401B-26BA-4AA0-ACB6-2D22E096A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proposed method, performance improved compared with bug fix version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0938FB-DE72-4616-B9CF-B5B6B73F7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75130"/>
              </p:ext>
            </p:extLst>
          </p:nvPr>
        </p:nvGraphicFramePr>
        <p:xfrm>
          <a:off x="457200" y="2852936"/>
          <a:ext cx="8229600" cy="2771775"/>
        </p:xfrm>
        <a:graphic>
          <a:graphicData uri="http://schemas.openxmlformats.org/drawingml/2006/table">
            <a:tbl>
              <a:tblPr firstRow="1" firstCol="1" band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175117299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54127194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7518836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46602101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16365498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414519897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AI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80763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018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347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4379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1510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2583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918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4716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9028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42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33289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0401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87486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MinQTSizeC = 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755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073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7AD3C-BAF3-4119-86F9-2F8F10BF1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2CB78-214A-4458-83A1-A35F83F03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 and software bug fix for QT splitting conditions</a:t>
            </a:r>
          </a:p>
          <a:p>
            <a:r>
              <a:rPr lang="en-US" dirty="0"/>
              <a:t>Proposed method to improve performance on 4:2:2 color format on top of bug fix</a:t>
            </a:r>
          </a:p>
          <a:p>
            <a:r>
              <a:rPr lang="en-US" dirty="0"/>
              <a:t>No impact on 4:2:0 and 4:4:4</a:t>
            </a:r>
          </a:p>
        </p:txBody>
      </p:sp>
    </p:spTree>
    <p:extLst>
      <p:ext uri="{BB962C8B-B14F-4D97-AF65-F5344CB8AC3E}">
        <p14:creationId xmlns:p14="http://schemas.microsoft.com/office/powerpoint/2010/main" val="1668732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13443</TotalTime>
  <Words>501</Words>
  <Application>Microsoft Office PowerPoint</Application>
  <PresentationFormat>On-screen Show (4:3)</PresentationFormat>
  <Paragraphs>176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主题</vt:lpstr>
      <vt:lpstr>JVET-Q0471 On chroma QT split</vt:lpstr>
      <vt:lpstr>Introduction</vt:lpstr>
      <vt:lpstr>Current Spec Text</vt:lpstr>
      <vt:lpstr>Fix to Current Spec</vt:lpstr>
      <vt:lpstr>Loss on 4:2:2 content with bug fix</vt:lpstr>
      <vt:lpstr>Proposed Method</vt:lpstr>
      <vt:lpstr>Performance Change</vt:lpstr>
      <vt:lpstr>Conclusion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417</cp:revision>
  <dcterms:created xsi:type="dcterms:W3CDTF">2010-10-25T03:40:34Z</dcterms:created>
  <dcterms:modified xsi:type="dcterms:W3CDTF">2020-01-12T13:27:51Z</dcterms:modified>
</cp:coreProperties>
</file>