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14"/>
  </p:notesMasterIdLst>
  <p:handoutMasterIdLst>
    <p:handoutMasterId r:id="rId15"/>
  </p:handoutMasterIdLst>
  <p:sldIdLst>
    <p:sldId id="315" r:id="rId2"/>
    <p:sldId id="321" r:id="rId3"/>
    <p:sldId id="322" r:id="rId4"/>
    <p:sldId id="323" r:id="rId5"/>
    <p:sldId id="325" r:id="rId6"/>
    <p:sldId id="327" r:id="rId7"/>
    <p:sldId id="326" r:id="rId8"/>
    <p:sldId id="328" r:id="rId9"/>
    <p:sldId id="329" r:id="rId10"/>
    <p:sldId id="330" r:id="rId11"/>
    <p:sldId id="324" r:id="rId12"/>
    <p:sldId id="320" r:id="rId13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91" d="100"/>
          <a:sy n="91" d="100"/>
        </p:scale>
        <p:origin x="376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2019/12/31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JVET-</a:t>
            </a:r>
            <a:r>
              <a:rPr lang="en-US" altLang="ja-JP" dirty="0" err="1"/>
              <a:t>Qxxxx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CA" b="1" dirty="0"/>
              <a:t>Independent Subpictures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JVET-Q0443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Karl Sharman / Adrian Browne / Steve Keating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C81F0-65E8-40A9-9680-D66A671A0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Spec bug-fix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B1530-805E-4DDF-AECC-A994C0BE4F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Some errors have been recently identified in Subpicture SEI message (JVET-P2001-v14)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CEA9D5-8767-41D6-80B6-DBFCFBD190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B13946-E72B-4A73-B6B1-B2A3F23B195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C6F70-8685-4B04-B458-40F6DD0038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30684E-D9FA-42D2-860A-97D2F1675E0B}"/>
              </a:ext>
            </a:extLst>
          </p:cNvPr>
          <p:cNvSpPr txBox="1"/>
          <p:nvPr/>
        </p:nvSpPr>
        <p:spPr>
          <a:xfrm>
            <a:off x="180000" y="2160000"/>
            <a:ext cx="8894225" cy="2403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D.3.8 Subpicture level information SEI message semantics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conformance that the bitstreams resulting from extracting the j-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subpicture for j in the range of 0 to sps_num_subpics_minus1, inclusive, and conforming to a profile with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general_tier_flag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0 and level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 for i in the range of 0 to num_ref_level_minus1, inclusive, shall obey the following constraints for each bitstream conformance test as specified in Annex C: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Ceil( 256 *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SubPicSizeY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US" sz="1100" dirty="0" err="1">
                <a:highlight>
                  <a:srgbClr val="FF0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]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specified in Table A.1 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level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subpic_width_minus1[ </a:t>
            </a:r>
            <a:r>
              <a:rPr lang="en-US" sz="1100" dirty="0" err="1">
                <a:highlight>
                  <a:srgbClr val="FF0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subpic_height_minus1[ </a:t>
            </a:r>
            <a:r>
              <a:rPr lang="en-US" sz="1100" dirty="0" err="1">
                <a:highlight>
                  <a:srgbClr val="FF0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specified in Table A.1.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240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99696-785A-4B7A-ADC7-B877EDD3A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4A504-63EE-4D61-8B3F-CB6D3B1AE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It is proposed that the two aspects presented (CABAC zero word and </a:t>
            </a:r>
            <a:r>
              <a:rPr lang="en-GB" dirty="0" err="1"/>
              <a:t>MinCR</a:t>
            </a:r>
            <a:r>
              <a:rPr lang="en-GB" dirty="0"/>
              <a:t>) are made independent at the sub-picture level.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This would allow sub-pictures to be extracted and joined together as required.</a:t>
            </a:r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FEF647-01EB-4B5C-8BC9-4E4FE3F2F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ECE8B-DA44-4E78-ACBA-7131A8B8AD4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F9F3E0-11E0-4243-9688-1384EA1DB9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70563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dirty="0"/>
              <a:t>Subpictures have been made independent of each other in terms of pixel processing.</a:t>
            </a:r>
          </a:p>
          <a:p>
            <a:pPr lvl="1"/>
            <a:r>
              <a:rPr lang="en-GB" dirty="0"/>
              <a:t>One subpicture can be decoded without regard of another subpicture.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aim is to allow a picture to be formed from multiple subpictures.</a:t>
            </a:r>
          </a:p>
          <a:p>
            <a:pPr lvl="1"/>
            <a:r>
              <a:rPr lang="en-GB" dirty="0"/>
              <a:t>These multiple subpictures can then be pulled apart, and joined in other combinations</a:t>
            </a:r>
          </a:p>
          <a:p>
            <a:pPr lvl="2"/>
            <a:r>
              <a:rPr lang="en-GB" dirty="0"/>
              <a:t>E.g. for 360 degree.</a:t>
            </a:r>
          </a:p>
          <a:p>
            <a:endParaRPr lang="en-GB" dirty="0"/>
          </a:p>
          <a:p>
            <a:r>
              <a:rPr lang="en-GB" dirty="0"/>
              <a:t>Or single subpictures can be extracted and decoded by a single decoder.</a:t>
            </a:r>
          </a:p>
          <a:p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14B84-02CF-47DF-B6EB-E3596D01A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- Removal of hidden subpicture dependencies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6ACA6-D9A0-4667-9BC5-10A711BA28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standard still describes two aspects for the entire picture.</a:t>
            </a:r>
          </a:p>
          <a:p>
            <a:pPr lvl="1"/>
            <a:r>
              <a:rPr lang="en-GB" dirty="0"/>
              <a:t>This breaks the ability to use subpictures in a generic way.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It is proposed to resolve these two aspects.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reference text is JVET-P2001-v14</a:t>
            </a:r>
          </a:p>
          <a:p>
            <a:pPr lvl="1"/>
            <a:r>
              <a:rPr lang="en-GB" dirty="0"/>
              <a:t>This also includes some minor errors in the </a:t>
            </a:r>
            <a:r>
              <a:rPr lang="en-GB" dirty="0" err="1"/>
              <a:t>SubPicture</a:t>
            </a:r>
            <a:r>
              <a:rPr lang="en-GB" dirty="0"/>
              <a:t> SEI message.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5D129F-1650-4EE5-A977-D74CA0E91C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7624B8-5CB5-4589-8378-783795B810B2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C3A64-BEDC-4080-984A-EAFB6D7A5A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31852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1: CABAC zero words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CABAC zero words are added to a bit stream at the end of any of the slices of a picture.</a:t>
            </a:r>
          </a:p>
          <a:p>
            <a:pPr lvl="1"/>
            <a:r>
              <a:rPr lang="en-GB" dirty="0"/>
              <a:t>They limit the CABAC decoding symbol rate</a:t>
            </a:r>
          </a:p>
          <a:p>
            <a:pPr lvl="1"/>
            <a:endParaRPr lang="en-GB" dirty="0"/>
          </a:p>
          <a:p>
            <a:r>
              <a:rPr lang="en-CA" dirty="0"/>
              <a:t>The current constraint is based upon picture level constraints.</a:t>
            </a:r>
          </a:p>
          <a:p>
            <a:pPr lvl="1"/>
            <a:r>
              <a:rPr lang="en-CA" dirty="0"/>
              <a:t>This means that subpictures are not independent</a:t>
            </a:r>
          </a:p>
          <a:p>
            <a:pPr lvl="2"/>
            <a:r>
              <a:rPr lang="en-CA" dirty="0"/>
              <a:t>It would not be possible to extract one subpicture (or combining with other subpictures) and put it into a new stream without risking exceeding the constraint.</a:t>
            </a:r>
          </a:p>
          <a:p>
            <a:pPr lvl="2"/>
            <a:r>
              <a:rPr lang="en-CA" dirty="0"/>
              <a:t>In addition, without entropy decoding the stream, it is not possible to determine whether the constraint fails.</a:t>
            </a:r>
            <a:endParaRPr lang="en-GB" dirty="0"/>
          </a:p>
          <a:p>
            <a:pPr lvl="1"/>
            <a:endParaRPr lang="en-CA" dirty="0"/>
          </a:p>
          <a:p>
            <a:r>
              <a:rPr lang="en-CA" dirty="0"/>
              <a:t>Therefore it is proposed to place the CABAC zero word constraint on sub-pictures as well, with CABAC zero words added to one of the slices of the sub-picture, as required.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91802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1: CABAC zero words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CZW - Method 1</a:t>
            </a:r>
          </a:p>
          <a:p>
            <a:pPr lvl="1"/>
            <a:r>
              <a:rPr lang="en-GB" dirty="0"/>
              <a:t>It is proposed that the limits in the core of the standard be redefined in terms of the subpicture.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6A942-E8F8-4AA4-8CB0-A45F15961B3B}"/>
              </a:ext>
            </a:extLst>
          </p:cNvPr>
          <p:cNvSpPr txBox="1"/>
          <p:nvPr/>
        </p:nvSpPr>
        <p:spPr>
          <a:xfrm>
            <a:off x="142271" y="2602403"/>
            <a:ext cx="8894225" cy="3568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200" b="1" dirty="0">
                <a:latin typeface="Times New Roman" panose="02020603050405020304" pitchFamily="18" charset="0"/>
                <a:ea typeface="SimSun" panose="02010600030101010101" pitchFamily="2" charset="-122"/>
              </a:rPr>
              <a:t>7.4.3.13		RBSP slice trailing bits semantics</a:t>
            </a:r>
            <a:endParaRPr lang="en-CA" sz="1200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cabac_zero_word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is a byte-aligned sequence of two bytes equal to 0x0000.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Let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NumBytesInVclNalUnits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OfSubPic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be the sum of the values of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NumBytesInNalUnit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for all VCL NAL units of the j-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coded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picture.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Let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BinCountsInNalUnits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be the number of times that the parsing process function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DecodeBin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( ), specified in </a:t>
            </a:r>
            <a:r>
              <a:rPr lang="en-CA" sz="12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clause TBD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, is invoked to decode the contents of all VCL NAL units of the j-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th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coded </a:t>
            </a:r>
            <a:r>
              <a:rPr lang="en-CA" sz="12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picture.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Let the variable </a:t>
            </a: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RawMinCuBits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 be derived as follows: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RawMinCuBits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 =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MinCbSizeY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 *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MinCbSizeY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 * 	( </a:t>
            </a: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BitDepth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+ 2 * </a:t>
            </a: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BitDepth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 / ( </a:t>
            </a: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SubWidthC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 * </a:t>
            </a:r>
            <a:r>
              <a:rPr lang="en-CA" sz="12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SubHeightC</a:t>
            </a: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 ) )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				(89)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200" dirty="0">
                <a:latin typeface="Times New Roman" panose="02020603050405020304" pitchFamily="18" charset="0"/>
                <a:ea typeface="MS Mincho" panose="02020609040205080304" pitchFamily="49" charset="-128"/>
              </a:rPr>
              <a:t>The value of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BinCountsInNalUnits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shall be less than or equal to ( 32 ÷ 3 ) *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NumBytesInVclNalUnits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OfSubPic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+ ( 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RawMinCuBits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* </a:t>
            </a:r>
            <a:r>
              <a:rPr lang="en-CA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PicSizeInMinCbsY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[ j ] ) 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  <a:sym typeface="Symbol" panose="05050102010706020507" pitchFamily="18" charset="2"/>
              </a:rPr>
              <a:t></a:t>
            </a: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 32.</a:t>
            </a:r>
            <a:endParaRPr lang="en-GB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endParaRPr lang="en-CA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CA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NOTE – The constraint on the maximum number of bins resulting from decoding the contents of the coded slice NAL units can be met by inserting a number of </a:t>
            </a:r>
            <a:r>
              <a:rPr lang="en-CA" sz="12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cabac_zero</a:t>
            </a:r>
            <a:r>
              <a:rPr lang="en-CA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_word</a:t>
            </a:r>
            <a:r>
              <a:rPr lang="en-CA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syntax elements to increase the value of </a:t>
            </a:r>
            <a:r>
              <a:rPr lang="en-CA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NumBytesInVclNalUnits</a:t>
            </a:r>
            <a:r>
              <a:rPr lang="en-CA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Each </a:t>
            </a:r>
            <a:r>
              <a:rPr lang="en-CA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cabac_zero_word</a:t>
            </a:r>
            <a:r>
              <a:rPr lang="en-CA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is represented in a NAL unit by the three-byte sequence 0x000003 (as a result of the constraints on NAL unit contents that result in requiring inclusion of an </a:t>
            </a:r>
            <a:r>
              <a:rPr lang="en-CA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emulation_prevention_three_byte</a:t>
            </a:r>
            <a:r>
              <a:rPr lang="en-CA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for each </a:t>
            </a:r>
            <a:r>
              <a:rPr lang="en-CA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cabac_zero_word</a:t>
            </a:r>
            <a:r>
              <a:rPr lang="en-CA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).</a:t>
            </a:r>
          </a:p>
          <a:p>
            <a:pPr marL="18034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endParaRPr lang="en-GB" sz="1100" dirty="0">
              <a:highlight>
                <a:srgbClr val="00FF00"/>
              </a:highlight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80340" algn="just" hangingPunct="0">
              <a:lnSpc>
                <a:spcPts val="995"/>
              </a:lnSpc>
              <a:spcBef>
                <a:spcPts val="300"/>
              </a:spcBef>
              <a:spcAft>
                <a:spcPts val="0"/>
              </a:spcAft>
            </a:pP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SubPicSizeInMinCbsY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j ] = (  ( subpic_width_minus1[ j ] + 1 )  /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MinCbSizeY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 * ( ( subpic_height_minus1[ j ] + 1  )/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MinCbSizeY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707120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1: CABAC zero words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CZW - Method 2</a:t>
            </a:r>
          </a:p>
          <a:p>
            <a:pPr lvl="1"/>
            <a:r>
              <a:rPr lang="en-GB" dirty="0"/>
              <a:t>Alternatively, the </a:t>
            </a:r>
            <a:r>
              <a:rPr lang="en-GB" dirty="0" err="1"/>
              <a:t>SubPicture</a:t>
            </a:r>
            <a:r>
              <a:rPr lang="en-GB" dirty="0"/>
              <a:t> SEI message is modified: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6A942-E8F8-4AA4-8CB0-A45F15961B3B}"/>
              </a:ext>
            </a:extLst>
          </p:cNvPr>
          <p:cNvSpPr txBox="1"/>
          <p:nvPr/>
        </p:nvSpPr>
        <p:spPr>
          <a:xfrm>
            <a:off x="180000" y="2160000"/>
            <a:ext cx="8894225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D.3.8 Subpicture level information SEI message semantics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NumBytesInVclNalUnitsOfSubPic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be the sum of the values of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NumBytesInNalUnit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for all VCL NAL units of the j-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coded subpicture.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Let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BinCountsInNalUnits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be the number of times that the parsing process function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DecodeBin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( ), specified in clause TBD, is invoked to decode the contents of all VCL NAL units of the j-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coded subpicture.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Let the variable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RawMinCuBits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be derived as follows: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RawMinCuBits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MinCbSizeY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MinCbSizeY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* (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+ 2 *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BitDepth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/ (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SubWidthC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SubHeightC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) )</a:t>
            </a:r>
            <a:r>
              <a:rPr lang="en-CA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conformance that the bitstreams resulting from extracting the j-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subpicture for j in the range of 0 to sps_num_subpics_minus1, inclusive, and conforming to a profile with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general_tier_flag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0 and level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 for i in the range of 0 to num_ref_level_minus1, inclusive, shall obey the following constraints for each bitstream conformance test as specified in Annex C: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Ceil( 256 *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SubPicSizeY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specified in Table A.1.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subpic_width_minus1[ i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subpic_height_minus1[ i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specified in Table A.1.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value of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BinCountsInNalUnits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( 32 ÷ 3 ) *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NumBytesInVclNalUnitsOfSubPic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+ (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RawMinCuBits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* </a:t>
            </a:r>
            <a:r>
              <a:rPr lang="en-CA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SubPicSizeInMinCbsY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 ) 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</a:t>
            </a:r>
            <a:r>
              <a:rPr lang="en-CA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32.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67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674D1-2069-41C6-AD0A-529987F58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2: </a:t>
            </a:r>
            <a:r>
              <a:rPr lang="en-GB" dirty="0" err="1"/>
              <a:t>MinCR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353BA-3AEF-45C3-BC2B-E673DD7A6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err="1"/>
              <a:t>MinCR</a:t>
            </a:r>
            <a:r>
              <a:rPr lang="en-CA" dirty="0"/>
              <a:t> places a constraint on the minimum amount by which a picture must be compressed.</a:t>
            </a:r>
          </a:p>
          <a:p>
            <a:pPr lvl="1"/>
            <a:r>
              <a:rPr lang="en-CA" dirty="0"/>
              <a:t>This mechanism therefore constrains the number of bytes of a picture, and therefore places a limit on the CPB bandwidth.</a:t>
            </a:r>
            <a:endParaRPr lang="en-GB" dirty="0"/>
          </a:p>
          <a:p>
            <a:endParaRPr lang="en-CA" dirty="0"/>
          </a:p>
          <a:p>
            <a:r>
              <a:rPr lang="en-CA" dirty="0"/>
              <a:t>The current constraint is on the picture.</a:t>
            </a:r>
          </a:p>
          <a:p>
            <a:pPr lvl="1"/>
            <a:r>
              <a:rPr lang="en-CA" dirty="0"/>
              <a:t>Again, this means that subpictures are not independent.</a:t>
            </a:r>
            <a:endParaRPr lang="en-GB" dirty="0"/>
          </a:p>
          <a:p>
            <a:endParaRPr lang="en-CA" dirty="0"/>
          </a:p>
          <a:p>
            <a:r>
              <a:rPr lang="en-CA" dirty="0"/>
              <a:t>Again it is proposed that a </a:t>
            </a:r>
            <a:r>
              <a:rPr lang="en-CA" dirty="0" err="1"/>
              <a:t>MinCR</a:t>
            </a:r>
            <a:r>
              <a:rPr lang="en-CA" dirty="0"/>
              <a:t> constraint is placed at the subpicture-level</a:t>
            </a:r>
          </a:p>
          <a:p>
            <a:pPr lvl="1"/>
            <a:r>
              <a:rPr lang="en-CA" dirty="0"/>
              <a:t>either in Annex A (profiles) or in the existing Subpicture SEI message.</a:t>
            </a:r>
            <a:endParaRPr lang="en-GB" dirty="0"/>
          </a:p>
          <a:p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D39960-F76A-4121-B7BC-51C91ACBA7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2052A8-D27B-4498-B9D9-C4CBF2E8C6C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DE6840-424D-46DB-959A-F17F75517D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92144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2: </a:t>
            </a:r>
            <a:r>
              <a:rPr lang="en-GB" dirty="0" err="1"/>
              <a:t>MinCR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MinCR</a:t>
            </a:r>
            <a:r>
              <a:rPr lang="en-GB" dirty="0"/>
              <a:t> - Method 1</a:t>
            </a:r>
          </a:p>
          <a:p>
            <a:pPr lvl="1"/>
            <a:r>
              <a:rPr lang="en-GB" dirty="0"/>
              <a:t>It is proposed that the constraint in Annex A be redefined in terms of the subpicture.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6A942-E8F8-4AA4-8CB0-A45F15961B3B}"/>
              </a:ext>
            </a:extLst>
          </p:cNvPr>
          <p:cNvSpPr txBox="1"/>
          <p:nvPr/>
        </p:nvSpPr>
        <p:spPr>
          <a:xfrm>
            <a:off x="142271" y="2602403"/>
            <a:ext cx="8894225" cy="367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A.4.2	Profile-specific level limits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MinCrBase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MinCrScaleFactor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÷ 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HbrFactor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subpicture index j, the variable </a:t>
            </a:r>
            <a:r>
              <a:rPr lang="en-GB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SubPicSizeInSamplesY</a:t>
            </a:r>
            <a:r>
              <a:rPr lang="en-GB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 is set equal to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( subpic_width_minus1[ j ] + 1 ) * ( subpic_height_minus1[ j ] + 1 )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and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SubPictureFraction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[ j ]</a:t>
            </a:r>
            <a:r>
              <a:rPr lang="en-GB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SubPicSizeInSamplesY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</a:t>
            </a:r>
            <a:r>
              <a:rPr lang="en-GB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÷ </a:t>
            </a:r>
            <a:r>
              <a:rPr lang="en-GB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PicSizeInSamplesY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 startAt="7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sum of the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NumBytesInNalUnit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variables for access unit 0 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each subpicture j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shall be less than or equal to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( Max(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PicSizeInSamplesY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SubPictureFraction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 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) +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(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[ 0 ] −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AuNominalRemovalTime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[ 0 ] )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*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SubPictureFraction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) ÷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for the value of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PicSizeInSamplesY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picture 0, where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the values specified in Table A.2 and Table A.3, respectively, that apply to picture 0.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+mj-lt"/>
              <a:buAutoNum type="alphaLcParenR" startAt="7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sum of the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NumBytesInNalUnit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variables for access unit n (with n greater than 0) 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 each subpicture j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shall be less than or equal to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(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n ] −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n − 1 ] )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2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SubPictureFraction</a:t>
            </a:r>
            <a:r>
              <a:rPr lang="en-US" sz="12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j ]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÷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the values specified in Table A.2 and Table A.3 respectively, that apply to picture n.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529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07DD0-9D68-4583-983A-7B14D3B59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Aspect 2: </a:t>
            </a:r>
            <a:r>
              <a:rPr lang="en-GB" dirty="0" err="1"/>
              <a:t>MinCR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0A53D-50B6-46B2-B675-70C0229413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MinCR</a:t>
            </a:r>
            <a:r>
              <a:rPr lang="en-GB" dirty="0"/>
              <a:t> - Method 2</a:t>
            </a:r>
          </a:p>
          <a:p>
            <a:pPr lvl="1"/>
            <a:r>
              <a:rPr lang="en-GB" dirty="0"/>
              <a:t>Alternatively, the </a:t>
            </a:r>
            <a:r>
              <a:rPr lang="en-GB" dirty="0" err="1"/>
              <a:t>SubPicture</a:t>
            </a:r>
            <a:r>
              <a:rPr lang="en-GB" dirty="0"/>
              <a:t> SEI message is modified: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720D42-E7CF-4F1C-B0F7-C660480B4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JVET-Q0443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137C5-1874-4319-A2C8-EC6FA4339B8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2019/12/31</a:t>
            </a:fld>
            <a:endParaRPr lang="en-US" altLang="ja-JP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34F59C-7D0F-44C1-83A6-A0050CF8C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D6A942-E8F8-4AA4-8CB0-A45F15961B3B}"/>
              </a:ext>
            </a:extLst>
          </p:cNvPr>
          <p:cNvSpPr txBox="1"/>
          <p:nvPr/>
        </p:nvSpPr>
        <p:spPr>
          <a:xfrm>
            <a:off x="180000" y="2160000"/>
            <a:ext cx="8894225" cy="4026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1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D.3.8 Subpicture level information SEI message semantics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It is a requirement of bitstream conformance that the bitstreams resulting from extracting the j-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subpicture for j in the range of 0 to sps_num_subpics_minus1, inclusive, and conforming to a profile with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general_tier_flag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0 and level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 for i in the range of 0 to num_ref_level_minus1, inclusive, shall obey the following constraints for each bitstream conformance test as specified in Annex C: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Ceil( 256 *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SubPicSizeY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specified in Table A.1.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subpic_width_minus1[ i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Ceil( 256 * ( subpic_height_minus1[ i ] + 1 ) ÷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shall be less than or equal to Sqrt(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MaxLumaPs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* 8 ).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The value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of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SubPicNumTileRows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 j ] shall be less than or equal to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where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MaxTileCols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MaxTileRows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specified in Table A.1.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	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sum of the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NumBytesInNalUnit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variables for access unit 0 corresponding to the j-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subpicture shall be less than or equal to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( Max(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SubPicSizeY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],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][ j ] ÷ 256) +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(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[ 0 ] −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AuNominalRemovalTime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[ 0 ] )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][ j ] ) ÷ (256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) for the value of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SubPicSizeInSamplesY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of picture 0, where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the values specified in Table A.2 and Table A.3, respectively, that apply to picture 0, at level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], and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indicated in A.4.2.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–	The sum of the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NumBytesInNalUnit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variables for access unit n (with n greater than 0) corresponding to the j-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subpicture shall be less than or equal to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* (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n ] −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AuCpbRemovalTime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n − 1 ] )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RefLevelFraction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][ j ] ÷ (256 *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), where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MaxLumaSr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FormatCapabilityFactor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are the values specified in Table A.2 and Table A.3 respectively, that apply to picture n, at level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ref_level_idc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i ] , and </a:t>
            </a:r>
            <a:r>
              <a:rPr lang="en-US" sz="1100" dirty="0" err="1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MinCr</a:t>
            </a:r>
            <a:r>
              <a:rPr lang="en-US" sz="1100" dirty="0"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indicated in A.4.2.</a:t>
            </a:r>
            <a:endParaRPr lang="en-GB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15900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809</Words>
  <Application>Microsoft Office PowerPoint</Application>
  <PresentationFormat>On-screen Show (4:3)</PresentationFormat>
  <Paragraphs>144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HGP創英角ｺﾞｼｯｸUB</vt:lpstr>
      <vt:lpstr>Arial</vt:lpstr>
      <vt:lpstr>Lucida Sans</vt:lpstr>
      <vt:lpstr>Times New Roman</vt:lpstr>
      <vt:lpstr>GBM_Master</vt:lpstr>
      <vt:lpstr>Independent Subpictures</vt:lpstr>
      <vt:lpstr>Introduction</vt:lpstr>
      <vt:lpstr>Proposal - Removal of hidden subpicture dependencies</vt:lpstr>
      <vt:lpstr>Aspect 1: CABAC zero words</vt:lpstr>
      <vt:lpstr>Aspect 1: CABAC zero words</vt:lpstr>
      <vt:lpstr>Aspect 1: CABAC zero words</vt:lpstr>
      <vt:lpstr>Aspect 2: MinCR</vt:lpstr>
      <vt:lpstr>Aspect 2: MinCR</vt:lpstr>
      <vt:lpstr>Aspect 2: MinCR</vt:lpstr>
      <vt:lpstr>Spec bug-fix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2019-12-31T15:21:13Z</dcterms:modified>
</cp:coreProperties>
</file>