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saveSubsetFonts="1">
  <p:sldMasterIdLst>
    <p:sldMasterId id="2147483652" r:id="rId1"/>
  </p:sldMasterIdLst>
  <p:notesMasterIdLst>
    <p:notesMasterId r:id="rId10"/>
  </p:notesMasterIdLst>
  <p:handoutMasterIdLst>
    <p:handoutMasterId r:id="rId11"/>
  </p:handoutMasterIdLst>
  <p:sldIdLst>
    <p:sldId id="535" r:id="rId2"/>
    <p:sldId id="625" r:id="rId3"/>
    <p:sldId id="620" r:id="rId4"/>
    <p:sldId id="622" r:id="rId5"/>
    <p:sldId id="621" r:id="rId6"/>
    <p:sldId id="623" r:id="rId7"/>
    <p:sldId id="624" r:id="rId8"/>
    <p:sldId id="537" r:id="rId9"/>
  </p:sldIdLst>
  <p:sldSz cx="9144000" cy="6858000" type="screen4x3"/>
  <p:notesSz cx="6797675" cy="9926638"/>
  <p:defaultTextStyle>
    <a:defPPr>
      <a:defRPr lang="ja-JP"/>
    </a:defPPr>
    <a:lvl1pPr algn="ctr" rtl="0" fontAlgn="ctr">
      <a:spcBef>
        <a:spcPct val="0"/>
      </a:spcBef>
      <a:spcAft>
        <a:spcPct val="0"/>
      </a:spcAft>
      <a:defRPr kumimoji="1" kern="1200">
        <a:solidFill>
          <a:srgbClr val="000000"/>
        </a:solidFill>
        <a:latin typeface="ＭＳ Ｐゴシック" charset="-128"/>
        <a:ea typeface="ＭＳ Ｐゴシック" charset="-128"/>
        <a:cs typeface="+mn-cs"/>
      </a:defRPr>
    </a:lvl1pPr>
    <a:lvl2pPr marL="457200" algn="ctr" rtl="0" fontAlgn="ctr">
      <a:spcBef>
        <a:spcPct val="0"/>
      </a:spcBef>
      <a:spcAft>
        <a:spcPct val="0"/>
      </a:spcAft>
      <a:defRPr kumimoji="1" kern="1200">
        <a:solidFill>
          <a:srgbClr val="000000"/>
        </a:solidFill>
        <a:latin typeface="ＭＳ Ｐゴシック" charset="-128"/>
        <a:ea typeface="ＭＳ Ｐゴシック" charset="-128"/>
        <a:cs typeface="+mn-cs"/>
      </a:defRPr>
    </a:lvl2pPr>
    <a:lvl3pPr marL="914400" algn="ctr" rtl="0" fontAlgn="ctr">
      <a:spcBef>
        <a:spcPct val="0"/>
      </a:spcBef>
      <a:spcAft>
        <a:spcPct val="0"/>
      </a:spcAft>
      <a:defRPr kumimoji="1" kern="1200">
        <a:solidFill>
          <a:srgbClr val="000000"/>
        </a:solidFill>
        <a:latin typeface="ＭＳ Ｐゴシック" charset="-128"/>
        <a:ea typeface="ＭＳ Ｐゴシック" charset="-128"/>
        <a:cs typeface="+mn-cs"/>
      </a:defRPr>
    </a:lvl3pPr>
    <a:lvl4pPr marL="1371600" algn="ctr" rtl="0" fontAlgn="ctr">
      <a:spcBef>
        <a:spcPct val="0"/>
      </a:spcBef>
      <a:spcAft>
        <a:spcPct val="0"/>
      </a:spcAft>
      <a:defRPr kumimoji="1" kern="1200">
        <a:solidFill>
          <a:srgbClr val="000000"/>
        </a:solidFill>
        <a:latin typeface="ＭＳ Ｐゴシック" charset="-128"/>
        <a:ea typeface="ＭＳ Ｐゴシック" charset="-128"/>
        <a:cs typeface="+mn-cs"/>
      </a:defRPr>
    </a:lvl4pPr>
    <a:lvl5pPr marL="1828800" algn="ctr" rtl="0" fontAlgn="ctr">
      <a:spcBef>
        <a:spcPct val="0"/>
      </a:spcBef>
      <a:spcAft>
        <a:spcPct val="0"/>
      </a:spcAft>
      <a:defRPr kumimoji="1" kern="1200">
        <a:solidFill>
          <a:srgbClr val="000000"/>
        </a:solidFill>
        <a:latin typeface="ＭＳ Ｐゴシック" charset="-128"/>
        <a:ea typeface="ＭＳ Ｐゴシック" charset="-128"/>
        <a:cs typeface="+mn-cs"/>
      </a:defRPr>
    </a:lvl5pPr>
    <a:lvl6pPr marL="2286000" algn="l" defTabSz="914400" rtl="0" eaLnBrk="1" latinLnBrk="0" hangingPunct="1">
      <a:defRPr kumimoji="1" kern="1200">
        <a:solidFill>
          <a:srgbClr val="000000"/>
        </a:solidFill>
        <a:latin typeface="ＭＳ Ｐゴシック" charset="-128"/>
        <a:ea typeface="ＭＳ Ｐゴシック" charset="-128"/>
        <a:cs typeface="+mn-cs"/>
      </a:defRPr>
    </a:lvl6pPr>
    <a:lvl7pPr marL="2743200" algn="l" defTabSz="914400" rtl="0" eaLnBrk="1" latinLnBrk="0" hangingPunct="1">
      <a:defRPr kumimoji="1" kern="1200">
        <a:solidFill>
          <a:srgbClr val="000000"/>
        </a:solidFill>
        <a:latin typeface="ＭＳ Ｐゴシック" charset="-128"/>
        <a:ea typeface="ＭＳ Ｐゴシック" charset="-128"/>
        <a:cs typeface="+mn-cs"/>
      </a:defRPr>
    </a:lvl7pPr>
    <a:lvl8pPr marL="3200400" algn="l" defTabSz="914400" rtl="0" eaLnBrk="1" latinLnBrk="0" hangingPunct="1">
      <a:defRPr kumimoji="1" kern="1200">
        <a:solidFill>
          <a:srgbClr val="000000"/>
        </a:solidFill>
        <a:latin typeface="ＭＳ Ｐゴシック" charset="-128"/>
        <a:ea typeface="ＭＳ Ｐゴシック" charset="-128"/>
        <a:cs typeface="+mn-cs"/>
      </a:defRPr>
    </a:lvl8pPr>
    <a:lvl9pPr marL="3657600" algn="l" defTabSz="914400" rtl="0" eaLnBrk="1" latinLnBrk="0" hangingPunct="1">
      <a:defRPr kumimoji="1" kern="1200">
        <a:solidFill>
          <a:srgbClr val="000000"/>
        </a:solidFill>
        <a:latin typeface="ＭＳ Ｐゴシック" charset="-128"/>
        <a:ea typeface="ＭＳ Ｐゴシック" charset="-128"/>
        <a:cs typeface="+mn-cs"/>
      </a:defRPr>
    </a:lvl9pPr>
  </p:defaultTextStyle>
  <p:extLst>
    <p:ext uri="{EFAFB233-063F-42B5-8137-9DF3F51BA10A}">
      <p15:sldGuideLst xmlns:p15="http://schemas.microsoft.com/office/powerpoint/2012/main">
        <p15:guide id="1" orient="horz" pos="4073">
          <p15:clr>
            <a:srgbClr val="A4A3A4"/>
          </p15:clr>
        </p15:guide>
        <p15:guide id="2" orient="horz" pos="551">
          <p15:clr>
            <a:srgbClr val="A4A3A4"/>
          </p15:clr>
        </p15:guide>
        <p15:guide id="3" pos="5641">
          <p15:clr>
            <a:srgbClr val="A4A3A4"/>
          </p15:clr>
        </p15:guide>
        <p15:guide id="4" pos="113" userDrawn="1">
          <p15:clr>
            <a:srgbClr val="A4A3A4"/>
          </p15:clr>
        </p15:guide>
        <p15:guide id="5" pos="2880">
          <p15:clr>
            <a:srgbClr val="A4A3A4"/>
          </p15:clr>
        </p15:guide>
      </p15:sldGuideLst>
    </p:ext>
    <p:ext uri="{2D200454-40CA-4A62-9FC3-DE9A4176ACB9}">
      <p15:notesGuideLst xmlns:p15="http://schemas.microsoft.com/office/powerpoint/2012/main">
        <p15:guide id="1" orient="horz" pos="3107">
          <p15:clr>
            <a:srgbClr val="A4A3A4"/>
          </p15:clr>
        </p15:guide>
        <p15:guide id="2" pos="2122">
          <p15:clr>
            <a:srgbClr val="A4A3A4"/>
          </p15:clr>
        </p15:guide>
        <p15:guide id="3" orient="horz" pos="3126">
          <p15:clr>
            <a:srgbClr val="A4A3A4"/>
          </p15:clr>
        </p15:guide>
        <p15:guide id="4" pos="214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66FF"/>
    <a:srgbClr val="CCECFF"/>
    <a:srgbClr val="0000FF"/>
    <a:srgbClr val="FFFF99"/>
    <a:srgbClr val="66FF99"/>
    <a:srgbClr val="FF6699"/>
    <a:srgbClr val="66CCFF"/>
    <a:srgbClr val="3333FF"/>
    <a:srgbClr val="66FFFF"/>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E25E649-3F16-4E02-A733-19D2CDBF48F0}" styleName="中間スタイル 3 - アクセント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A488322-F2BA-4B5B-9748-0D474271808F}" styleName="中間スタイル 3 - アクセント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E8B1032C-EA38-4F05-BA0D-38AFFFC7BED3}" styleName="淡色スタイル 3 - アクセント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DA37D80-6434-44D0-A028-1B22A696006F}" styleName="淡色スタイル 3 - アクセント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25" autoAdjust="0"/>
    <p:restoredTop sz="94465" autoAdjust="0"/>
  </p:normalViewPr>
  <p:slideViewPr>
    <p:cSldViewPr>
      <p:cViewPr varScale="1">
        <p:scale>
          <a:sx n="66" d="100"/>
          <a:sy n="66" d="100"/>
        </p:scale>
        <p:origin x="1188" y="16"/>
      </p:cViewPr>
      <p:guideLst>
        <p:guide orient="horz" pos="4073"/>
        <p:guide orient="horz" pos="551"/>
        <p:guide pos="5641"/>
        <p:guide pos="113"/>
        <p:guide pos="2880"/>
      </p:guideLst>
    </p:cSldViewPr>
  </p:slideViewPr>
  <p:outlineViewPr>
    <p:cViewPr>
      <p:scale>
        <a:sx n="33" d="100"/>
        <a:sy n="33" d="100"/>
      </p:scale>
      <p:origin x="0" y="-12956"/>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48" d="100"/>
          <a:sy n="48" d="100"/>
        </p:scale>
        <p:origin x="-2952" y="-114"/>
      </p:cViewPr>
      <p:guideLst>
        <p:guide orient="horz" pos="3107"/>
        <p:guide pos="2122"/>
        <p:guide orient="horz" pos="3126"/>
        <p:guide pos="214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3218" name="Rectangle 2"/>
          <p:cNvSpPr>
            <a:spLocks noGrp="1" noChangeArrowheads="1"/>
          </p:cNvSpPr>
          <p:nvPr>
            <p:ph type="hdr" sz="quarter"/>
          </p:nvPr>
        </p:nvSpPr>
        <p:spPr bwMode="auto">
          <a:xfrm>
            <a:off x="3851541" y="2"/>
            <a:ext cx="2946135" cy="496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94" tIns="46047" rIns="92094" bIns="46047" numCol="1" anchor="t" anchorCtr="0" compatLnSpc="1">
            <a:prstTxWarp prst="textNoShape">
              <a:avLst/>
            </a:prstTxWarp>
          </a:bodyPr>
          <a:lstStyle>
            <a:lvl1pPr algn="r" defTabSz="921081" fontAlgn="base">
              <a:defRPr sz="1200">
                <a:solidFill>
                  <a:schemeClr val="tx1"/>
                </a:solidFill>
                <a:latin typeface="Arial" charset="0"/>
              </a:defRPr>
            </a:lvl1pPr>
          </a:lstStyle>
          <a:p>
            <a:pPr>
              <a:defRPr/>
            </a:pPr>
            <a:endParaRPr lang="en-GB" altLang="ja-JP"/>
          </a:p>
        </p:txBody>
      </p:sp>
      <p:sp>
        <p:nvSpPr>
          <p:cNvPr id="393219" name="Rectangle 3"/>
          <p:cNvSpPr>
            <a:spLocks noGrp="1" noChangeArrowheads="1"/>
          </p:cNvSpPr>
          <p:nvPr>
            <p:ph type="dt" sz="quarter" idx="1"/>
          </p:nvPr>
        </p:nvSpPr>
        <p:spPr bwMode="auto">
          <a:xfrm>
            <a:off x="1" y="2"/>
            <a:ext cx="2946135" cy="496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94" tIns="46047" rIns="92094" bIns="46047" numCol="1" anchor="t" anchorCtr="0" compatLnSpc="1">
            <a:prstTxWarp prst="textNoShape">
              <a:avLst/>
            </a:prstTxWarp>
          </a:bodyPr>
          <a:lstStyle>
            <a:lvl1pPr algn="l" defTabSz="921081" fontAlgn="base">
              <a:defRPr sz="1200">
                <a:solidFill>
                  <a:schemeClr val="tx1"/>
                </a:solidFill>
                <a:latin typeface="Arial" charset="0"/>
              </a:defRPr>
            </a:lvl1pPr>
          </a:lstStyle>
          <a:p>
            <a:pPr>
              <a:defRPr/>
            </a:pPr>
            <a:endParaRPr lang="en-GB" altLang="ja-JP"/>
          </a:p>
        </p:txBody>
      </p:sp>
      <p:sp>
        <p:nvSpPr>
          <p:cNvPr id="393220" name="Rectangle 4"/>
          <p:cNvSpPr>
            <a:spLocks noGrp="1" noChangeArrowheads="1"/>
          </p:cNvSpPr>
          <p:nvPr>
            <p:ph type="ftr" sz="quarter" idx="2"/>
          </p:nvPr>
        </p:nvSpPr>
        <p:spPr bwMode="auto">
          <a:xfrm>
            <a:off x="1" y="9428800"/>
            <a:ext cx="2946135" cy="496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94" tIns="46047" rIns="92094" bIns="46047" numCol="1" anchor="b" anchorCtr="0" compatLnSpc="1">
            <a:prstTxWarp prst="textNoShape">
              <a:avLst/>
            </a:prstTxWarp>
          </a:bodyPr>
          <a:lstStyle>
            <a:lvl1pPr algn="l" defTabSz="921081" fontAlgn="base">
              <a:defRPr sz="1000">
                <a:solidFill>
                  <a:schemeClr val="tx1"/>
                </a:solidFill>
                <a:latin typeface="Arial" charset="0"/>
              </a:defRPr>
            </a:lvl1pPr>
          </a:lstStyle>
          <a:p>
            <a:pPr>
              <a:defRPr/>
            </a:pPr>
            <a:r>
              <a:rPr lang="en-US" altLang="ja-JP" smtClean="0"/>
              <a:t>CONFIDENTIAL</a:t>
            </a:r>
            <a:endParaRPr lang="en-GB" altLang="ja-JP"/>
          </a:p>
        </p:txBody>
      </p:sp>
      <p:sp>
        <p:nvSpPr>
          <p:cNvPr id="393221" name="Rectangle 5"/>
          <p:cNvSpPr>
            <a:spLocks noGrp="1" noChangeArrowheads="1"/>
          </p:cNvSpPr>
          <p:nvPr>
            <p:ph type="sldNum" sz="quarter" idx="3"/>
          </p:nvPr>
        </p:nvSpPr>
        <p:spPr bwMode="auto">
          <a:xfrm>
            <a:off x="3849955" y="9428800"/>
            <a:ext cx="2946135" cy="496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94" tIns="46047" rIns="92094" bIns="46047" numCol="1" anchor="b" anchorCtr="0" compatLnSpc="1">
            <a:prstTxWarp prst="textNoShape">
              <a:avLst/>
            </a:prstTxWarp>
          </a:bodyPr>
          <a:lstStyle>
            <a:lvl1pPr algn="r" defTabSz="921081" fontAlgn="base">
              <a:defRPr sz="1000">
                <a:solidFill>
                  <a:schemeClr val="tx1"/>
                </a:solidFill>
                <a:latin typeface="Arial" charset="0"/>
              </a:defRPr>
            </a:lvl1pPr>
          </a:lstStyle>
          <a:p>
            <a:pPr>
              <a:defRPr/>
            </a:pPr>
            <a:fld id="{280B17CF-0CCD-463E-AEBF-C64EC8316216}" type="slidenum">
              <a:rPr lang="en-GB" altLang="ja-JP"/>
              <a:pPr>
                <a:defRPr/>
              </a:pPr>
              <a:t>‹#›</a:t>
            </a:fld>
            <a:endParaRPr lang="en-GB" altLang="ja-JP"/>
          </a:p>
        </p:txBody>
      </p:sp>
    </p:spTree>
    <p:extLst>
      <p:ext uri="{BB962C8B-B14F-4D97-AF65-F5344CB8AC3E}">
        <p14:creationId xmlns:p14="http://schemas.microsoft.com/office/powerpoint/2010/main" val="93968515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7938" name="Rectangle 2"/>
          <p:cNvSpPr>
            <a:spLocks noGrp="1" noChangeArrowheads="1"/>
          </p:cNvSpPr>
          <p:nvPr>
            <p:ph type="hdr" sz="quarter"/>
          </p:nvPr>
        </p:nvSpPr>
        <p:spPr bwMode="auto">
          <a:xfrm>
            <a:off x="3851541" y="2"/>
            <a:ext cx="2946135" cy="496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94" tIns="46047" rIns="92094" bIns="46047" numCol="1" anchor="t" anchorCtr="0" compatLnSpc="1">
            <a:prstTxWarp prst="textNoShape">
              <a:avLst/>
            </a:prstTxWarp>
          </a:bodyPr>
          <a:lstStyle>
            <a:lvl1pPr algn="r" defTabSz="921081" fontAlgn="base">
              <a:defRPr sz="1200">
                <a:solidFill>
                  <a:schemeClr val="tx1"/>
                </a:solidFill>
                <a:latin typeface="Arial" charset="0"/>
              </a:defRPr>
            </a:lvl1pPr>
          </a:lstStyle>
          <a:p>
            <a:pPr>
              <a:defRPr/>
            </a:pPr>
            <a:endParaRPr lang="en-US" altLang="ja-JP"/>
          </a:p>
        </p:txBody>
      </p:sp>
      <p:sp>
        <p:nvSpPr>
          <p:cNvPr id="167939" name="Rectangle 3"/>
          <p:cNvSpPr>
            <a:spLocks noGrp="1" noChangeArrowheads="1"/>
          </p:cNvSpPr>
          <p:nvPr>
            <p:ph type="dt" idx="1"/>
          </p:nvPr>
        </p:nvSpPr>
        <p:spPr bwMode="auto">
          <a:xfrm>
            <a:off x="1" y="2"/>
            <a:ext cx="2946135" cy="496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94" tIns="46047" rIns="92094" bIns="46047" numCol="1" anchor="t" anchorCtr="0" compatLnSpc="1">
            <a:prstTxWarp prst="textNoShape">
              <a:avLst/>
            </a:prstTxWarp>
          </a:bodyPr>
          <a:lstStyle>
            <a:lvl1pPr algn="l" defTabSz="921081" fontAlgn="base">
              <a:defRPr sz="1200">
                <a:solidFill>
                  <a:schemeClr val="tx1"/>
                </a:solidFill>
                <a:latin typeface="Arial" charset="0"/>
              </a:defRPr>
            </a:lvl1pPr>
          </a:lstStyle>
          <a:p>
            <a:pPr>
              <a:defRPr/>
            </a:pPr>
            <a:endParaRPr lang="en-US" altLang="ja-JP"/>
          </a:p>
        </p:txBody>
      </p:sp>
      <p:sp>
        <p:nvSpPr>
          <p:cNvPr id="31748" name="Rectangle 4"/>
          <p:cNvSpPr>
            <a:spLocks noGrp="1" noRot="1" noChangeAspect="1" noChangeArrowheads="1" noTextEdit="1"/>
          </p:cNvSpPr>
          <p:nvPr>
            <p:ph type="sldImg" idx="2"/>
          </p:nvPr>
        </p:nvSpPr>
        <p:spPr bwMode="auto">
          <a:xfrm>
            <a:off x="915988" y="744538"/>
            <a:ext cx="4965700" cy="3724275"/>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67941" name="Rectangle 5"/>
          <p:cNvSpPr>
            <a:spLocks noGrp="1" noChangeArrowheads="1"/>
          </p:cNvSpPr>
          <p:nvPr>
            <p:ph type="body" sz="quarter" idx="3"/>
          </p:nvPr>
        </p:nvSpPr>
        <p:spPr bwMode="auto">
          <a:xfrm>
            <a:off x="678658" y="4715194"/>
            <a:ext cx="5440360" cy="44678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94" tIns="46047" rIns="92094" bIns="46047" numCol="1" anchor="t" anchorCtr="0" compatLnSpc="1">
            <a:prstTxWarp prst="textNoShape">
              <a:avLst/>
            </a:prstTxWarp>
          </a:bodyPr>
          <a:lstStyle/>
          <a:p>
            <a:pPr lvl="0"/>
            <a:r>
              <a:rPr lang="ja-JP" altLang="en-US" noProof="0" smtClean="0"/>
              <a:t>マスタ テキストの書式設定</a:t>
            </a:r>
          </a:p>
          <a:p>
            <a:pPr lvl="1"/>
            <a:r>
              <a:rPr lang="ja-JP" altLang="en-US" noProof="0" smtClean="0"/>
              <a:t>第 </a:t>
            </a:r>
            <a:r>
              <a:rPr lang="en-US" altLang="ja-JP" noProof="0" smtClean="0"/>
              <a:t>2 </a:t>
            </a:r>
            <a:r>
              <a:rPr lang="ja-JP" altLang="en-US" noProof="0" smtClean="0"/>
              <a:t>レベル</a:t>
            </a:r>
          </a:p>
          <a:p>
            <a:pPr lvl="2"/>
            <a:r>
              <a:rPr lang="ja-JP" altLang="en-US" noProof="0" smtClean="0"/>
              <a:t>第 </a:t>
            </a:r>
            <a:r>
              <a:rPr lang="en-US" altLang="ja-JP" noProof="0" smtClean="0"/>
              <a:t>3 </a:t>
            </a:r>
            <a:r>
              <a:rPr lang="ja-JP" altLang="en-US" noProof="0" smtClean="0"/>
              <a:t>レベル</a:t>
            </a:r>
          </a:p>
          <a:p>
            <a:pPr lvl="3"/>
            <a:r>
              <a:rPr lang="ja-JP" altLang="en-US" noProof="0" smtClean="0"/>
              <a:t>第 </a:t>
            </a:r>
            <a:r>
              <a:rPr lang="en-US" altLang="ja-JP" noProof="0" smtClean="0"/>
              <a:t>4 </a:t>
            </a:r>
            <a:r>
              <a:rPr lang="ja-JP" altLang="en-US" noProof="0" smtClean="0"/>
              <a:t>レベル</a:t>
            </a:r>
          </a:p>
          <a:p>
            <a:pPr lvl="4"/>
            <a:r>
              <a:rPr lang="ja-JP" altLang="en-US" noProof="0" smtClean="0"/>
              <a:t>第 </a:t>
            </a:r>
            <a:r>
              <a:rPr lang="en-US" altLang="ja-JP" noProof="0" smtClean="0"/>
              <a:t>5 </a:t>
            </a:r>
            <a:r>
              <a:rPr lang="ja-JP" altLang="en-US" noProof="0" smtClean="0"/>
              <a:t>レベル</a:t>
            </a:r>
          </a:p>
        </p:txBody>
      </p:sp>
      <p:sp>
        <p:nvSpPr>
          <p:cNvPr id="167942" name="Rectangle 6"/>
          <p:cNvSpPr>
            <a:spLocks noGrp="1" noChangeArrowheads="1"/>
          </p:cNvSpPr>
          <p:nvPr>
            <p:ph type="ftr" sz="quarter" idx="4"/>
          </p:nvPr>
        </p:nvSpPr>
        <p:spPr bwMode="auto">
          <a:xfrm>
            <a:off x="1" y="9428800"/>
            <a:ext cx="2946135" cy="496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94" tIns="46047" rIns="92094" bIns="46047" numCol="1" anchor="b" anchorCtr="0" compatLnSpc="1">
            <a:prstTxWarp prst="textNoShape">
              <a:avLst/>
            </a:prstTxWarp>
          </a:bodyPr>
          <a:lstStyle>
            <a:lvl1pPr algn="l" defTabSz="921081" fontAlgn="base">
              <a:defRPr sz="1000">
                <a:solidFill>
                  <a:schemeClr val="tx1"/>
                </a:solidFill>
                <a:latin typeface="Arial" charset="0"/>
              </a:defRPr>
            </a:lvl1pPr>
          </a:lstStyle>
          <a:p>
            <a:pPr>
              <a:defRPr/>
            </a:pPr>
            <a:r>
              <a:rPr lang="en-US" altLang="ja-JP" smtClean="0"/>
              <a:t>CONFIDENTIAL</a:t>
            </a:r>
            <a:endParaRPr lang="en-US" altLang="ja-JP"/>
          </a:p>
        </p:txBody>
      </p:sp>
      <p:sp>
        <p:nvSpPr>
          <p:cNvPr id="167943" name="Rectangle 7"/>
          <p:cNvSpPr>
            <a:spLocks noGrp="1" noChangeArrowheads="1"/>
          </p:cNvSpPr>
          <p:nvPr>
            <p:ph type="sldNum" sz="quarter" idx="5"/>
          </p:nvPr>
        </p:nvSpPr>
        <p:spPr bwMode="auto">
          <a:xfrm>
            <a:off x="3849955" y="9428800"/>
            <a:ext cx="2946135" cy="496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94" tIns="46047" rIns="92094" bIns="46047" numCol="1" anchor="b" anchorCtr="0" compatLnSpc="1">
            <a:prstTxWarp prst="textNoShape">
              <a:avLst/>
            </a:prstTxWarp>
          </a:bodyPr>
          <a:lstStyle>
            <a:lvl1pPr algn="r" defTabSz="921081" fontAlgn="base">
              <a:defRPr sz="1000">
                <a:solidFill>
                  <a:schemeClr val="tx1"/>
                </a:solidFill>
                <a:latin typeface="Arial" charset="0"/>
              </a:defRPr>
            </a:lvl1pPr>
          </a:lstStyle>
          <a:p>
            <a:pPr>
              <a:defRPr/>
            </a:pPr>
            <a:fld id="{ECE6A796-E41C-43E5-822F-46F6357F38CC}" type="slidenum">
              <a:rPr lang="en-US" altLang="ja-JP"/>
              <a:pPr>
                <a:defRPr/>
              </a:pPr>
              <a:t>‹#›</a:t>
            </a:fld>
            <a:endParaRPr lang="en-US" altLang="ja-JP"/>
          </a:p>
        </p:txBody>
      </p:sp>
    </p:spTree>
    <p:extLst>
      <p:ext uri="{BB962C8B-B14F-4D97-AF65-F5344CB8AC3E}">
        <p14:creationId xmlns:p14="http://schemas.microsoft.com/office/powerpoint/2010/main" val="1851630395"/>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kumimoji="1" sz="1200" kern="1200">
        <a:solidFill>
          <a:schemeClr val="tx1"/>
        </a:solidFill>
        <a:latin typeface="Arial" charset="0"/>
        <a:ea typeface="ＭＳ Ｐゴシック" charset="-128"/>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ＭＳ Ｐゴシック"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2"/>
          <p:cNvSpPr>
            <a:spLocks noGrp="1" noRot="1" noChangeAspect="1" noChangeArrowheads="1" noTextEdit="1"/>
          </p:cNvSpPr>
          <p:nvPr>
            <p:ph type="sldImg"/>
          </p:nvPr>
        </p:nvSpPr>
        <p:spPr>
          <a:ln/>
        </p:spPr>
      </p:sp>
      <p:sp>
        <p:nvSpPr>
          <p:cNvPr id="32773" name="Rectangle 3"/>
          <p:cNvSpPr>
            <a:spLocks noGrp="1" noChangeArrowheads="1"/>
          </p:cNvSpPr>
          <p:nvPr>
            <p:ph type="body" idx="1"/>
          </p:nvPr>
        </p:nvSpPr>
        <p:spPr>
          <a:noFill/>
        </p:spPr>
        <p:txBody>
          <a:bodyPr/>
          <a:lstStyle/>
          <a:p>
            <a:pPr eaLnBrk="1" hangingPunct="1"/>
            <a:endParaRPr lang="en-GB" altLang="ja-JP" dirty="0" smtClean="0"/>
          </a:p>
        </p:txBody>
      </p:sp>
    </p:spTree>
    <p:extLst>
      <p:ext uri="{BB962C8B-B14F-4D97-AF65-F5344CB8AC3E}">
        <p14:creationId xmlns:p14="http://schemas.microsoft.com/office/powerpoint/2010/main" val="36221875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10"/>
          </p:nvPr>
        </p:nvSpPr>
        <p:spPr/>
        <p:txBody>
          <a:bodyPr/>
          <a:lstStyle/>
          <a:p>
            <a:r>
              <a:rPr lang="en-US" altLang="ja-JP" smtClean="0"/>
              <a:t>Copyright 2016 FUJITSU R&amp;D CENTER CO., LTD.</a:t>
            </a:r>
            <a:endParaRPr lang="en-US" altLang="ja-JP"/>
          </a:p>
        </p:txBody>
      </p:sp>
      <p:sp>
        <p:nvSpPr>
          <p:cNvPr id="5" name="スライド番号プレースホルダー 4"/>
          <p:cNvSpPr>
            <a:spLocks noGrp="1"/>
          </p:cNvSpPr>
          <p:nvPr>
            <p:ph type="sldNum" sz="quarter" idx="11"/>
          </p:nvPr>
        </p:nvSpPr>
        <p:spPr/>
        <p:txBody>
          <a:bodyPr/>
          <a:lstStyle/>
          <a:p>
            <a:fld id="{9F92722A-13CA-49BB-B125-2A56C31837E2}" type="slidenum">
              <a:rPr lang="en-US" altLang="ja-JP" smtClean="0"/>
              <a:pPr/>
              <a:t>2</a:t>
            </a:fld>
            <a:endParaRPr lang="en-US" altLang="ja-JP"/>
          </a:p>
        </p:txBody>
      </p:sp>
    </p:spTree>
    <p:extLst>
      <p:ext uri="{BB962C8B-B14F-4D97-AF65-F5344CB8AC3E}">
        <p14:creationId xmlns:p14="http://schemas.microsoft.com/office/powerpoint/2010/main" val="5403007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017372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スライド イメージ プレースホルダー 1"/>
          <p:cNvSpPr>
            <a:spLocks noGrp="1" noRot="1" noChangeAspect="1" noTextEdit="1"/>
          </p:cNvSpPr>
          <p:nvPr>
            <p:ph type="sldImg"/>
          </p:nvPr>
        </p:nvSpPr>
        <p:spPr>
          <a:ln/>
        </p:spPr>
      </p:sp>
      <p:sp>
        <p:nvSpPr>
          <p:cNvPr id="35843" name="ノート プレースホルダー 2"/>
          <p:cNvSpPr>
            <a:spLocks noGrp="1"/>
          </p:cNvSpPr>
          <p:nvPr>
            <p:ph type="body" idx="1"/>
          </p:nvPr>
        </p:nvSpPr>
        <p:spPr>
          <a:noFill/>
        </p:spPr>
        <p:txBody>
          <a:bodyPr/>
          <a:lstStyle/>
          <a:p>
            <a:pPr eaLnBrk="1" hangingPunct="1"/>
            <a:r>
              <a:rPr lang="ja-JP" altLang="en-US" dirty="0" smtClean="0"/>
              <a:t>以上で発表を終わります。</a:t>
            </a:r>
            <a:endParaRPr lang="en-US" altLang="ja-JP" dirty="0" smtClean="0"/>
          </a:p>
          <a:p>
            <a:pPr eaLnBrk="1" hangingPunct="1"/>
            <a:r>
              <a:rPr lang="ja-JP" altLang="en-US" dirty="0" smtClean="0"/>
              <a:t>ご清聴ありがとうございました。</a:t>
            </a:r>
          </a:p>
        </p:txBody>
      </p:sp>
    </p:spTree>
    <p:extLst>
      <p:ext uri="{BB962C8B-B14F-4D97-AF65-F5344CB8AC3E}">
        <p14:creationId xmlns:p14="http://schemas.microsoft.com/office/powerpoint/2010/main" val="3077493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pic>
        <p:nvPicPr>
          <p:cNvPr id="4" name="Picture 49" descr="TitleRed_L150"/>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gray">
          <a:xfrm>
            <a:off x="0" y="0"/>
            <a:ext cx="9144000" cy="485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50"/>
          <p:cNvGrpSpPr>
            <a:grpSpLocks noChangeAspect="1"/>
          </p:cNvGrpSpPr>
          <p:nvPr userDrawn="1"/>
        </p:nvGrpSpPr>
        <p:grpSpPr bwMode="auto">
          <a:xfrm>
            <a:off x="7308850" y="185738"/>
            <a:ext cx="1647825" cy="920750"/>
            <a:chOff x="4604" y="117"/>
            <a:chExt cx="1038" cy="580"/>
          </a:xfrm>
        </p:grpSpPr>
        <p:sp>
          <p:nvSpPr>
            <p:cNvPr id="6" name="AutoShape 51"/>
            <p:cNvSpPr>
              <a:spLocks noChangeAspect="1" noChangeArrowheads="1" noTextEdit="1"/>
            </p:cNvSpPr>
            <p:nvPr userDrawn="1"/>
          </p:nvSpPr>
          <p:spPr bwMode="gray">
            <a:xfrm>
              <a:off x="4604" y="117"/>
              <a:ext cx="1038" cy="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7" name="Freeform 52"/>
            <p:cNvSpPr>
              <a:spLocks/>
            </p:cNvSpPr>
            <p:nvPr userDrawn="1"/>
          </p:nvSpPr>
          <p:spPr bwMode="gray">
            <a:xfrm>
              <a:off x="4655" y="604"/>
              <a:ext cx="26" cy="43"/>
            </a:xfrm>
            <a:custGeom>
              <a:avLst/>
              <a:gdLst>
                <a:gd name="T0" fmla="*/ 0 w 463"/>
                <a:gd name="T1" fmla="*/ 0 h 762"/>
                <a:gd name="T2" fmla="*/ 0 w 463"/>
                <a:gd name="T3" fmla="*/ 0 h 762"/>
                <a:gd name="T4" fmla="*/ 0 w 463"/>
                <a:gd name="T5" fmla="*/ 0 h 762"/>
                <a:gd name="T6" fmla="*/ 0 w 463"/>
                <a:gd name="T7" fmla="*/ 0 h 762"/>
                <a:gd name="T8" fmla="*/ 0 w 463"/>
                <a:gd name="T9" fmla="*/ 0 h 762"/>
                <a:gd name="T10" fmla="*/ 0 w 463"/>
                <a:gd name="T11" fmla="*/ 0 h 762"/>
                <a:gd name="T12" fmla="*/ 0 w 463"/>
                <a:gd name="T13" fmla="*/ 0 h 762"/>
                <a:gd name="T14" fmla="*/ 0 w 463"/>
                <a:gd name="T15" fmla="*/ 0 h 762"/>
                <a:gd name="T16" fmla="*/ 0 w 463"/>
                <a:gd name="T17" fmla="*/ 0 h 762"/>
                <a:gd name="T18" fmla="*/ 0 w 463"/>
                <a:gd name="T19" fmla="*/ 0 h 762"/>
                <a:gd name="T20" fmla="*/ 0 w 463"/>
                <a:gd name="T21" fmla="*/ 0 h 762"/>
                <a:gd name="T22" fmla="*/ 0 w 463"/>
                <a:gd name="T23" fmla="*/ 0 h 762"/>
                <a:gd name="T24" fmla="*/ 0 w 463"/>
                <a:gd name="T25" fmla="*/ 0 h 762"/>
                <a:gd name="T26" fmla="*/ 0 w 463"/>
                <a:gd name="T27" fmla="*/ 0 h 762"/>
                <a:gd name="T28" fmla="*/ 0 w 463"/>
                <a:gd name="T29" fmla="*/ 0 h 762"/>
                <a:gd name="T30" fmla="*/ 0 w 463"/>
                <a:gd name="T31" fmla="*/ 0 h 762"/>
                <a:gd name="T32" fmla="*/ 0 w 463"/>
                <a:gd name="T33" fmla="*/ 0 h 762"/>
                <a:gd name="T34" fmla="*/ 0 w 463"/>
                <a:gd name="T35" fmla="*/ 0 h 762"/>
                <a:gd name="T36" fmla="*/ 0 w 463"/>
                <a:gd name="T37" fmla="*/ 0 h 762"/>
                <a:gd name="T38" fmla="*/ 0 w 463"/>
                <a:gd name="T39" fmla="*/ 0 h 762"/>
                <a:gd name="T40" fmla="*/ 0 w 463"/>
                <a:gd name="T41" fmla="*/ 0 h 762"/>
                <a:gd name="T42" fmla="*/ 0 w 463"/>
                <a:gd name="T43" fmla="*/ 0 h 762"/>
                <a:gd name="T44" fmla="*/ 0 w 463"/>
                <a:gd name="T45" fmla="*/ 0 h 7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3" h="762">
                  <a:moveTo>
                    <a:pt x="0" y="731"/>
                  </a:moveTo>
                  <a:cubicBezTo>
                    <a:pt x="0" y="643"/>
                    <a:pt x="0" y="643"/>
                    <a:pt x="0" y="643"/>
                  </a:cubicBezTo>
                  <a:cubicBezTo>
                    <a:pt x="48" y="670"/>
                    <a:pt x="107" y="684"/>
                    <a:pt x="177" y="684"/>
                  </a:cubicBezTo>
                  <a:cubicBezTo>
                    <a:pt x="296" y="684"/>
                    <a:pt x="355" y="645"/>
                    <a:pt x="355" y="568"/>
                  </a:cubicBezTo>
                  <a:cubicBezTo>
                    <a:pt x="355" y="538"/>
                    <a:pt x="345" y="513"/>
                    <a:pt x="325" y="493"/>
                  </a:cubicBezTo>
                  <a:cubicBezTo>
                    <a:pt x="309" y="477"/>
                    <a:pt x="291" y="463"/>
                    <a:pt x="271" y="452"/>
                  </a:cubicBezTo>
                  <a:cubicBezTo>
                    <a:pt x="253" y="442"/>
                    <a:pt x="231" y="431"/>
                    <a:pt x="203" y="417"/>
                  </a:cubicBezTo>
                  <a:cubicBezTo>
                    <a:pt x="135" y="384"/>
                    <a:pt x="89" y="352"/>
                    <a:pt x="62" y="323"/>
                  </a:cubicBezTo>
                  <a:cubicBezTo>
                    <a:pt x="29" y="286"/>
                    <a:pt x="12" y="242"/>
                    <a:pt x="12" y="190"/>
                  </a:cubicBezTo>
                  <a:cubicBezTo>
                    <a:pt x="12" y="124"/>
                    <a:pt x="38" y="74"/>
                    <a:pt x="90" y="41"/>
                  </a:cubicBezTo>
                  <a:cubicBezTo>
                    <a:pt x="134" y="13"/>
                    <a:pt x="189" y="0"/>
                    <a:pt x="257" y="0"/>
                  </a:cubicBezTo>
                  <a:cubicBezTo>
                    <a:pt x="304" y="0"/>
                    <a:pt x="355" y="8"/>
                    <a:pt x="411" y="24"/>
                  </a:cubicBezTo>
                  <a:cubicBezTo>
                    <a:pt x="411" y="106"/>
                    <a:pt x="411" y="106"/>
                    <a:pt x="411" y="106"/>
                  </a:cubicBezTo>
                  <a:cubicBezTo>
                    <a:pt x="364" y="85"/>
                    <a:pt x="314" y="74"/>
                    <a:pt x="262" y="74"/>
                  </a:cubicBezTo>
                  <a:cubicBezTo>
                    <a:pt x="222" y="74"/>
                    <a:pt x="188" y="82"/>
                    <a:pt x="162" y="98"/>
                  </a:cubicBezTo>
                  <a:cubicBezTo>
                    <a:pt x="134" y="115"/>
                    <a:pt x="120" y="141"/>
                    <a:pt x="120" y="178"/>
                  </a:cubicBezTo>
                  <a:cubicBezTo>
                    <a:pt x="120" y="209"/>
                    <a:pt x="130" y="234"/>
                    <a:pt x="149" y="253"/>
                  </a:cubicBezTo>
                  <a:cubicBezTo>
                    <a:pt x="168" y="273"/>
                    <a:pt x="209" y="298"/>
                    <a:pt x="273" y="331"/>
                  </a:cubicBezTo>
                  <a:cubicBezTo>
                    <a:pt x="324" y="356"/>
                    <a:pt x="357" y="375"/>
                    <a:pt x="374" y="388"/>
                  </a:cubicBezTo>
                  <a:cubicBezTo>
                    <a:pt x="407" y="412"/>
                    <a:pt x="430" y="437"/>
                    <a:pt x="444" y="465"/>
                  </a:cubicBezTo>
                  <a:cubicBezTo>
                    <a:pt x="457" y="490"/>
                    <a:pt x="463" y="520"/>
                    <a:pt x="463" y="556"/>
                  </a:cubicBezTo>
                  <a:cubicBezTo>
                    <a:pt x="463" y="693"/>
                    <a:pt x="370" y="762"/>
                    <a:pt x="184" y="762"/>
                  </a:cubicBezTo>
                  <a:cubicBezTo>
                    <a:pt x="109" y="762"/>
                    <a:pt x="48" y="752"/>
                    <a:pt x="0" y="7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8" name="Freeform 53"/>
            <p:cNvSpPr>
              <a:spLocks/>
            </p:cNvSpPr>
            <p:nvPr userDrawn="1"/>
          </p:nvSpPr>
          <p:spPr bwMode="gray">
            <a:xfrm>
              <a:off x="4691" y="585"/>
              <a:ext cx="30" cy="61"/>
            </a:xfrm>
            <a:custGeom>
              <a:avLst/>
              <a:gdLst>
                <a:gd name="T0" fmla="*/ 0 w 548"/>
                <a:gd name="T1" fmla="*/ 0 h 1087"/>
                <a:gd name="T2" fmla="*/ 0 w 548"/>
                <a:gd name="T3" fmla="*/ 0 h 1087"/>
                <a:gd name="T4" fmla="*/ 0 w 548"/>
                <a:gd name="T5" fmla="*/ 0 h 1087"/>
                <a:gd name="T6" fmla="*/ 0 w 548"/>
                <a:gd name="T7" fmla="*/ 0 h 1087"/>
                <a:gd name="T8" fmla="*/ 0 w 548"/>
                <a:gd name="T9" fmla="*/ 0 h 1087"/>
                <a:gd name="T10" fmla="*/ 0 w 548"/>
                <a:gd name="T11" fmla="*/ 0 h 1087"/>
                <a:gd name="T12" fmla="*/ 0 w 548"/>
                <a:gd name="T13" fmla="*/ 0 h 1087"/>
                <a:gd name="T14" fmla="*/ 0 w 548"/>
                <a:gd name="T15" fmla="*/ 0 h 1087"/>
                <a:gd name="T16" fmla="*/ 0 w 548"/>
                <a:gd name="T17" fmla="*/ 0 h 1087"/>
                <a:gd name="T18" fmla="*/ 0 w 548"/>
                <a:gd name="T19" fmla="*/ 0 h 1087"/>
                <a:gd name="T20" fmla="*/ 0 w 548"/>
                <a:gd name="T21" fmla="*/ 0 h 1087"/>
                <a:gd name="T22" fmla="*/ 0 w 548"/>
                <a:gd name="T23" fmla="*/ 0 h 1087"/>
                <a:gd name="T24" fmla="*/ 0 w 548"/>
                <a:gd name="T25" fmla="*/ 0 h 1087"/>
                <a:gd name="T26" fmla="*/ 0 w 548"/>
                <a:gd name="T27" fmla="*/ 0 h 1087"/>
                <a:gd name="T28" fmla="*/ 0 w 548"/>
                <a:gd name="T29" fmla="*/ 0 h 108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9" name="Freeform 54"/>
            <p:cNvSpPr>
              <a:spLocks noEditPoints="1"/>
            </p:cNvSpPr>
            <p:nvPr userDrawn="1"/>
          </p:nvSpPr>
          <p:spPr bwMode="gray">
            <a:xfrm>
              <a:off x="4730" y="604"/>
              <a:ext cx="32" cy="43"/>
            </a:xfrm>
            <a:custGeom>
              <a:avLst/>
              <a:gdLst>
                <a:gd name="T0" fmla="*/ 0 w 561"/>
                <a:gd name="T1" fmla="*/ 0 h 762"/>
                <a:gd name="T2" fmla="*/ 0 w 561"/>
                <a:gd name="T3" fmla="*/ 0 h 762"/>
                <a:gd name="T4" fmla="*/ 0 w 561"/>
                <a:gd name="T5" fmla="*/ 0 h 762"/>
                <a:gd name="T6" fmla="*/ 0 w 561"/>
                <a:gd name="T7" fmla="*/ 0 h 762"/>
                <a:gd name="T8" fmla="*/ 0 w 561"/>
                <a:gd name="T9" fmla="*/ 0 h 762"/>
                <a:gd name="T10" fmla="*/ 0 w 561"/>
                <a:gd name="T11" fmla="*/ 0 h 762"/>
                <a:gd name="T12" fmla="*/ 0 w 561"/>
                <a:gd name="T13" fmla="*/ 0 h 762"/>
                <a:gd name="T14" fmla="*/ 0 w 561"/>
                <a:gd name="T15" fmla="*/ 0 h 762"/>
                <a:gd name="T16" fmla="*/ 0 w 561"/>
                <a:gd name="T17" fmla="*/ 0 h 762"/>
                <a:gd name="T18" fmla="*/ 0 w 561"/>
                <a:gd name="T19" fmla="*/ 0 h 762"/>
                <a:gd name="T20" fmla="*/ 0 w 561"/>
                <a:gd name="T21" fmla="*/ 0 h 762"/>
                <a:gd name="T22" fmla="*/ 0 w 561"/>
                <a:gd name="T23" fmla="*/ 0 h 762"/>
                <a:gd name="T24" fmla="*/ 0 w 561"/>
                <a:gd name="T25" fmla="*/ 0 h 762"/>
                <a:gd name="T26" fmla="*/ 0 w 561"/>
                <a:gd name="T27" fmla="*/ 0 h 762"/>
                <a:gd name="T28" fmla="*/ 0 w 561"/>
                <a:gd name="T29" fmla="*/ 0 h 762"/>
                <a:gd name="T30" fmla="*/ 0 w 561"/>
                <a:gd name="T31" fmla="*/ 0 h 762"/>
                <a:gd name="T32" fmla="*/ 0 w 561"/>
                <a:gd name="T33" fmla="*/ 0 h 762"/>
                <a:gd name="T34" fmla="*/ 0 w 561"/>
                <a:gd name="T35" fmla="*/ 0 h 762"/>
                <a:gd name="T36" fmla="*/ 0 w 561"/>
                <a:gd name="T37" fmla="*/ 0 h 762"/>
                <a:gd name="T38" fmla="*/ 0 w 561"/>
                <a:gd name="T39" fmla="*/ 0 h 762"/>
                <a:gd name="T40" fmla="*/ 0 w 561"/>
                <a:gd name="T41" fmla="*/ 0 h 762"/>
                <a:gd name="T42" fmla="*/ 0 w 561"/>
                <a:gd name="T43" fmla="*/ 0 h 762"/>
                <a:gd name="T44" fmla="*/ 0 w 561"/>
                <a:gd name="T45" fmla="*/ 0 h 762"/>
                <a:gd name="T46" fmla="*/ 0 w 561"/>
                <a:gd name="T47" fmla="*/ 0 h 76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61" h="762">
                  <a:moveTo>
                    <a:pt x="437" y="286"/>
                  </a:moveTo>
                  <a:cubicBezTo>
                    <a:pt x="437" y="248"/>
                    <a:pt x="437" y="248"/>
                    <a:pt x="437" y="248"/>
                  </a:cubicBezTo>
                  <a:cubicBezTo>
                    <a:pt x="437" y="200"/>
                    <a:pt x="430" y="164"/>
                    <a:pt x="415" y="138"/>
                  </a:cubicBezTo>
                  <a:cubicBezTo>
                    <a:pt x="392" y="97"/>
                    <a:pt x="344" y="77"/>
                    <a:pt x="271" y="77"/>
                  </a:cubicBezTo>
                  <a:cubicBezTo>
                    <a:pt x="206" y="77"/>
                    <a:pt x="139" y="91"/>
                    <a:pt x="70" y="118"/>
                  </a:cubicBezTo>
                  <a:cubicBezTo>
                    <a:pt x="70" y="31"/>
                    <a:pt x="70" y="31"/>
                    <a:pt x="70" y="31"/>
                  </a:cubicBezTo>
                  <a:cubicBezTo>
                    <a:pt x="139" y="10"/>
                    <a:pt x="210" y="0"/>
                    <a:pt x="284" y="0"/>
                  </a:cubicBezTo>
                  <a:cubicBezTo>
                    <a:pt x="397" y="0"/>
                    <a:pt x="474" y="25"/>
                    <a:pt x="516" y="76"/>
                  </a:cubicBezTo>
                  <a:cubicBezTo>
                    <a:pt x="539" y="104"/>
                    <a:pt x="553" y="145"/>
                    <a:pt x="558" y="200"/>
                  </a:cubicBezTo>
                  <a:cubicBezTo>
                    <a:pt x="560" y="220"/>
                    <a:pt x="561" y="250"/>
                    <a:pt x="561" y="290"/>
                  </a:cubicBezTo>
                  <a:cubicBezTo>
                    <a:pt x="561" y="727"/>
                    <a:pt x="561" y="727"/>
                    <a:pt x="561" y="727"/>
                  </a:cubicBezTo>
                  <a:cubicBezTo>
                    <a:pt x="477" y="750"/>
                    <a:pt x="387" y="762"/>
                    <a:pt x="293" y="762"/>
                  </a:cubicBezTo>
                  <a:cubicBezTo>
                    <a:pt x="203" y="762"/>
                    <a:pt x="133" y="748"/>
                    <a:pt x="83" y="720"/>
                  </a:cubicBezTo>
                  <a:cubicBezTo>
                    <a:pt x="28" y="689"/>
                    <a:pt x="0" y="635"/>
                    <a:pt x="0" y="558"/>
                  </a:cubicBezTo>
                  <a:cubicBezTo>
                    <a:pt x="0" y="470"/>
                    <a:pt x="32" y="405"/>
                    <a:pt x="96" y="363"/>
                  </a:cubicBezTo>
                  <a:cubicBezTo>
                    <a:pt x="143" y="332"/>
                    <a:pt x="223" y="310"/>
                    <a:pt x="336" y="297"/>
                  </a:cubicBezTo>
                  <a:cubicBezTo>
                    <a:pt x="357" y="294"/>
                    <a:pt x="391" y="291"/>
                    <a:pt x="437" y="286"/>
                  </a:cubicBezTo>
                  <a:close/>
                  <a:moveTo>
                    <a:pt x="437" y="356"/>
                  </a:moveTo>
                  <a:cubicBezTo>
                    <a:pt x="362" y="363"/>
                    <a:pt x="305" y="372"/>
                    <a:pt x="267" y="382"/>
                  </a:cubicBezTo>
                  <a:cubicBezTo>
                    <a:pt x="173" y="405"/>
                    <a:pt x="127" y="460"/>
                    <a:pt x="127" y="545"/>
                  </a:cubicBezTo>
                  <a:cubicBezTo>
                    <a:pt x="127" y="593"/>
                    <a:pt x="140" y="627"/>
                    <a:pt x="168" y="650"/>
                  </a:cubicBezTo>
                  <a:cubicBezTo>
                    <a:pt x="198" y="675"/>
                    <a:pt x="246" y="687"/>
                    <a:pt x="312" y="687"/>
                  </a:cubicBezTo>
                  <a:cubicBezTo>
                    <a:pt x="357" y="687"/>
                    <a:pt x="398" y="681"/>
                    <a:pt x="437" y="670"/>
                  </a:cubicBezTo>
                  <a:lnTo>
                    <a:pt x="437" y="3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 name="Freeform 55"/>
            <p:cNvSpPr>
              <a:spLocks noEditPoints="1"/>
            </p:cNvSpPr>
            <p:nvPr userDrawn="1"/>
          </p:nvSpPr>
          <p:spPr bwMode="gray">
            <a:xfrm>
              <a:off x="4774" y="604"/>
              <a:ext cx="32" cy="61"/>
            </a:xfrm>
            <a:custGeom>
              <a:avLst/>
              <a:gdLst>
                <a:gd name="T0" fmla="*/ 0 w 567"/>
                <a:gd name="T1" fmla="*/ 0 h 1087"/>
                <a:gd name="T2" fmla="*/ 0 w 567"/>
                <a:gd name="T3" fmla="*/ 0 h 1087"/>
                <a:gd name="T4" fmla="*/ 0 w 567"/>
                <a:gd name="T5" fmla="*/ 0 h 1087"/>
                <a:gd name="T6" fmla="*/ 0 w 567"/>
                <a:gd name="T7" fmla="*/ 0 h 1087"/>
                <a:gd name="T8" fmla="*/ 0 w 567"/>
                <a:gd name="T9" fmla="*/ 0 h 1087"/>
                <a:gd name="T10" fmla="*/ 0 w 567"/>
                <a:gd name="T11" fmla="*/ 0 h 1087"/>
                <a:gd name="T12" fmla="*/ 0 w 567"/>
                <a:gd name="T13" fmla="*/ 0 h 1087"/>
                <a:gd name="T14" fmla="*/ 0 w 567"/>
                <a:gd name="T15" fmla="*/ 0 h 1087"/>
                <a:gd name="T16" fmla="*/ 0 w 567"/>
                <a:gd name="T17" fmla="*/ 0 h 1087"/>
                <a:gd name="T18" fmla="*/ 0 w 567"/>
                <a:gd name="T19" fmla="*/ 0 h 1087"/>
                <a:gd name="T20" fmla="*/ 0 w 567"/>
                <a:gd name="T21" fmla="*/ 0 h 1087"/>
                <a:gd name="T22" fmla="*/ 0 w 567"/>
                <a:gd name="T23" fmla="*/ 0 h 1087"/>
                <a:gd name="T24" fmla="*/ 0 w 567"/>
                <a:gd name="T25" fmla="*/ 0 h 1087"/>
                <a:gd name="T26" fmla="*/ 0 w 567"/>
                <a:gd name="T27" fmla="*/ 0 h 1087"/>
                <a:gd name="T28" fmla="*/ 0 w 567"/>
                <a:gd name="T29" fmla="*/ 0 h 1087"/>
                <a:gd name="T30" fmla="*/ 0 w 567"/>
                <a:gd name="T31" fmla="*/ 0 h 1087"/>
                <a:gd name="T32" fmla="*/ 0 w 567"/>
                <a:gd name="T33" fmla="*/ 0 h 1087"/>
                <a:gd name="T34" fmla="*/ 0 w 567"/>
                <a:gd name="T35" fmla="*/ 0 h 1087"/>
                <a:gd name="T36" fmla="*/ 0 w 567"/>
                <a:gd name="T37" fmla="*/ 0 h 108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67" h="1087">
                  <a:moveTo>
                    <a:pt x="123" y="711"/>
                  </a:moveTo>
                  <a:cubicBezTo>
                    <a:pt x="123" y="1087"/>
                    <a:pt x="123" y="1087"/>
                    <a:pt x="123" y="1087"/>
                  </a:cubicBezTo>
                  <a:cubicBezTo>
                    <a:pt x="0" y="1087"/>
                    <a:pt x="0" y="1087"/>
                    <a:pt x="0" y="1087"/>
                  </a:cubicBezTo>
                  <a:cubicBezTo>
                    <a:pt x="0" y="28"/>
                    <a:pt x="0" y="28"/>
                    <a:pt x="0" y="28"/>
                  </a:cubicBezTo>
                  <a:cubicBezTo>
                    <a:pt x="85" y="9"/>
                    <a:pt x="168" y="0"/>
                    <a:pt x="249" y="0"/>
                  </a:cubicBezTo>
                  <a:cubicBezTo>
                    <a:pt x="374" y="0"/>
                    <a:pt x="459" y="37"/>
                    <a:pt x="505" y="113"/>
                  </a:cubicBezTo>
                  <a:cubicBezTo>
                    <a:pt x="546" y="180"/>
                    <a:pt x="567" y="269"/>
                    <a:pt x="567" y="379"/>
                  </a:cubicBezTo>
                  <a:cubicBezTo>
                    <a:pt x="567" y="495"/>
                    <a:pt x="541" y="590"/>
                    <a:pt x="489" y="662"/>
                  </a:cubicBezTo>
                  <a:cubicBezTo>
                    <a:pt x="440" y="728"/>
                    <a:pt x="369" y="762"/>
                    <a:pt x="274" y="762"/>
                  </a:cubicBezTo>
                  <a:cubicBezTo>
                    <a:pt x="234" y="762"/>
                    <a:pt x="200" y="755"/>
                    <a:pt x="172" y="742"/>
                  </a:cubicBezTo>
                  <a:cubicBezTo>
                    <a:pt x="159" y="736"/>
                    <a:pt x="142" y="725"/>
                    <a:pt x="123" y="711"/>
                  </a:cubicBezTo>
                  <a:close/>
                  <a:moveTo>
                    <a:pt x="123" y="625"/>
                  </a:moveTo>
                  <a:cubicBezTo>
                    <a:pt x="165" y="666"/>
                    <a:pt x="210" y="687"/>
                    <a:pt x="260" y="687"/>
                  </a:cubicBezTo>
                  <a:cubicBezTo>
                    <a:pt x="324" y="687"/>
                    <a:pt x="371" y="655"/>
                    <a:pt x="400" y="591"/>
                  </a:cubicBezTo>
                  <a:cubicBezTo>
                    <a:pt x="427" y="533"/>
                    <a:pt x="441" y="462"/>
                    <a:pt x="441" y="378"/>
                  </a:cubicBezTo>
                  <a:cubicBezTo>
                    <a:pt x="441" y="272"/>
                    <a:pt x="422" y="193"/>
                    <a:pt x="386" y="140"/>
                  </a:cubicBezTo>
                  <a:cubicBezTo>
                    <a:pt x="356" y="96"/>
                    <a:pt x="304" y="74"/>
                    <a:pt x="230" y="74"/>
                  </a:cubicBezTo>
                  <a:cubicBezTo>
                    <a:pt x="198" y="74"/>
                    <a:pt x="162" y="77"/>
                    <a:pt x="123" y="83"/>
                  </a:cubicBezTo>
                  <a:lnTo>
                    <a:pt x="123" y="6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1" name="Freeform 56"/>
            <p:cNvSpPr>
              <a:spLocks noEditPoints="1"/>
            </p:cNvSpPr>
            <p:nvPr userDrawn="1"/>
          </p:nvSpPr>
          <p:spPr bwMode="gray">
            <a:xfrm>
              <a:off x="4815" y="591"/>
              <a:ext cx="9" cy="55"/>
            </a:xfrm>
            <a:custGeom>
              <a:avLst/>
              <a:gdLst>
                <a:gd name="T0" fmla="*/ 0 w 150"/>
                <a:gd name="T1" fmla="*/ 0 h 987"/>
                <a:gd name="T2" fmla="*/ 0 w 150"/>
                <a:gd name="T3" fmla="*/ 0 h 987"/>
                <a:gd name="T4" fmla="*/ 0 w 150"/>
                <a:gd name="T5" fmla="*/ 0 h 987"/>
                <a:gd name="T6" fmla="*/ 0 w 150"/>
                <a:gd name="T7" fmla="*/ 0 h 987"/>
                <a:gd name="T8" fmla="*/ 0 w 150"/>
                <a:gd name="T9" fmla="*/ 0 h 987"/>
                <a:gd name="T10" fmla="*/ 0 w 150"/>
                <a:gd name="T11" fmla="*/ 0 h 987"/>
                <a:gd name="T12" fmla="*/ 0 w 150"/>
                <a:gd name="T13" fmla="*/ 0 h 987"/>
                <a:gd name="T14" fmla="*/ 0 w 150"/>
                <a:gd name="T15" fmla="*/ 0 h 987"/>
                <a:gd name="T16" fmla="*/ 0 w 150"/>
                <a:gd name="T17" fmla="*/ 0 h 987"/>
                <a:gd name="T18" fmla="*/ 0 w 150"/>
                <a:gd name="T19" fmla="*/ 0 h 987"/>
                <a:gd name="T20" fmla="*/ 0 w 150"/>
                <a:gd name="T21" fmla="*/ 0 h 987"/>
                <a:gd name="T22" fmla="*/ 0 w 150"/>
                <a:gd name="T23" fmla="*/ 0 h 987"/>
                <a:gd name="T24" fmla="*/ 0 w 150"/>
                <a:gd name="T25" fmla="*/ 0 h 987"/>
                <a:gd name="T26" fmla="*/ 0 w 150"/>
                <a:gd name="T27" fmla="*/ 0 h 98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50" h="987">
                  <a:moveTo>
                    <a:pt x="75" y="0"/>
                  </a:moveTo>
                  <a:cubicBezTo>
                    <a:pt x="97" y="0"/>
                    <a:pt x="116" y="9"/>
                    <a:pt x="131" y="25"/>
                  </a:cubicBezTo>
                  <a:cubicBezTo>
                    <a:pt x="144" y="40"/>
                    <a:pt x="150" y="57"/>
                    <a:pt x="150" y="76"/>
                  </a:cubicBezTo>
                  <a:cubicBezTo>
                    <a:pt x="150" y="98"/>
                    <a:pt x="142" y="117"/>
                    <a:pt x="126" y="132"/>
                  </a:cubicBezTo>
                  <a:cubicBezTo>
                    <a:pt x="112" y="145"/>
                    <a:pt x="94" y="151"/>
                    <a:pt x="74" y="151"/>
                  </a:cubicBezTo>
                  <a:cubicBezTo>
                    <a:pt x="52" y="151"/>
                    <a:pt x="33" y="143"/>
                    <a:pt x="19" y="127"/>
                  </a:cubicBezTo>
                  <a:cubicBezTo>
                    <a:pt x="6" y="112"/>
                    <a:pt x="0" y="95"/>
                    <a:pt x="0" y="75"/>
                  </a:cubicBezTo>
                  <a:cubicBezTo>
                    <a:pt x="0" y="53"/>
                    <a:pt x="8" y="35"/>
                    <a:pt x="24" y="20"/>
                  </a:cubicBezTo>
                  <a:cubicBezTo>
                    <a:pt x="38" y="7"/>
                    <a:pt x="55" y="0"/>
                    <a:pt x="75" y="0"/>
                  </a:cubicBezTo>
                  <a:close/>
                  <a:moveTo>
                    <a:pt x="15" y="987"/>
                  </a:moveTo>
                  <a:cubicBezTo>
                    <a:pt x="15" y="265"/>
                    <a:pt x="15" y="265"/>
                    <a:pt x="15" y="265"/>
                  </a:cubicBezTo>
                  <a:cubicBezTo>
                    <a:pt x="138" y="265"/>
                    <a:pt x="138" y="265"/>
                    <a:pt x="138" y="265"/>
                  </a:cubicBezTo>
                  <a:cubicBezTo>
                    <a:pt x="138" y="987"/>
                    <a:pt x="138" y="987"/>
                    <a:pt x="138" y="987"/>
                  </a:cubicBezTo>
                  <a:lnTo>
                    <a:pt x="15" y="9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2" name="Freeform 57"/>
            <p:cNvSpPr>
              <a:spLocks/>
            </p:cNvSpPr>
            <p:nvPr userDrawn="1"/>
          </p:nvSpPr>
          <p:spPr bwMode="gray">
            <a:xfrm>
              <a:off x="4836" y="604"/>
              <a:ext cx="31" cy="42"/>
            </a:xfrm>
            <a:custGeom>
              <a:avLst/>
              <a:gdLst>
                <a:gd name="T0" fmla="*/ 0 w 548"/>
                <a:gd name="T1" fmla="*/ 0 h 742"/>
                <a:gd name="T2" fmla="*/ 0 w 548"/>
                <a:gd name="T3" fmla="*/ 0 h 742"/>
                <a:gd name="T4" fmla="*/ 0 w 548"/>
                <a:gd name="T5" fmla="*/ 0 h 742"/>
                <a:gd name="T6" fmla="*/ 0 w 548"/>
                <a:gd name="T7" fmla="*/ 0 h 742"/>
                <a:gd name="T8" fmla="*/ 0 w 548"/>
                <a:gd name="T9" fmla="*/ 0 h 742"/>
                <a:gd name="T10" fmla="*/ 0 w 548"/>
                <a:gd name="T11" fmla="*/ 0 h 742"/>
                <a:gd name="T12" fmla="*/ 0 w 548"/>
                <a:gd name="T13" fmla="*/ 0 h 742"/>
                <a:gd name="T14" fmla="*/ 0 w 548"/>
                <a:gd name="T15" fmla="*/ 0 h 742"/>
                <a:gd name="T16" fmla="*/ 0 w 548"/>
                <a:gd name="T17" fmla="*/ 0 h 742"/>
                <a:gd name="T18" fmla="*/ 0 w 548"/>
                <a:gd name="T19" fmla="*/ 0 h 742"/>
                <a:gd name="T20" fmla="*/ 0 w 548"/>
                <a:gd name="T21" fmla="*/ 0 h 742"/>
                <a:gd name="T22" fmla="*/ 0 w 548"/>
                <a:gd name="T23" fmla="*/ 0 h 742"/>
                <a:gd name="T24" fmla="*/ 0 w 548"/>
                <a:gd name="T25" fmla="*/ 0 h 74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48" h="742">
                  <a:moveTo>
                    <a:pt x="0" y="742"/>
                  </a:moveTo>
                  <a:cubicBezTo>
                    <a:pt x="0" y="28"/>
                    <a:pt x="0" y="28"/>
                    <a:pt x="0" y="28"/>
                  </a:cubicBezTo>
                  <a:cubicBezTo>
                    <a:pt x="114" y="9"/>
                    <a:pt x="210" y="0"/>
                    <a:pt x="289" y="0"/>
                  </a:cubicBezTo>
                  <a:cubicBezTo>
                    <a:pt x="415" y="0"/>
                    <a:pt x="494" y="38"/>
                    <a:pt x="526" y="113"/>
                  </a:cubicBezTo>
                  <a:cubicBezTo>
                    <a:pt x="541" y="149"/>
                    <a:pt x="548" y="210"/>
                    <a:pt x="548" y="299"/>
                  </a:cubicBezTo>
                  <a:cubicBezTo>
                    <a:pt x="548" y="742"/>
                    <a:pt x="548" y="742"/>
                    <a:pt x="548" y="742"/>
                  </a:cubicBezTo>
                  <a:cubicBezTo>
                    <a:pt x="424" y="742"/>
                    <a:pt x="424" y="742"/>
                    <a:pt x="424" y="742"/>
                  </a:cubicBezTo>
                  <a:cubicBezTo>
                    <a:pt x="424" y="306"/>
                    <a:pt x="424" y="306"/>
                    <a:pt x="424" y="306"/>
                  </a:cubicBezTo>
                  <a:cubicBezTo>
                    <a:pt x="424" y="221"/>
                    <a:pt x="417" y="163"/>
                    <a:pt x="403" y="134"/>
                  </a:cubicBezTo>
                  <a:cubicBezTo>
                    <a:pt x="382" y="94"/>
                    <a:pt x="341" y="74"/>
                    <a:pt x="277" y="74"/>
                  </a:cubicBezTo>
                  <a:cubicBezTo>
                    <a:pt x="227" y="74"/>
                    <a:pt x="176" y="80"/>
                    <a:pt x="123" y="90"/>
                  </a:cubicBezTo>
                  <a:cubicBezTo>
                    <a:pt x="123" y="742"/>
                    <a:pt x="123" y="742"/>
                    <a:pt x="123" y="742"/>
                  </a:cubicBezTo>
                  <a:lnTo>
                    <a:pt x="0" y="7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3" name="Freeform 58"/>
            <p:cNvSpPr>
              <a:spLocks noEditPoints="1"/>
            </p:cNvSpPr>
            <p:nvPr userDrawn="1"/>
          </p:nvSpPr>
          <p:spPr bwMode="gray">
            <a:xfrm>
              <a:off x="4876" y="604"/>
              <a:ext cx="32" cy="62"/>
            </a:xfrm>
            <a:custGeom>
              <a:avLst/>
              <a:gdLst>
                <a:gd name="T0" fmla="*/ 0 w 569"/>
                <a:gd name="T1" fmla="*/ 0 h 1098"/>
                <a:gd name="T2" fmla="*/ 0 w 569"/>
                <a:gd name="T3" fmla="*/ 0 h 1098"/>
                <a:gd name="T4" fmla="*/ 0 w 569"/>
                <a:gd name="T5" fmla="*/ 0 h 1098"/>
                <a:gd name="T6" fmla="*/ 0 w 569"/>
                <a:gd name="T7" fmla="*/ 0 h 1098"/>
                <a:gd name="T8" fmla="*/ 0 w 569"/>
                <a:gd name="T9" fmla="*/ 0 h 1098"/>
                <a:gd name="T10" fmla="*/ 0 w 569"/>
                <a:gd name="T11" fmla="*/ 0 h 1098"/>
                <a:gd name="T12" fmla="*/ 0 w 569"/>
                <a:gd name="T13" fmla="*/ 0 h 1098"/>
                <a:gd name="T14" fmla="*/ 0 w 569"/>
                <a:gd name="T15" fmla="*/ 0 h 1098"/>
                <a:gd name="T16" fmla="*/ 0 w 569"/>
                <a:gd name="T17" fmla="*/ 0 h 1098"/>
                <a:gd name="T18" fmla="*/ 0 w 569"/>
                <a:gd name="T19" fmla="*/ 0 h 1098"/>
                <a:gd name="T20" fmla="*/ 0 w 569"/>
                <a:gd name="T21" fmla="*/ 0 h 1098"/>
                <a:gd name="T22" fmla="*/ 0 w 569"/>
                <a:gd name="T23" fmla="*/ 0 h 1098"/>
                <a:gd name="T24" fmla="*/ 0 w 569"/>
                <a:gd name="T25" fmla="*/ 0 h 1098"/>
                <a:gd name="T26" fmla="*/ 0 w 569"/>
                <a:gd name="T27" fmla="*/ 0 h 1098"/>
                <a:gd name="T28" fmla="*/ 0 w 569"/>
                <a:gd name="T29" fmla="*/ 0 h 1098"/>
                <a:gd name="T30" fmla="*/ 0 w 569"/>
                <a:gd name="T31" fmla="*/ 0 h 1098"/>
                <a:gd name="T32" fmla="*/ 0 w 569"/>
                <a:gd name="T33" fmla="*/ 0 h 1098"/>
                <a:gd name="T34" fmla="*/ 0 w 569"/>
                <a:gd name="T35" fmla="*/ 0 h 1098"/>
                <a:gd name="T36" fmla="*/ 0 w 569"/>
                <a:gd name="T37" fmla="*/ 0 h 1098"/>
                <a:gd name="T38" fmla="*/ 0 w 569"/>
                <a:gd name="T39" fmla="*/ 0 h 1098"/>
                <a:gd name="T40" fmla="*/ 0 w 569"/>
                <a:gd name="T41" fmla="*/ 0 h 1098"/>
                <a:gd name="T42" fmla="*/ 0 w 569"/>
                <a:gd name="T43" fmla="*/ 0 h 1098"/>
                <a:gd name="T44" fmla="*/ 0 w 569"/>
                <a:gd name="T45" fmla="*/ 0 h 1098"/>
                <a:gd name="T46" fmla="*/ 0 w 569"/>
                <a:gd name="T47" fmla="*/ 0 h 1098"/>
                <a:gd name="T48" fmla="*/ 0 w 569"/>
                <a:gd name="T49" fmla="*/ 0 h 1098"/>
                <a:gd name="T50" fmla="*/ 0 w 569"/>
                <a:gd name="T51" fmla="*/ 0 h 1098"/>
                <a:gd name="T52" fmla="*/ 0 w 569"/>
                <a:gd name="T53" fmla="*/ 0 h 1098"/>
                <a:gd name="T54" fmla="*/ 0 w 569"/>
                <a:gd name="T55" fmla="*/ 0 h 1098"/>
                <a:gd name="T56" fmla="*/ 0 w 569"/>
                <a:gd name="T57" fmla="*/ 0 h 1098"/>
                <a:gd name="T58" fmla="*/ 0 w 569"/>
                <a:gd name="T59" fmla="*/ 0 h 109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569" h="1098">
                  <a:moveTo>
                    <a:pt x="445" y="677"/>
                  </a:moveTo>
                  <a:cubicBezTo>
                    <a:pt x="427" y="697"/>
                    <a:pt x="412" y="712"/>
                    <a:pt x="399" y="721"/>
                  </a:cubicBezTo>
                  <a:cubicBezTo>
                    <a:pt x="362" y="748"/>
                    <a:pt x="314" y="762"/>
                    <a:pt x="257" y="762"/>
                  </a:cubicBezTo>
                  <a:cubicBezTo>
                    <a:pt x="192" y="762"/>
                    <a:pt x="139" y="744"/>
                    <a:pt x="97" y="708"/>
                  </a:cubicBezTo>
                  <a:cubicBezTo>
                    <a:pt x="32" y="654"/>
                    <a:pt x="0" y="556"/>
                    <a:pt x="0" y="414"/>
                  </a:cubicBezTo>
                  <a:cubicBezTo>
                    <a:pt x="0" y="300"/>
                    <a:pt x="24" y="206"/>
                    <a:pt x="71" y="131"/>
                  </a:cubicBezTo>
                  <a:cubicBezTo>
                    <a:pt x="126" y="44"/>
                    <a:pt x="216" y="0"/>
                    <a:pt x="340" y="0"/>
                  </a:cubicBezTo>
                  <a:cubicBezTo>
                    <a:pt x="414" y="0"/>
                    <a:pt x="490" y="9"/>
                    <a:pt x="569" y="28"/>
                  </a:cubicBezTo>
                  <a:cubicBezTo>
                    <a:pt x="569" y="601"/>
                    <a:pt x="569" y="601"/>
                    <a:pt x="569" y="601"/>
                  </a:cubicBezTo>
                  <a:cubicBezTo>
                    <a:pt x="569" y="707"/>
                    <a:pt x="564" y="788"/>
                    <a:pt x="555" y="843"/>
                  </a:cubicBezTo>
                  <a:cubicBezTo>
                    <a:pt x="538" y="944"/>
                    <a:pt x="494" y="1013"/>
                    <a:pt x="422" y="1052"/>
                  </a:cubicBezTo>
                  <a:cubicBezTo>
                    <a:pt x="363" y="1083"/>
                    <a:pt x="286" y="1098"/>
                    <a:pt x="191" y="1098"/>
                  </a:cubicBezTo>
                  <a:cubicBezTo>
                    <a:pt x="164" y="1098"/>
                    <a:pt x="133" y="1096"/>
                    <a:pt x="98" y="1092"/>
                  </a:cubicBezTo>
                  <a:cubicBezTo>
                    <a:pt x="98" y="1018"/>
                    <a:pt x="98" y="1018"/>
                    <a:pt x="98" y="1018"/>
                  </a:cubicBezTo>
                  <a:cubicBezTo>
                    <a:pt x="130" y="1022"/>
                    <a:pt x="160" y="1024"/>
                    <a:pt x="190" y="1024"/>
                  </a:cubicBezTo>
                  <a:cubicBezTo>
                    <a:pt x="258" y="1024"/>
                    <a:pt x="308" y="1015"/>
                    <a:pt x="341" y="997"/>
                  </a:cubicBezTo>
                  <a:cubicBezTo>
                    <a:pt x="390" y="971"/>
                    <a:pt x="421" y="924"/>
                    <a:pt x="434" y="858"/>
                  </a:cubicBezTo>
                  <a:cubicBezTo>
                    <a:pt x="442" y="821"/>
                    <a:pt x="445" y="773"/>
                    <a:pt x="445" y="716"/>
                  </a:cubicBezTo>
                  <a:lnTo>
                    <a:pt x="445" y="677"/>
                  </a:lnTo>
                  <a:close/>
                  <a:moveTo>
                    <a:pt x="445" y="81"/>
                  </a:moveTo>
                  <a:cubicBezTo>
                    <a:pt x="411" y="77"/>
                    <a:pt x="380" y="74"/>
                    <a:pt x="353" y="74"/>
                  </a:cubicBezTo>
                  <a:cubicBezTo>
                    <a:pt x="301" y="74"/>
                    <a:pt x="260" y="85"/>
                    <a:pt x="231" y="106"/>
                  </a:cubicBezTo>
                  <a:cubicBezTo>
                    <a:pt x="197" y="130"/>
                    <a:pt x="171" y="173"/>
                    <a:pt x="152" y="233"/>
                  </a:cubicBezTo>
                  <a:cubicBezTo>
                    <a:pt x="135" y="287"/>
                    <a:pt x="126" y="348"/>
                    <a:pt x="126" y="419"/>
                  </a:cubicBezTo>
                  <a:cubicBezTo>
                    <a:pt x="126" y="517"/>
                    <a:pt x="142" y="589"/>
                    <a:pt x="174" y="633"/>
                  </a:cubicBezTo>
                  <a:cubicBezTo>
                    <a:pt x="199" y="669"/>
                    <a:pt x="233" y="687"/>
                    <a:pt x="274" y="687"/>
                  </a:cubicBezTo>
                  <a:cubicBezTo>
                    <a:pt x="308" y="687"/>
                    <a:pt x="341" y="676"/>
                    <a:pt x="371" y="654"/>
                  </a:cubicBezTo>
                  <a:cubicBezTo>
                    <a:pt x="401" y="631"/>
                    <a:pt x="423" y="602"/>
                    <a:pt x="435" y="566"/>
                  </a:cubicBezTo>
                  <a:cubicBezTo>
                    <a:pt x="442" y="547"/>
                    <a:pt x="445" y="520"/>
                    <a:pt x="445" y="483"/>
                  </a:cubicBezTo>
                  <a:lnTo>
                    <a:pt x="445"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4" name="Freeform 59"/>
            <p:cNvSpPr>
              <a:spLocks/>
            </p:cNvSpPr>
            <p:nvPr userDrawn="1"/>
          </p:nvSpPr>
          <p:spPr bwMode="gray">
            <a:xfrm>
              <a:off x="4939" y="595"/>
              <a:ext cx="18" cy="51"/>
            </a:xfrm>
            <a:custGeom>
              <a:avLst/>
              <a:gdLst>
                <a:gd name="T0" fmla="*/ 0 w 318"/>
                <a:gd name="T1" fmla="*/ 0 h 917"/>
                <a:gd name="T2" fmla="*/ 0 w 318"/>
                <a:gd name="T3" fmla="*/ 0 h 917"/>
                <a:gd name="T4" fmla="*/ 0 w 318"/>
                <a:gd name="T5" fmla="*/ 0 h 917"/>
                <a:gd name="T6" fmla="*/ 0 w 318"/>
                <a:gd name="T7" fmla="*/ 0 h 917"/>
                <a:gd name="T8" fmla="*/ 0 w 318"/>
                <a:gd name="T9" fmla="*/ 0 h 917"/>
                <a:gd name="T10" fmla="*/ 0 w 318"/>
                <a:gd name="T11" fmla="*/ 0 h 917"/>
                <a:gd name="T12" fmla="*/ 0 w 318"/>
                <a:gd name="T13" fmla="*/ 0 h 917"/>
                <a:gd name="T14" fmla="*/ 0 w 318"/>
                <a:gd name="T15" fmla="*/ 0 h 917"/>
                <a:gd name="T16" fmla="*/ 0 w 318"/>
                <a:gd name="T17" fmla="*/ 0 h 917"/>
                <a:gd name="T18" fmla="*/ 0 w 318"/>
                <a:gd name="T19" fmla="*/ 0 h 917"/>
                <a:gd name="T20" fmla="*/ 0 w 318"/>
                <a:gd name="T21" fmla="*/ 0 h 917"/>
                <a:gd name="T22" fmla="*/ 0 w 318"/>
                <a:gd name="T23" fmla="*/ 0 h 917"/>
                <a:gd name="T24" fmla="*/ 0 w 318"/>
                <a:gd name="T25" fmla="*/ 0 h 917"/>
                <a:gd name="T26" fmla="*/ 0 w 318"/>
                <a:gd name="T27" fmla="*/ 0 h 917"/>
                <a:gd name="T28" fmla="*/ 0 w 318"/>
                <a:gd name="T29" fmla="*/ 0 h 917"/>
                <a:gd name="T30" fmla="*/ 0 w 318"/>
                <a:gd name="T31" fmla="*/ 0 h 917"/>
                <a:gd name="T32" fmla="*/ 0 w 318"/>
                <a:gd name="T33" fmla="*/ 0 h 91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6" y="846"/>
                    <a:pt x="11" y="782"/>
                  </a:cubicBezTo>
                  <a:cubicBezTo>
                    <a:pt x="4" y="747"/>
                    <a:pt x="0" y="699"/>
                    <a:pt x="0" y="638"/>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5" name="Freeform 60"/>
            <p:cNvSpPr>
              <a:spLocks noEditPoints="1"/>
            </p:cNvSpPr>
            <p:nvPr userDrawn="1"/>
          </p:nvSpPr>
          <p:spPr bwMode="gray">
            <a:xfrm>
              <a:off x="4963" y="604"/>
              <a:ext cx="34" cy="43"/>
            </a:xfrm>
            <a:custGeom>
              <a:avLst/>
              <a:gdLst>
                <a:gd name="T0" fmla="*/ 0 w 607"/>
                <a:gd name="T1" fmla="*/ 0 h 762"/>
                <a:gd name="T2" fmla="*/ 0 w 607"/>
                <a:gd name="T3" fmla="*/ 0 h 762"/>
                <a:gd name="T4" fmla="*/ 0 w 607"/>
                <a:gd name="T5" fmla="*/ 0 h 762"/>
                <a:gd name="T6" fmla="*/ 0 w 607"/>
                <a:gd name="T7" fmla="*/ 0 h 762"/>
                <a:gd name="T8" fmla="*/ 0 w 607"/>
                <a:gd name="T9" fmla="*/ 0 h 762"/>
                <a:gd name="T10" fmla="*/ 0 w 607"/>
                <a:gd name="T11" fmla="*/ 0 h 762"/>
                <a:gd name="T12" fmla="*/ 0 w 607"/>
                <a:gd name="T13" fmla="*/ 0 h 762"/>
                <a:gd name="T14" fmla="*/ 0 w 607"/>
                <a:gd name="T15" fmla="*/ 0 h 762"/>
                <a:gd name="T16" fmla="*/ 0 w 607"/>
                <a:gd name="T17" fmla="*/ 0 h 762"/>
                <a:gd name="T18" fmla="*/ 0 w 607"/>
                <a:gd name="T19" fmla="*/ 0 h 762"/>
                <a:gd name="T20" fmla="*/ 0 w 607"/>
                <a:gd name="T21" fmla="*/ 0 h 762"/>
                <a:gd name="T22" fmla="*/ 0 w 607"/>
                <a:gd name="T23" fmla="*/ 0 h 762"/>
                <a:gd name="T24" fmla="*/ 0 w 607"/>
                <a:gd name="T25" fmla="*/ 0 h 762"/>
                <a:gd name="T26" fmla="*/ 0 w 607"/>
                <a:gd name="T27" fmla="*/ 0 h 762"/>
                <a:gd name="T28" fmla="*/ 0 w 607"/>
                <a:gd name="T29" fmla="*/ 0 h 762"/>
                <a:gd name="T30" fmla="*/ 0 w 607"/>
                <a:gd name="T31" fmla="*/ 0 h 762"/>
                <a:gd name="T32" fmla="*/ 0 w 607"/>
                <a:gd name="T33" fmla="*/ 0 h 7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6" name="Freeform 61"/>
            <p:cNvSpPr>
              <a:spLocks/>
            </p:cNvSpPr>
            <p:nvPr userDrawn="1"/>
          </p:nvSpPr>
          <p:spPr bwMode="gray">
            <a:xfrm>
              <a:off x="5007" y="604"/>
              <a:ext cx="52" cy="42"/>
            </a:xfrm>
            <a:custGeom>
              <a:avLst/>
              <a:gdLst>
                <a:gd name="T0" fmla="*/ 0 w 933"/>
                <a:gd name="T1" fmla="*/ 0 h 742"/>
                <a:gd name="T2" fmla="*/ 0 w 933"/>
                <a:gd name="T3" fmla="*/ 0 h 742"/>
                <a:gd name="T4" fmla="*/ 0 w 933"/>
                <a:gd name="T5" fmla="*/ 0 h 742"/>
                <a:gd name="T6" fmla="*/ 0 w 933"/>
                <a:gd name="T7" fmla="*/ 0 h 742"/>
                <a:gd name="T8" fmla="*/ 0 w 933"/>
                <a:gd name="T9" fmla="*/ 0 h 742"/>
                <a:gd name="T10" fmla="*/ 0 w 933"/>
                <a:gd name="T11" fmla="*/ 0 h 742"/>
                <a:gd name="T12" fmla="*/ 0 w 933"/>
                <a:gd name="T13" fmla="*/ 0 h 742"/>
                <a:gd name="T14" fmla="*/ 0 w 933"/>
                <a:gd name="T15" fmla="*/ 0 h 742"/>
                <a:gd name="T16" fmla="*/ 0 w 933"/>
                <a:gd name="T17" fmla="*/ 0 h 742"/>
                <a:gd name="T18" fmla="*/ 0 w 933"/>
                <a:gd name="T19" fmla="*/ 0 h 742"/>
                <a:gd name="T20" fmla="*/ 0 w 933"/>
                <a:gd name="T21" fmla="*/ 0 h 742"/>
                <a:gd name="T22" fmla="*/ 0 w 933"/>
                <a:gd name="T23" fmla="*/ 0 h 742"/>
                <a:gd name="T24" fmla="*/ 0 w 933"/>
                <a:gd name="T25" fmla="*/ 0 h 742"/>
                <a:gd name="T26" fmla="*/ 0 w 933"/>
                <a:gd name="T27" fmla="*/ 0 h 742"/>
                <a:gd name="T28" fmla="*/ 0 w 933"/>
                <a:gd name="T29" fmla="*/ 0 h 742"/>
                <a:gd name="T30" fmla="*/ 0 w 933"/>
                <a:gd name="T31" fmla="*/ 0 h 742"/>
                <a:gd name="T32" fmla="*/ 0 w 933"/>
                <a:gd name="T33" fmla="*/ 0 h 742"/>
                <a:gd name="T34" fmla="*/ 0 w 933"/>
                <a:gd name="T35" fmla="*/ 0 h 742"/>
                <a:gd name="T36" fmla="*/ 0 w 933"/>
                <a:gd name="T37" fmla="*/ 0 h 742"/>
                <a:gd name="T38" fmla="*/ 0 w 933"/>
                <a:gd name="T39" fmla="*/ 0 h 742"/>
                <a:gd name="T40" fmla="*/ 0 w 933"/>
                <a:gd name="T41" fmla="*/ 0 h 7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33" h="742">
                  <a:moveTo>
                    <a:pt x="0" y="742"/>
                  </a:moveTo>
                  <a:cubicBezTo>
                    <a:pt x="0" y="28"/>
                    <a:pt x="0" y="28"/>
                    <a:pt x="0" y="28"/>
                  </a:cubicBezTo>
                  <a:cubicBezTo>
                    <a:pt x="113" y="9"/>
                    <a:pt x="202" y="0"/>
                    <a:pt x="267" y="0"/>
                  </a:cubicBezTo>
                  <a:cubicBezTo>
                    <a:pt x="352" y="0"/>
                    <a:pt x="417" y="15"/>
                    <a:pt x="460" y="46"/>
                  </a:cubicBezTo>
                  <a:cubicBezTo>
                    <a:pt x="538" y="15"/>
                    <a:pt x="615" y="0"/>
                    <a:pt x="691" y="0"/>
                  </a:cubicBezTo>
                  <a:cubicBezTo>
                    <a:pt x="808" y="0"/>
                    <a:pt x="881" y="38"/>
                    <a:pt x="912" y="114"/>
                  </a:cubicBezTo>
                  <a:cubicBezTo>
                    <a:pt x="926" y="149"/>
                    <a:pt x="933" y="211"/>
                    <a:pt x="933" y="299"/>
                  </a:cubicBezTo>
                  <a:cubicBezTo>
                    <a:pt x="933" y="742"/>
                    <a:pt x="933" y="742"/>
                    <a:pt x="933" y="742"/>
                  </a:cubicBezTo>
                  <a:cubicBezTo>
                    <a:pt x="809" y="742"/>
                    <a:pt x="809" y="742"/>
                    <a:pt x="809" y="742"/>
                  </a:cubicBezTo>
                  <a:cubicBezTo>
                    <a:pt x="809" y="306"/>
                    <a:pt x="809" y="306"/>
                    <a:pt x="809" y="306"/>
                  </a:cubicBezTo>
                  <a:cubicBezTo>
                    <a:pt x="809" y="222"/>
                    <a:pt x="803" y="164"/>
                    <a:pt x="790" y="135"/>
                  </a:cubicBezTo>
                  <a:cubicBezTo>
                    <a:pt x="771" y="94"/>
                    <a:pt x="733" y="74"/>
                    <a:pt x="675" y="74"/>
                  </a:cubicBezTo>
                  <a:cubicBezTo>
                    <a:pt x="627" y="74"/>
                    <a:pt x="578" y="86"/>
                    <a:pt x="528" y="108"/>
                  </a:cubicBezTo>
                  <a:cubicBezTo>
                    <a:pt x="528" y="742"/>
                    <a:pt x="528" y="742"/>
                    <a:pt x="528" y="742"/>
                  </a:cubicBezTo>
                  <a:cubicBezTo>
                    <a:pt x="405" y="742"/>
                    <a:pt x="405" y="742"/>
                    <a:pt x="405" y="742"/>
                  </a:cubicBezTo>
                  <a:cubicBezTo>
                    <a:pt x="405" y="301"/>
                    <a:pt x="405" y="301"/>
                    <a:pt x="405" y="301"/>
                  </a:cubicBezTo>
                  <a:cubicBezTo>
                    <a:pt x="405" y="219"/>
                    <a:pt x="398" y="164"/>
                    <a:pt x="385" y="135"/>
                  </a:cubicBezTo>
                  <a:cubicBezTo>
                    <a:pt x="366" y="94"/>
                    <a:pt x="327" y="74"/>
                    <a:pt x="267" y="74"/>
                  </a:cubicBezTo>
                  <a:cubicBezTo>
                    <a:pt x="221" y="74"/>
                    <a:pt x="173" y="80"/>
                    <a:pt x="124" y="90"/>
                  </a:cubicBezTo>
                  <a:cubicBezTo>
                    <a:pt x="124" y="742"/>
                    <a:pt x="124" y="742"/>
                    <a:pt x="124" y="742"/>
                  </a:cubicBezTo>
                  <a:lnTo>
                    <a:pt x="0" y="7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7" name="Freeform 62"/>
            <p:cNvSpPr>
              <a:spLocks noEditPoints="1"/>
            </p:cNvSpPr>
            <p:nvPr userDrawn="1"/>
          </p:nvSpPr>
          <p:spPr bwMode="gray">
            <a:xfrm>
              <a:off x="5069" y="604"/>
              <a:ext cx="34" cy="43"/>
            </a:xfrm>
            <a:custGeom>
              <a:avLst/>
              <a:gdLst>
                <a:gd name="T0" fmla="*/ 0 w 607"/>
                <a:gd name="T1" fmla="*/ 0 h 762"/>
                <a:gd name="T2" fmla="*/ 0 w 607"/>
                <a:gd name="T3" fmla="*/ 0 h 762"/>
                <a:gd name="T4" fmla="*/ 0 w 607"/>
                <a:gd name="T5" fmla="*/ 0 h 762"/>
                <a:gd name="T6" fmla="*/ 0 w 607"/>
                <a:gd name="T7" fmla="*/ 0 h 762"/>
                <a:gd name="T8" fmla="*/ 0 w 607"/>
                <a:gd name="T9" fmla="*/ 0 h 762"/>
                <a:gd name="T10" fmla="*/ 0 w 607"/>
                <a:gd name="T11" fmla="*/ 0 h 762"/>
                <a:gd name="T12" fmla="*/ 0 w 607"/>
                <a:gd name="T13" fmla="*/ 0 h 762"/>
                <a:gd name="T14" fmla="*/ 0 w 607"/>
                <a:gd name="T15" fmla="*/ 0 h 762"/>
                <a:gd name="T16" fmla="*/ 0 w 607"/>
                <a:gd name="T17" fmla="*/ 0 h 762"/>
                <a:gd name="T18" fmla="*/ 0 w 607"/>
                <a:gd name="T19" fmla="*/ 0 h 762"/>
                <a:gd name="T20" fmla="*/ 0 w 607"/>
                <a:gd name="T21" fmla="*/ 0 h 762"/>
                <a:gd name="T22" fmla="*/ 0 w 607"/>
                <a:gd name="T23" fmla="*/ 0 h 762"/>
                <a:gd name="T24" fmla="*/ 0 w 607"/>
                <a:gd name="T25" fmla="*/ 0 h 762"/>
                <a:gd name="T26" fmla="*/ 0 w 607"/>
                <a:gd name="T27" fmla="*/ 0 h 762"/>
                <a:gd name="T28" fmla="*/ 0 w 607"/>
                <a:gd name="T29" fmla="*/ 0 h 762"/>
                <a:gd name="T30" fmla="*/ 0 w 607"/>
                <a:gd name="T31" fmla="*/ 0 h 762"/>
                <a:gd name="T32" fmla="*/ 0 w 607"/>
                <a:gd name="T33" fmla="*/ 0 h 7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8" name="Freeform 63"/>
            <p:cNvSpPr>
              <a:spLocks/>
            </p:cNvSpPr>
            <p:nvPr userDrawn="1"/>
          </p:nvSpPr>
          <p:spPr bwMode="gray">
            <a:xfrm>
              <a:off x="5113" y="604"/>
              <a:ext cx="17" cy="42"/>
            </a:xfrm>
            <a:custGeom>
              <a:avLst/>
              <a:gdLst>
                <a:gd name="T0" fmla="*/ 0 w 312"/>
                <a:gd name="T1" fmla="*/ 0 h 742"/>
                <a:gd name="T2" fmla="*/ 0 w 312"/>
                <a:gd name="T3" fmla="*/ 0 h 742"/>
                <a:gd name="T4" fmla="*/ 0 w 312"/>
                <a:gd name="T5" fmla="*/ 0 h 742"/>
                <a:gd name="T6" fmla="*/ 0 w 312"/>
                <a:gd name="T7" fmla="*/ 0 h 742"/>
                <a:gd name="T8" fmla="*/ 0 w 312"/>
                <a:gd name="T9" fmla="*/ 0 h 742"/>
                <a:gd name="T10" fmla="*/ 0 w 312"/>
                <a:gd name="T11" fmla="*/ 0 h 742"/>
                <a:gd name="T12" fmla="*/ 0 w 312"/>
                <a:gd name="T13" fmla="*/ 0 h 7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9" name="Freeform 64"/>
            <p:cNvSpPr>
              <a:spLocks/>
            </p:cNvSpPr>
            <p:nvPr userDrawn="1"/>
          </p:nvSpPr>
          <p:spPr bwMode="gray">
            <a:xfrm>
              <a:off x="5138" y="604"/>
              <a:ext cx="17" cy="42"/>
            </a:xfrm>
            <a:custGeom>
              <a:avLst/>
              <a:gdLst>
                <a:gd name="T0" fmla="*/ 0 w 312"/>
                <a:gd name="T1" fmla="*/ 0 h 742"/>
                <a:gd name="T2" fmla="*/ 0 w 312"/>
                <a:gd name="T3" fmla="*/ 0 h 742"/>
                <a:gd name="T4" fmla="*/ 0 w 312"/>
                <a:gd name="T5" fmla="*/ 0 h 742"/>
                <a:gd name="T6" fmla="*/ 0 w 312"/>
                <a:gd name="T7" fmla="*/ 0 h 742"/>
                <a:gd name="T8" fmla="*/ 0 w 312"/>
                <a:gd name="T9" fmla="*/ 0 h 742"/>
                <a:gd name="T10" fmla="*/ 0 w 312"/>
                <a:gd name="T11" fmla="*/ 0 h 742"/>
                <a:gd name="T12" fmla="*/ 0 w 312"/>
                <a:gd name="T13" fmla="*/ 0 h 7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0" name="Freeform 65"/>
            <p:cNvSpPr>
              <a:spLocks noEditPoints="1"/>
            </p:cNvSpPr>
            <p:nvPr userDrawn="1"/>
          </p:nvSpPr>
          <p:spPr bwMode="gray">
            <a:xfrm>
              <a:off x="5160" y="604"/>
              <a:ext cx="34" cy="43"/>
            </a:xfrm>
            <a:custGeom>
              <a:avLst/>
              <a:gdLst>
                <a:gd name="T0" fmla="*/ 0 w 607"/>
                <a:gd name="T1" fmla="*/ 0 h 762"/>
                <a:gd name="T2" fmla="*/ 0 w 607"/>
                <a:gd name="T3" fmla="*/ 0 h 762"/>
                <a:gd name="T4" fmla="*/ 0 w 607"/>
                <a:gd name="T5" fmla="*/ 0 h 762"/>
                <a:gd name="T6" fmla="*/ 0 w 607"/>
                <a:gd name="T7" fmla="*/ 0 h 762"/>
                <a:gd name="T8" fmla="*/ 0 w 607"/>
                <a:gd name="T9" fmla="*/ 0 h 762"/>
                <a:gd name="T10" fmla="*/ 0 w 607"/>
                <a:gd name="T11" fmla="*/ 0 h 762"/>
                <a:gd name="T12" fmla="*/ 0 w 607"/>
                <a:gd name="T13" fmla="*/ 0 h 762"/>
                <a:gd name="T14" fmla="*/ 0 w 607"/>
                <a:gd name="T15" fmla="*/ 0 h 762"/>
                <a:gd name="T16" fmla="*/ 0 w 607"/>
                <a:gd name="T17" fmla="*/ 0 h 762"/>
                <a:gd name="T18" fmla="*/ 0 w 607"/>
                <a:gd name="T19" fmla="*/ 0 h 762"/>
                <a:gd name="T20" fmla="*/ 0 w 607"/>
                <a:gd name="T21" fmla="*/ 0 h 762"/>
                <a:gd name="T22" fmla="*/ 0 w 607"/>
                <a:gd name="T23" fmla="*/ 0 h 762"/>
                <a:gd name="T24" fmla="*/ 0 w 607"/>
                <a:gd name="T25" fmla="*/ 0 h 762"/>
                <a:gd name="T26" fmla="*/ 0 w 607"/>
                <a:gd name="T27" fmla="*/ 0 h 762"/>
                <a:gd name="T28" fmla="*/ 0 w 607"/>
                <a:gd name="T29" fmla="*/ 0 h 762"/>
                <a:gd name="T30" fmla="*/ 0 w 607"/>
                <a:gd name="T31" fmla="*/ 0 h 762"/>
                <a:gd name="T32" fmla="*/ 0 w 607"/>
                <a:gd name="T33" fmla="*/ 0 h 7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5" y="762"/>
                  </a:cubicBezTo>
                  <a:cubicBezTo>
                    <a:pt x="102"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 name="Freeform 66"/>
            <p:cNvSpPr>
              <a:spLocks/>
            </p:cNvSpPr>
            <p:nvPr userDrawn="1"/>
          </p:nvSpPr>
          <p:spPr bwMode="gray">
            <a:xfrm>
              <a:off x="5198" y="605"/>
              <a:ext cx="52" cy="41"/>
            </a:xfrm>
            <a:custGeom>
              <a:avLst/>
              <a:gdLst>
                <a:gd name="T0" fmla="*/ 0 w 929"/>
                <a:gd name="T1" fmla="*/ 0 h 722"/>
                <a:gd name="T2" fmla="*/ 0 w 929"/>
                <a:gd name="T3" fmla="*/ 0 h 722"/>
                <a:gd name="T4" fmla="*/ 0 w 929"/>
                <a:gd name="T5" fmla="*/ 0 h 722"/>
                <a:gd name="T6" fmla="*/ 0 w 929"/>
                <a:gd name="T7" fmla="*/ 0 h 722"/>
                <a:gd name="T8" fmla="*/ 0 w 929"/>
                <a:gd name="T9" fmla="*/ 0 h 722"/>
                <a:gd name="T10" fmla="*/ 0 w 929"/>
                <a:gd name="T11" fmla="*/ 0 h 722"/>
                <a:gd name="T12" fmla="*/ 0 w 929"/>
                <a:gd name="T13" fmla="*/ 0 h 722"/>
                <a:gd name="T14" fmla="*/ 0 w 929"/>
                <a:gd name="T15" fmla="*/ 0 h 722"/>
                <a:gd name="T16" fmla="*/ 0 w 929"/>
                <a:gd name="T17" fmla="*/ 0 h 722"/>
                <a:gd name="T18" fmla="*/ 0 w 929"/>
                <a:gd name="T19" fmla="*/ 0 h 722"/>
                <a:gd name="T20" fmla="*/ 0 w 929"/>
                <a:gd name="T21" fmla="*/ 0 h 722"/>
                <a:gd name="T22" fmla="*/ 0 w 929"/>
                <a:gd name="T23" fmla="*/ 0 h 722"/>
                <a:gd name="T24" fmla="*/ 0 w 929"/>
                <a:gd name="T25" fmla="*/ 0 h 722"/>
                <a:gd name="T26" fmla="*/ 0 w 929"/>
                <a:gd name="T27" fmla="*/ 0 h 722"/>
                <a:gd name="T28" fmla="*/ 0 w 929"/>
                <a:gd name="T29" fmla="*/ 0 h 722"/>
                <a:gd name="T30" fmla="*/ 0 w 929"/>
                <a:gd name="T31" fmla="*/ 0 h 7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29" h="722">
                  <a:moveTo>
                    <a:pt x="204" y="722"/>
                  </a:moveTo>
                  <a:cubicBezTo>
                    <a:pt x="0" y="0"/>
                    <a:pt x="0" y="0"/>
                    <a:pt x="0" y="0"/>
                  </a:cubicBezTo>
                  <a:cubicBezTo>
                    <a:pt x="124" y="0"/>
                    <a:pt x="124" y="0"/>
                    <a:pt x="124" y="0"/>
                  </a:cubicBezTo>
                  <a:cubicBezTo>
                    <a:pt x="277" y="588"/>
                    <a:pt x="277" y="588"/>
                    <a:pt x="277" y="588"/>
                  </a:cubicBezTo>
                  <a:cubicBezTo>
                    <a:pt x="412" y="0"/>
                    <a:pt x="412" y="0"/>
                    <a:pt x="412" y="0"/>
                  </a:cubicBezTo>
                  <a:cubicBezTo>
                    <a:pt x="534" y="0"/>
                    <a:pt x="534" y="0"/>
                    <a:pt x="534" y="0"/>
                  </a:cubicBezTo>
                  <a:cubicBezTo>
                    <a:pt x="676" y="588"/>
                    <a:pt x="676" y="588"/>
                    <a:pt x="676" y="588"/>
                  </a:cubicBezTo>
                  <a:cubicBezTo>
                    <a:pt x="828" y="0"/>
                    <a:pt x="828" y="0"/>
                    <a:pt x="828" y="0"/>
                  </a:cubicBezTo>
                  <a:cubicBezTo>
                    <a:pt x="929" y="0"/>
                    <a:pt x="929" y="0"/>
                    <a:pt x="929" y="0"/>
                  </a:cubicBezTo>
                  <a:cubicBezTo>
                    <a:pt x="726" y="722"/>
                    <a:pt x="726" y="722"/>
                    <a:pt x="726" y="722"/>
                  </a:cubicBezTo>
                  <a:cubicBezTo>
                    <a:pt x="603" y="722"/>
                    <a:pt x="603" y="722"/>
                    <a:pt x="603" y="722"/>
                  </a:cubicBezTo>
                  <a:cubicBezTo>
                    <a:pt x="495" y="255"/>
                    <a:pt x="495" y="255"/>
                    <a:pt x="495" y="255"/>
                  </a:cubicBezTo>
                  <a:cubicBezTo>
                    <a:pt x="487" y="221"/>
                    <a:pt x="478" y="172"/>
                    <a:pt x="468" y="107"/>
                  </a:cubicBezTo>
                  <a:cubicBezTo>
                    <a:pt x="460" y="159"/>
                    <a:pt x="451" y="208"/>
                    <a:pt x="440" y="254"/>
                  </a:cubicBezTo>
                  <a:cubicBezTo>
                    <a:pt x="332" y="722"/>
                    <a:pt x="332" y="722"/>
                    <a:pt x="332" y="722"/>
                  </a:cubicBezTo>
                  <a:lnTo>
                    <a:pt x="204" y="7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2" name="Freeform 67"/>
            <p:cNvSpPr>
              <a:spLocks/>
            </p:cNvSpPr>
            <p:nvPr userDrawn="1"/>
          </p:nvSpPr>
          <p:spPr bwMode="gray">
            <a:xfrm>
              <a:off x="5270" y="605"/>
              <a:ext cx="52" cy="41"/>
            </a:xfrm>
            <a:custGeom>
              <a:avLst/>
              <a:gdLst>
                <a:gd name="T0" fmla="*/ 0 w 930"/>
                <a:gd name="T1" fmla="*/ 0 h 722"/>
                <a:gd name="T2" fmla="*/ 0 w 930"/>
                <a:gd name="T3" fmla="*/ 0 h 722"/>
                <a:gd name="T4" fmla="*/ 0 w 930"/>
                <a:gd name="T5" fmla="*/ 0 h 722"/>
                <a:gd name="T6" fmla="*/ 0 w 930"/>
                <a:gd name="T7" fmla="*/ 0 h 722"/>
                <a:gd name="T8" fmla="*/ 0 w 930"/>
                <a:gd name="T9" fmla="*/ 0 h 722"/>
                <a:gd name="T10" fmla="*/ 0 w 930"/>
                <a:gd name="T11" fmla="*/ 0 h 722"/>
                <a:gd name="T12" fmla="*/ 0 w 930"/>
                <a:gd name="T13" fmla="*/ 0 h 722"/>
                <a:gd name="T14" fmla="*/ 0 w 930"/>
                <a:gd name="T15" fmla="*/ 0 h 722"/>
                <a:gd name="T16" fmla="*/ 0 w 930"/>
                <a:gd name="T17" fmla="*/ 0 h 722"/>
                <a:gd name="T18" fmla="*/ 0 w 930"/>
                <a:gd name="T19" fmla="*/ 0 h 722"/>
                <a:gd name="T20" fmla="*/ 0 w 930"/>
                <a:gd name="T21" fmla="*/ 0 h 722"/>
                <a:gd name="T22" fmla="*/ 0 w 930"/>
                <a:gd name="T23" fmla="*/ 0 h 722"/>
                <a:gd name="T24" fmla="*/ 0 w 930"/>
                <a:gd name="T25" fmla="*/ 0 h 722"/>
                <a:gd name="T26" fmla="*/ 0 w 930"/>
                <a:gd name="T27" fmla="*/ 0 h 722"/>
                <a:gd name="T28" fmla="*/ 0 w 930"/>
                <a:gd name="T29" fmla="*/ 0 h 722"/>
                <a:gd name="T30" fmla="*/ 0 w 930"/>
                <a:gd name="T31" fmla="*/ 0 h 7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30" h="722">
                  <a:moveTo>
                    <a:pt x="204" y="722"/>
                  </a:moveTo>
                  <a:cubicBezTo>
                    <a:pt x="0" y="0"/>
                    <a:pt x="0" y="0"/>
                    <a:pt x="0" y="0"/>
                  </a:cubicBezTo>
                  <a:cubicBezTo>
                    <a:pt x="125" y="0"/>
                    <a:pt x="125" y="0"/>
                    <a:pt x="125" y="0"/>
                  </a:cubicBezTo>
                  <a:cubicBezTo>
                    <a:pt x="277" y="588"/>
                    <a:pt x="277" y="588"/>
                    <a:pt x="277" y="588"/>
                  </a:cubicBezTo>
                  <a:cubicBezTo>
                    <a:pt x="412" y="0"/>
                    <a:pt x="412" y="0"/>
                    <a:pt x="412" y="0"/>
                  </a:cubicBezTo>
                  <a:cubicBezTo>
                    <a:pt x="535" y="0"/>
                    <a:pt x="535" y="0"/>
                    <a:pt x="535" y="0"/>
                  </a:cubicBezTo>
                  <a:cubicBezTo>
                    <a:pt x="676" y="588"/>
                    <a:pt x="676" y="588"/>
                    <a:pt x="676" y="588"/>
                  </a:cubicBezTo>
                  <a:cubicBezTo>
                    <a:pt x="829" y="0"/>
                    <a:pt x="829" y="0"/>
                    <a:pt x="829" y="0"/>
                  </a:cubicBezTo>
                  <a:cubicBezTo>
                    <a:pt x="930" y="0"/>
                    <a:pt x="930" y="0"/>
                    <a:pt x="930" y="0"/>
                  </a:cubicBezTo>
                  <a:cubicBezTo>
                    <a:pt x="726" y="722"/>
                    <a:pt x="726" y="722"/>
                    <a:pt x="726" y="722"/>
                  </a:cubicBezTo>
                  <a:cubicBezTo>
                    <a:pt x="604" y="722"/>
                    <a:pt x="604" y="722"/>
                    <a:pt x="604" y="722"/>
                  </a:cubicBezTo>
                  <a:cubicBezTo>
                    <a:pt x="495" y="255"/>
                    <a:pt x="495" y="255"/>
                    <a:pt x="495" y="255"/>
                  </a:cubicBezTo>
                  <a:cubicBezTo>
                    <a:pt x="488" y="221"/>
                    <a:pt x="479" y="172"/>
                    <a:pt x="468" y="107"/>
                  </a:cubicBezTo>
                  <a:cubicBezTo>
                    <a:pt x="460" y="159"/>
                    <a:pt x="451" y="208"/>
                    <a:pt x="441" y="254"/>
                  </a:cubicBezTo>
                  <a:cubicBezTo>
                    <a:pt x="332" y="722"/>
                    <a:pt x="332" y="722"/>
                    <a:pt x="332" y="722"/>
                  </a:cubicBezTo>
                  <a:lnTo>
                    <a:pt x="204" y="7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3" name="Freeform 68"/>
            <p:cNvSpPr>
              <a:spLocks noEditPoints="1"/>
            </p:cNvSpPr>
            <p:nvPr userDrawn="1"/>
          </p:nvSpPr>
          <p:spPr bwMode="gray">
            <a:xfrm>
              <a:off x="5329" y="591"/>
              <a:ext cx="9" cy="55"/>
            </a:xfrm>
            <a:custGeom>
              <a:avLst/>
              <a:gdLst>
                <a:gd name="T0" fmla="*/ 0 w 151"/>
                <a:gd name="T1" fmla="*/ 0 h 987"/>
                <a:gd name="T2" fmla="*/ 0 w 151"/>
                <a:gd name="T3" fmla="*/ 0 h 987"/>
                <a:gd name="T4" fmla="*/ 0 w 151"/>
                <a:gd name="T5" fmla="*/ 0 h 987"/>
                <a:gd name="T6" fmla="*/ 0 w 151"/>
                <a:gd name="T7" fmla="*/ 0 h 987"/>
                <a:gd name="T8" fmla="*/ 0 w 151"/>
                <a:gd name="T9" fmla="*/ 0 h 987"/>
                <a:gd name="T10" fmla="*/ 0 w 151"/>
                <a:gd name="T11" fmla="*/ 0 h 987"/>
                <a:gd name="T12" fmla="*/ 0 w 151"/>
                <a:gd name="T13" fmla="*/ 0 h 987"/>
                <a:gd name="T14" fmla="*/ 0 w 151"/>
                <a:gd name="T15" fmla="*/ 0 h 987"/>
                <a:gd name="T16" fmla="*/ 0 w 151"/>
                <a:gd name="T17" fmla="*/ 0 h 987"/>
                <a:gd name="T18" fmla="*/ 0 w 151"/>
                <a:gd name="T19" fmla="*/ 0 h 987"/>
                <a:gd name="T20" fmla="*/ 0 w 151"/>
                <a:gd name="T21" fmla="*/ 0 h 987"/>
                <a:gd name="T22" fmla="*/ 0 w 151"/>
                <a:gd name="T23" fmla="*/ 0 h 987"/>
                <a:gd name="T24" fmla="*/ 0 w 151"/>
                <a:gd name="T25" fmla="*/ 0 h 987"/>
                <a:gd name="T26" fmla="*/ 0 w 151"/>
                <a:gd name="T27" fmla="*/ 0 h 98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51" h="987">
                  <a:moveTo>
                    <a:pt x="76" y="0"/>
                  </a:moveTo>
                  <a:cubicBezTo>
                    <a:pt x="98" y="0"/>
                    <a:pt x="117" y="9"/>
                    <a:pt x="132" y="25"/>
                  </a:cubicBezTo>
                  <a:cubicBezTo>
                    <a:pt x="145" y="40"/>
                    <a:pt x="151" y="57"/>
                    <a:pt x="151" y="76"/>
                  </a:cubicBezTo>
                  <a:cubicBezTo>
                    <a:pt x="151" y="98"/>
                    <a:pt x="143" y="117"/>
                    <a:pt x="126" y="132"/>
                  </a:cubicBezTo>
                  <a:cubicBezTo>
                    <a:pt x="112" y="145"/>
                    <a:pt x="95" y="151"/>
                    <a:pt x="75" y="151"/>
                  </a:cubicBezTo>
                  <a:cubicBezTo>
                    <a:pt x="53" y="151"/>
                    <a:pt x="34" y="143"/>
                    <a:pt x="20" y="127"/>
                  </a:cubicBezTo>
                  <a:cubicBezTo>
                    <a:pt x="7" y="112"/>
                    <a:pt x="0" y="95"/>
                    <a:pt x="0" y="75"/>
                  </a:cubicBezTo>
                  <a:cubicBezTo>
                    <a:pt x="0" y="53"/>
                    <a:pt x="9" y="35"/>
                    <a:pt x="25" y="20"/>
                  </a:cubicBezTo>
                  <a:cubicBezTo>
                    <a:pt x="39" y="7"/>
                    <a:pt x="56" y="0"/>
                    <a:pt x="76" y="0"/>
                  </a:cubicBezTo>
                  <a:close/>
                  <a:moveTo>
                    <a:pt x="15" y="987"/>
                  </a:moveTo>
                  <a:cubicBezTo>
                    <a:pt x="15" y="265"/>
                    <a:pt x="15" y="265"/>
                    <a:pt x="15" y="265"/>
                  </a:cubicBezTo>
                  <a:cubicBezTo>
                    <a:pt x="139" y="265"/>
                    <a:pt x="139" y="265"/>
                    <a:pt x="139" y="265"/>
                  </a:cubicBezTo>
                  <a:cubicBezTo>
                    <a:pt x="139" y="987"/>
                    <a:pt x="139" y="987"/>
                    <a:pt x="139" y="987"/>
                  </a:cubicBezTo>
                  <a:lnTo>
                    <a:pt x="15" y="9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4" name="Freeform 69"/>
            <p:cNvSpPr>
              <a:spLocks/>
            </p:cNvSpPr>
            <p:nvPr userDrawn="1"/>
          </p:nvSpPr>
          <p:spPr bwMode="gray">
            <a:xfrm>
              <a:off x="5350" y="595"/>
              <a:ext cx="18" cy="51"/>
            </a:xfrm>
            <a:custGeom>
              <a:avLst/>
              <a:gdLst>
                <a:gd name="T0" fmla="*/ 0 w 318"/>
                <a:gd name="T1" fmla="*/ 0 h 917"/>
                <a:gd name="T2" fmla="*/ 0 w 318"/>
                <a:gd name="T3" fmla="*/ 0 h 917"/>
                <a:gd name="T4" fmla="*/ 0 w 318"/>
                <a:gd name="T5" fmla="*/ 0 h 917"/>
                <a:gd name="T6" fmla="*/ 0 w 318"/>
                <a:gd name="T7" fmla="*/ 0 h 917"/>
                <a:gd name="T8" fmla="*/ 0 w 318"/>
                <a:gd name="T9" fmla="*/ 0 h 917"/>
                <a:gd name="T10" fmla="*/ 0 w 318"/>
                <a:gd name="T11" fmla="*/ 0 h 917"/>
                <a:gd name="T12" fmla="*/ 0 w 318"/>
                <a:gd name="T13" fmla="*/ 0 h 917"/>
                <a:gd name="T14" fmla="*/ 0 w 318"/>
                <a:gd name="T15" fmla="*/ 0 h 917"/>
                <a:gd name="T16" fmla="*/ 0 w 318"/>
                <a:gd name="T17" fmla="*/ 0 h 917"/>
                <a:gd name="T18" fmla="*/ 0 w 318"/>
                <a:gd name="T19" fmla="*/ 0 h 917"/>
                <a:gd name="T20" fmla="*/ 0 w 318"/>
                <a:gd name="T21" fmla="*/ 0 h 917"/>
                <a:gd name="T22" fmla="*/ 0 w 318"/>
                <a:gd name="T23" fmla="*/ 0 h 917"/>
                <a:gd name="T24" fmla="*/ 0 w 318"/>
                <a:gd name="T25" fmla="*/ 0 h 917"/>
                <a:gd name="T26" fmla="*/ 0 w 318"/>
                <a:gd name="T27" fmla="*/ 0 h 917"/>
                <a:gd name="T28" fmla="*/ 0 w 318"/>
                <a:gd name="T29" fmla="*/ 0 h 917"/>
                <a:gd name="T30" fmla="*/ 0 w 318"/>
                <a:gd name="T31" fmla="*/ 0 h 917"/>
                <a:gd name="T32" fmla="*/ 0 w 318"/>
                <a:gd name="T33" fmla="*/ 0 h 91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5" y="846"/>
                    <a:pt x="11" y="782"/>
                  </a:cubicBezTo>
                  <a:cubicBezTo>
                    <a:pt x="4" y="747"/>
                    <a:pt x="0" y="699"/>
                    <a:pt x="0" y="638"/>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5" name="Freeform 70"/>
            <p:cNvSpPr>
              <a:spLocks/>
            </p:cNvSpPr>
            <p:nvPr userDrawn="1"/>
          </p:nvSpPr>
          <p:spPr bwMode="gray">
            <a:xfrm>
              <a:off x="5376" y="585"/>
              <a:ext cx="31" cy="61"/>
            </a:xfrm>
            <a:custGeom>
              <a:avLst/>
              <a:gdLst>
                <a:gd name="T0" fmla="*/ 0 w 548"/>
                <a:gd name="T1" fmla="*/ 0 h 1087"/>
                <a:gd name="T2" fmla="*/ 0 w 548"/>
                <a:gd name="T3" fmla="*/ 0 h 1087"/>
                <a:gd name="T4" fmla="*/ 0 w 548"/>
                <a:gd name="T5" fmla="*/ 0 h 1087"/>
                <a:gd name="T6" fmla="*/ 0 w 548"/>
                <a:gd name="T7" fmla="*/ 0 h 1087"/>
                <a:gd name="T8" fmla="*/ 0 w 548"/>
                <a:gd name="T9" fmla="*/ 0 h 1087"/>
                <a:gd name="T10" fmla="*/ 0 w 548"/>
                <a:gd name="T11" fmla="*/ 0 h 1087"/>
                <a:gd name="T12" fmla="*/ 0 w 548"/>
                <a:gd name="T13" fmla="*/ 0 h 1087"/>
                <a:gd name="T14" fmla="*/ 0 w 548"/>
                <a:gd name="T15" fmla="*/ 0 h 1087"/>
                <a:gd name="T16" fmla="*/ 0 w 548"/>
                <a:gd name="T17" fmla="*/ 0 h 1087"/>
                <a:gd name="T18" fmla="*/ 0 w 548"/>
                <a:gd name="T19" fmla="*/ 0 h 1087"/>
                <a:gd name="T20" fmla="*/ 0 w 548"/>
                <a:gd name="T21" fmla="*/ 0 h 1087"/>
                <a:gd name="T22" fmla="*/ 0 w 548"/>
                <a:gd name="T23" fmla="*/ 0 h 1087"/>
                <a:gd name="T24" fmla="*/ 0 w 548"/>
                <a:gd name="T25" fmla="*/ 0 h 1087"/>
                <a:gd name="T26" fmla="*/ 0 w 548"/>
                <a:gd name="T27" fmla="*/ 0 h 1087"/>
                <a:gd name="T28" fmla="*/ 0 w 548"/>
                <a:gd name="T29" fmla="*/ 0 h 108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6" name="Freeform 71"/>
            <p:cNvSpPr>
              <a:spLocks/>
            </p:cNvSpPr>
            <p:nvPr userDrawn="1"/>
          </p:nvSpPr>
          <p:spPr bwMode="gray">
            <a:xfrm>
              <a:off x="5432" y="605"/>
              <a:ext cx="34" cy="60"/>
            </a:xfrm>
            <a:custGeom>
              <a:avLst/>
              <a:gdLst>
                <a:gd name="T0" fmla="*/ 15 w 34"/>
                <a:gd name="T1" fmla="*/ 41 h 60"/>
                <a:gd name="T2" fmla="*/ 0 w 34"/>
                <a:gd name="T3" fmla="*/ 0 h 60"/>
                <a:gd name="T4" fmla="*/ 7 w 34"/>
                <a:gd name="T5" fmla="*/ 0 h 60"/>
                <a:gd name="T6" fmla="*/ 18 w 34"/>
                <a:gd name="T7" fmla="*/ 33 h 60"/>
                <a:gd name="T8" fmla="*/ 28 w 34"/>
                <a:gd name="T9" fmla="*/ 0 h 60"/>
                <a:gd name="T10" fmla="*/ 34 w 34"/>
                <a:gd name="T11" fmla="*/ 0 h 60"/>
                <a:gd name="T12" fmla="*/ 14 w 34"/>
                <a:gd name="T13" fmla="*/ 60 h 60"/>
                <a:gd name="T14" fmla="*/ 8 w 34"/>
                <a:gd name="T15" fmla="*/ 60 h 60"/>
                <a:gd name="T16" fmla="*/ 15 w 34"/>
                <a:gd name="T17" fmla="*/ 41 h 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 h="60">
                  <a:moveTo>
                    <a:pt x="15" y="41"/>
                  </a:moveTo>
                  <a:lnTo>
                    <a:pt x="0" y="0"/>
                  </a:lnTo>
                  <a:lnTo>
                    <a:pt x="7" y="0"/>
                  </a:lnTo>
                  <a:lnTo>
                    <a:pt x="18" y="33"/>
                  </a:lnTo>
                  <a:lnTo>
                    <a:pt x="28" y="0"/>
                  </a:lnTo>
                  <a:lnTo>
                    <a:pt x="34" y="0"/>
                  </a:lnTo>
                  <a:lnTo>
                    <a:pt x="14" y="60"/>
                  </a:lnTo>
                  <a:lnTo>
                    <a:pt x="8" y="60"/>
                  </a:lnTo>
                  <a:lnTo>
                    <a:pt x="15" y="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7" name="Freeform 72"/>
            <p:cNvSpPr>
              <a:spLocks noEditPoints="1"/>
            </p:cNvSpPr>
            <p:nvPr userDrawn="1"/>
          </p:nvSpPr>
          <p:spPr bwMode="gray">
            <a:xfrm>
              <a:off x="5470" y="604"/>
              <a:ext cx="34" cy="43"/>
            </a:xfrm>
            <a:custGeom>
              <a:avLst/>
              <a:gdLst>
                <a:gd name="T0" fmla="*/ 0 w 607"/>
                <a:gd name="T1" fmla="*/ 0 h 762"/>
                <a:gd name="T2" fmla="*/ 0 w 607"/>
                <a:gd name="T3" fmla="*/ 0 h 762"/>
                <a:gd name="T4" fmla="*/ 0 w 607"/>
                <a:gd name="T5" fmla="*/ 0 h 762"/>
                <a:gd name="T6" fmla="*/ 0 w 607"/>
                <a:gd name="T7" fmla="*/ 0 h 762"/>
                <a:gd name="T8" fmla="*/ 0 w 607"/>
                <a:gd name="T9" fmla="*/ 0 h 762"/>
                <a:gd name="T10" fmla="*/ 0 w 607"/>
                <a:gd name="T11" fmla="*/ 0 h 762"/>
                <a:gd name="T12" fmla="*/ 0 w 607"/>
                <a:gd name="T13" fmla="*/ 0 h 762"/>
                <a:gd name="T14" fmla="*/ 0 w 607"/>
                <a:gd name="T15" fmla="*/ 0 h 762"/>
                <a:gd name="T16" fmla="*/ 0 w 607"/>
                <a:gd name="T17" fmla="*/ 0 h 762"/>
                <a:gd name="T18" fmla="*/ 0 w 607"/>
                <a:gd name="T19" fmla="*/ 0 h 762"/>
                <a:gd name="T20" fmla="*/ 0 w 607"/>
                <a:gd name="T21" fmla="*/ 0 h 762"/>
                <a:gd name="T22" fmla="*/ 0 w 607"/>
                <a:gd name="T23" fmla="*/ 0 h 762"/>
                <a:gd name="T24" fmla="*/ 0 w 607"/>
                <a:gd name="T25" fmla="*/ 0 h 762"/>
                <a:gd name="T26" fmla="*/ 0 w 607"/>
                <a:gd name="T27" fmla="*/ 0 h 762"/>
                <a:gd name="T28" fmla="*/ 0 w 607"/>
                <a:gd name="T29" fmla="*/ 0 h 762"/>
                <a:gd name="T30" fmla="*/ 0 w 607"/>
                <a:gd name="T31" fmla="*/ 0 h 762"/>
                <a:gd name="T32" fmla="*/ 0 w 607"/>
                <a:gd name="T33" fmla="*/ 0 h 7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5" y="106"/>
                    <a:pt x="159" y="168"/>
                  </a:cubicBezTo>
                  <a:cubicBezTo>
                    <a:pt x="137" y="220"/>
                    <a:pt x="126" y="290"/>
                    <a:pt x="126" y="377"/>
                  </a:cubicBezTo>
                  <a:cubicBezTo>
                    <a:pt x="126" y="469"/>
                    <a:pt x="137" y="541"/>
                    <a:pt x="159" y="593"/>
                  </a:cubicBezTo>
                  <a:cubicBezTo>
                    <a:pt x="185"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8" name="Freeform 73"/>
            <p:cNvSpPr>
              <a:spLocks/>
            </p:cNvSpPr>
            <p:nvPr userDrawn="1"/>
          </p:nvSpPr>
          <p:spPr bwMode="gray">
            <a:xfrm>
              <a:off x="5514" y="605"/>
              <a:ext cx="29" cy="42"/>
            </a:xfrm>
            <a:custGeom>
              <a:avLst/>
              <a:gdLst>
                <a:gd name="T0" fmla="*/ 0 w 527"/>
                <a:gd name="T1" fmla="*/ 0 h 742"/>
                <a:gd name="T2" fmla="*/ 0 w 527"/>
                <a:gd name="T3" fmla="*/ 0 h 742"/>
                <a:gd name="T4" fmla="*/ 0 w 527"/>
                <a:gd name="T5" fmla="*/ 0 h 742"/>
                <a:gd name="T6" fmla="*/ 0 w 527"/>
                <a:gd name="T7" fmla="*/ 0 h 742"/>
                <a:gd name="T8" fmla="*/ 0 w 527"/>
                <a:gd name="T9" fmla="*/ 0 h 742"/>
                <a:gd name="T10" fmla="*/ 0 w 527"/>
                <a:gd name="T11" fmla="*/ 0 h 742"/>
                <a:gd name="T12" fmla="*/ 0 w 527"/>
                <a:gd name="T13" fmla="*/ 0 h 742"/>
                <a:gd name="T14" fmla="*/ 0 w 527"/>
                <a:gd name="T15" fmla="*/ 0 h 742"/>
                <a:gd name="T16" fmla="*/ 0 w 527"/>
                <a:gd name="T17" fmla="*/ 0 h 742"/>
                <a:gd name="T18" fmla="*/ 0 w 527"/>
                <a:gd name="T19" fmla="*/ 0 h 742"/>
                <a:gd name="T20" fmla="*/ 0 w 527"/>
                <a:gd name="T21" fmla="*/ 0 h 742"/>
                <a:gd name="T22" fmla="*/ 0 w 527"/>
                <a:gd name="T23" fmla="*/ 0 h 742"/>
                <a:gd name="T24" fmla="*/ 0 w 527"/>
                <a:gd name="T25" fmla="*/ 0 h 742"/>
                <a:gd name="T26" fmla="*/ 0 w 527"/>
                <a:gd name="T27" fmla="*/ 0 h 742"/>
                <a:gd name="T28" fmla="*/ 0 w 527"/>
                <a:gd name="T29" fmla="*/ 0 h 74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27" h="742">
                  <a:moveTo>
                    <a:pt x="0" y="0"/>
                  </a:moveTo>
                  <a:cubicBezTo>
                    <a:pt x="123" y="0"/>
                    <a:pt x="123" y="0"/>
                    <a:pt x="123" y="0"/>
                  </a:cubicBezTo>
                  <a:cubicBezTo>
                    <a:pt x="123" y="445"/>
                    <a:pt x="123" y="445"/>
                    <a:pt x="123" y="445"/>
                  </a:cubicBezTo>
                  <a:cubicBezTo>
                    <a:pt x="123" y="527"/>
                    <a:pt x="131" y="582"/>
                    <a:pt x="145" y="609"/>
                  </a:cubicBezTo>
                  <a:cubicBezTo>
                    <a:pt x="157" y="632"/>
                    <a:pt x="174" y="648"/>
                    <a:pt x="197" y="656"/>
                  </a:cubicBezTo>
                  <a:cubicBezTo>
                    <a:pt x="216" y="663"/>
                    <a:pt x="242" y="667"/>
                    <a:pt x="276" y="667"/>
                  </a:cubicBezTo>
                  <a:cubicBezTo>
                    <a:pt x="317" y="667"/>
                    <a:pt x="359" y="661"/>
                    <a:pt x="403" y="648"/>
                  </a:cubicBezTo>
                  <a:cubicBezTo>
                    <a:pt x="403" y="0"/>
                    <a:pt x="403" y="0"/>
                    <a:pt x="403" y="0"/>
                  </a:cubicBezTo>
                  <a:cubicBezTo>
                    <a:pt x="527" y="0"/>
                    <a:pt x="527" y="0"/>
                    <a:pt x="527" y="0"/>
                  </a:cubicBezTo>
                  <a:cubicBezTo>
                    <a:pt x="527" y="710"/>
                    <a:pt x="527" y="710"/>
                    <a:pt x="527" y="710"/>
                  </a:cubicBezTo>
                  <a:cubicBezTo>
                    <a:pt x="435" y="731"/>
                    <a:pt x="349" y="742"/>
                    <a:pt x="269" y="742"/>
                  </a:cubicBezTo>
                  <a:cubicBezTo>
                    <a:pt x="187" y="742"/>
                    <a:pt x="126" y="729"/>
                    <a:pt x="86" y="703"/>
                  </a:cubicBezTo>
                  <a:cubicBezTo>
                    <a:pt x="41" y="674"/>
                    <a:pt x="14" y="629"/>
                    <a:pt x="6" y="567"/>
                  </a:cubicBezTo>
                  <a:cubicBezTo>
                    <a:pt x="2" y="539"/>
                    <a:pt x="0" y="501"/>
                    <a:pt x="0" y="454"/>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 name="Freeform 74"/>
            <p:cNvSpPr>
              <a:spLocks/>
            </p:cNvSpPr>
            <p:nvPr userDrawn="1"/>
          </p:nvSpPr>
          <p:spPr bwMode="gray">
            <a:xfrm>
              <a:off x="5115" y="216"/>
              <a:ext cx="132" cy="102"/>
            </a:xfrm>
            <a:custGeom>
              <a:avLst/>
              <a:gdLst>
                <a:gd name="T0" fmla="*/ 0 w 2365"/>
                <a:gd name="T1" fmla="*/ 0 h 1825"/>
                <a:gd name="T2" fmla="*/ 0 w 2365"/>
                <a:gd name="T3" fmla="*/ 0 h 1825"/>
                <a:gd name="T4" fmla="*/ 0 w 2365"/>
                <a:gd name="T5" fmla="*/ 0 h 1825"/>
                <a:gd name="T6" fmla="*/ 0 w 2365"/>
                <a:gd name="T7" fmla="*/ 0 h 1825"/>
                <a:gd name="T8" fmla="*/ 0 w 2365"/>
                <a:gd name="T9" fmla="*/ 0 h 1825"/>
                <a:gd name="T10" fmla="*/ 0 w 2365"/>
                <a:gd name="T11" fmla="*/ 0 h 1825"/>
                <a:gd name="T12" fmla="*/ 0 w 2365"/>
                <a:gd name="T13" fmla="*/ 0 h 1825"/>
                <a:gd name="T14" fmla="*/ 0 w 2365"/>
                <a:gd name="T15" fmla="*/ 0 h 1825"/>
                <a:gd name="T16" fmla="*/ 0 w 2365"/>
                <a:gd name="T17" fmla="*/ 0 h 1825"/>
                <a:gd name="T18" fmla="*/ 0 w 2365"/>
                <a:gd name="T19" fmla="*/ 0 h 1825"/>
                <a:gd name="T20" fmla="*/ 0 w 2365"/>
                <a:gd name="T21" fmla="*/ 0 h 1825"/>
                <a:gd name="T22" fmla="*/ 0 w 2365"/>
                <a:gd name="T23" fmla="*/ 0 h 1825"/>
                <a:gd name="T24" fmla="*/ 0 w 2365"/>
                <a:gd name="T25" fmla="*/ 0 h 1825"/>
                <a:gd name="T26" fmla="*/ 0 w 2365"/>
                <a:gd name="T27" fmla="*/ 0 h 1825"/>
                <a:gd name="T28" fmla="*/ 0 w 2365"/>
                <a:gd name="T29" fmla="*/ 0 h 1825"/>
                <a:gd name="T30" fmla="*/ 0 w 2365"/>
                <a:gd name="T31" fmla="*/ 0 h 1825"/>
                <a:gd name="T32" fmla="*/ 0 w 2365"/>
                <a:gd name="T33" fmla="*/ 0 h 1825"/>
                <a:gd name="T34" fmla="*/ 0 w 2365"/>
                <a:gd name="T35" fmla="*/ 0 h 1825"/>
                <a:gd name="T36" fmla="*/ 0 w 2365"/>
                <a:gd name="T37" fmla="*/ 0 h 1825"/>
                <a:gd name="T38" fmla="*/ 0 w 2365"/>
                <a:gd name="T39" fmla="*/ 0 h 1825"/>
                <a:gd name="T40" fmla="*/ 0 w 2365"/>
                <a:gd name="T41" fmla="*/ 0 h 1825"/>
                <a:gd name="T42" fmla="*/ 0 w 2365"/>
                <a:gd name="T43" fmla="*/ 0 h 182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0" name="Freeform 75"/>
            <p:cNvSpPr>
              <a:spLocks/>
            </p:cNvSpPr>
            <p:nvPr userDrawn="1"/>
          </p:nvSpPr>
          <p:spPr bwMode="gray">
            <a:xfrm>
              <a:off x="4899" y="327"/>
              <a:ext cx="91" cy="148"/>
            </a:xfrm>
            <a:custGeom>
              <a:avLst/>
              <a:gdLst>
                <a:gd name="T0" fmla="*/ 0 w 1624"/>
                <a:gd name="T1" fmla="*/ 0 h 2651"/>
                <a:gd name="T2" fmla="*/ 0 w 1624"/>
                <a:gd name="T3" fmla="*/ 0 h 2651"/>
                <a:gd name="T4" fmla="*/ 0 w 1624"/>
                <a:gd name="T5" fmla="*/ 0 h 2651"/>
                <a:gd name="T6" fmla="*/ 0 w 1624"/>
                <a:gd name="T7" fmla="*/ 0 h 2651"/>
                <a:gd name="T8" fmla="*/ 0 w 1624"/>
                <a:gd name="T9" fmla="*/ 0 h 2651"/>
                <a:gd name="T10" fmla="*/ 0 w 1624"/>
                <a:gd name="T11" fmla="*/ 0 h 2651"/>
                <a:gd name="T12" fmla="*/ 0 w 1624"/>
                <a:gd name="T13" fmla="*/ 0 h 2651"/>
                <a:gd name="T14" fmla="*/ 0 w 1624"/>
                <a:gd name="T15" fmla="*/ 0 h 2651"/>
                <a:gd name="T16" fmla="*/ 0 w 1624"/>
                <a:gd name="T17" fmla="*/ 0 h 2651"/>
                <a:gd name="T18" fmla="*/ 0 w 1624"/>
                <a:gd name="T19" fmla="*/ 0 h 2651"/>
                <a:gd name="T20" fmla="*/ 0 w 1624"/>
                <a:gd name="T21" fmla="*/ 0 h 2651"/>
                <a:gd name="T22" fmla="*/ 0 w 1624"/>
                <a:gd name="T23" fmla="*/ 0 h 2651"/>
                <a:gd name="T24" fmla="*/ 0 w 1624"/>
                <a:gd name="T25" fmla="*/ 0 h 2651"/>
                <a:gd name="T26" fmla="*/ 0 w 1624"/>
                <a:gd name="T27" fmla="*/ 0 h 2651"/>
                <a:gd name="T28" fmla="*/ 0 w 1624"/>
                <a:gd name="T29" fmla="*/ 0 h 2651"/>
                <a:gd name="T30" fmla="*/ 0 w 1624"/>
                <a:gd name="T31" fmla="*/ 0 h 265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1" name="Freeform 76"/>
            <p:cNvSpPr>
              <a:spLocks/>
            </p:cNvSpPr>
            <p:nvPr userDrawn="1"/>
          </p:nvSpPr>
          <p:spPr bwMode="gray">
            <a:xfrm>
              <a:off x="5114" y="327"/>
              <a:ext cx="60" cy="207"/>
            </a:xfrm>
            <a:custGeom>
              <a:avLst/>
              <a:gdLst>
                <a:gd name="T0" fmla="*/ 0 w 1072"/>
                <a:gd name="T1" fmla="*/ 0 h 3696"/>
                <a:gd name="T2" fmla="*/ 0 w 1072"/>
                <a:gd name="T3" fmla="*/ 0 h 3696"/>
                <a:gd name="T4" fmla="*/ 0 w 1072"/>
                <a:gd name="T5" fmla="*/ 0 h 3696"/>
                <a:gd name="T6" fmla="*/ 0 w 1072"/>
                <a:gd name="T7" fmla="*/ 0 h 3696"/>
                <a:gd name="T8" fmla="*/ 0 w 1072"/>
                <a:gd name="T9" fmla="*/ 0 h 3696"/>
                <a:gd name="T10" fmla="*/ 0 w 1072"/>
                <a:gd name="T11" fmla="*/ 0 h 3696"/>
                <a:gd name="T12" fmla="*/ 0 w 1072"/>
                <a:gd name="T13" fmla="*/ 0 h 3696"/>
                <a:gd name="T14" fmla="*/ 0 w 1072"/>
                <a:gd name="T15" fmla="*/ 0 h 369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2" name="Freeform 77"/>
            <p:cNvSpPr>
              <a:spLocks/>
            </p:cNvSpPr>
            <p:nvPr userDrawn="1"/>
          </p:nvSpPr>
          <p:spPr bwMode="gray">
            <a:xfrm>
              <a:off x="5180" y="327"/>
              <a:ext cx="47" cy="148"/>
            </a:xfrm>
            <a:custGeom>
              <a:avLst/>
              <a:gdLst>
                <a:gd name="T0" fmla="*/ 0 w 828"/>
                <a:gd name="T1" fmla="*/ 0 h 2653"/>
                <a:gd name="T2" fmla="*/ 0 w 828"/>
                <a:gd name="T3" fmla="*/ 0 h 2653"/>
                <a:gd name="T4" fmla="*/ 0 w 828"/>
                <a:gd name="T5" fmla="*/ 0 h 2653"/>
                <a:gd name="T6" fmla="*/ 0 w 828"/>
                <a:gd name="T7" fmla="*/ 0 h 2653"/>
                <a:gd name="T8" fmla="*/ 0 w 828"/>
                <a:gd name="T9" fmla="*/ 0 h 2653"/>
                <a:gd name="T10" fmla="*/ 0 w 828"/>
                <a:gd name="T11" fmla="*/ 0 h 2653"/>
                <a:gd name="T12" fmla="*/ 0 w 828"/>
                <a:gd name="T13" fmla="*/ 0 h 2653"/>
                <a:gd name="T14" fmla="*/ 0 w 828"/>
                <a:gd name="T15" fmla="*/ 0 h 2653"/>
                <a:gd name="T16" fmla="*/ 0 w 828"/>
                <a:gd name="T17" fmla="*/ 0 h 26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3" name="Freeform 78"/>
            <p:cNvSpPr>
              <a:spLocks/>
            </p:cNvSpPr>
            <p:nvPr userDrawn="1"/>
          </p:nvSpPr>
          <p:spPr bwMode="gray">
            <a:xfrm>
              <a:off x="5227" y="327"/>
              <a:ext cx="111" cy="148"/>
            </a:xfrm>
            <a:custGeom>
              <a:avLst/>
              <a:gdLst>
                <a:gd name="T0" fmla="*/ 0 w 1984"/>
                <a:gd name="T1" fmla="*/ 0 h 2651"/>
                <a:gd name="T2" fmla="*/ 0 w 1984"/>
                <a:gd name="T3" fmla="*/ 0 h 2651"/>
                <a:gd name="T4" fmla="*/ 0 w 1984"/>
                <a:gd name="T5" fmla="*/ 0 h 2651"/>
                <a:gd name="T6" fmla="*/ 0 w 1984"/>
                <a:gd name="T7" fmla="*/ 0 h 2651"/>
                <a:gd name="T8" fmla="*/ 0 w 1984"/>
                <a:gd name="T9" fmla="*/ 0 h 2651"/>
                <a:gd name="T10" fmla="*/ 0 w 1984"/>
                <a:gd name="T11" fmla="*/ 0 h 2651"/>
                <a:gd name="T12" fmla="*/ 0 w 1984"/>
                <a:gd name="T13" fmla="*/ 0 h 2651"/>
                <a:gd name="T14" fmla="*/ 0 w 1984"/>
                <a:gd name="T15" fmla="*/ 0 h 2651"/>
                <a:gd name="T16" fmla="*/ 0 w 1984"/>
                <a:gd name="T17" fmla="*/ 0 h 2651"/>
                <a:gd name="T18" fmla="*/ 0 w 1984"/>
                <a:gd name="T19" fmla="*/ 0 h 2651"/>
                <a:gd name="T20" fmla="*/ 0 w 1984"/>
                <a:gd name="T21" fmla="*/ 0 h 2651"/>
                <a:gd name="T22" fmla="*/ 0 w 1984"/>
                <a:gd name="T23" fmla="*/ 0 h 2651"/>
                <a:gd name="T24" fmla="*/ 0 w 1984"/>
                <a:gd name="T25" fmla="*/ 0 h 265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4" name="Freeform 79"/>
            <p:cNvSpPr>
              <a:spLocks/>
            </p:cNvSpPr>
            <p:nvPr userDrawn="1"/>
          </p:nvSpPr>
          <p:spPr bwMode="gray">
            <a:xfrm>
              <a:off x="5429" y="327"/>
              <a:ext cx="124" cy="151"/>
            </a:xfrm>
            <a:custGeom>
              <a:avLst/>
              <a:gdLst>
                <a:gd name="T0" fmla="*/ 0 w 2219"/>
                <a:gd name="T1" fmla="*/ 0 h 2693"/>
                <a:gd name="T2" fmla="*/ 0 w 2219"/>
                <a:gd name="T3" fmla="*/ 0 h 2693"/>
                <a:gd name="T4" fmla="*/ 0 w 2219"/>
                <a:gd name="T5" fmla="*/ 0 h 2693"/>
                <a:gd name="T6" fmla="*/ 0 w 2219"/>
                <a:gd name="T7" fmla="*/ 0 h 2693"/>
                <a:gd name="T8" fmla="*/ 0 w 2219"/>
                <a:gd name="T9" fmla="*/ 0 h 2693"/>
                <a:gd name="T10" fmla="*/ 0 w 2219"/>
                <a:gd name="T11" fmla="*/ 0 h 2693"/>
                <a:gd name="T12" fmla="*/ 0 w 2219"/>
                <a:gd name="T13" fmla="*/ 0 h 2693"/>
                <a:gd name="T14" fmla="*/ 0 w 2219"/>
                <a:gd name="T15" fmla="*/ 0 h 2693"/>
                <a:gd name="T16" fmla="*/ 0 w 2219"/>
                <a:gd name="T17" fmla="*/ 0 h 2693"/>
                <a:gd name="T18" fmla="*/ 0 w 2219"/>
                <a:gd name="T19" fmla="*/ 0 h 2693"/>
                <a:gd name="T20" fmla="*/ 0 w 2219"/>
                <a:gd name="T21" fmla="*/ 0 h 2693"/>
                <a:gd name="T22" fmla="*/ 0 w 2219"/>
                <a:gd name="T23" fmla="*/ 0 h 2693"/>
                <a:gd name="T24" fmla="*/ 0 w 2219"/>
                <a:gd name="T25" fmla="*/ 0 h 2693"/>
                <a:gd name="T26" fmla="*/ 0 w 2219"/>
                <a:gd name="T27" fmla="*/ 0 h 2693"/>
                <a:gd name="T28" fmla="*/ 0 w 2219"/>
                <a:gd name="T29" fmla="*/ 0 h 269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5" name="Freeform 80"/>
            <p:cNvSpPr>
              <a:spLocks/>
            </p:cNvSpPr>
            <p:nvPr userDrawn="1"/>
          </p:nvSpPr>
          <p:spPr bwMode="gray">
            <a:xfrm>
              <a:off x="4994" y="327"/>
              <a:ext cx="125" cy="151"/>
            </a:xfrm>
            <a:custGeom>
              <a:avLst/>
              <a:gdLst>
                <a:gd name="T0" fmla="*/ 0 w 2240"/>
                <a:gd name="T1" fmla="*/ 0 h 2700"/>
                <a:gd name="T2" fmla="*/ 0 w 2240"/>
                <a:gd name="T3" fmla="*/ 0 h 2700"/>
                <a:gd name="T4" fmla="*/ 0 w 2240"/>
                <a:gd name="T5" fmla="*/ 0 h 2700"/>
                <a:gd name="T6" fmla="*/ 0 w 2240"/>
                <a:gd name="T7" fmla="*/ 0 h 2700"/>
                <a:gd name="T8" fmla="*/ 0 w 2240"/>
                <a:gd name="T9" fmla="*/ 0 h 2700"/>
                <a:gd name="T10" fmla="*/ 0 w 2240"/>
                <a:gd name="T11" fmla="*/ 0 h 2700"/>
                <a:gd name="T12" fmla="*/ 0 w 2240"/>
                <a:gd name="T13" fmla="*/ 0 h 2700"/>
                <a:gd name="T14" fmla="*/ 0 w 2240"/>
                <a:gd name="T15" fmla="*/ 0 h 2700"/>
                <a:gd name="T16" fmla="*/ 0 w 2240"/>
                <a:gd name="T17" fmla="*/ 0 h 2700"/>
                <a:gd name="T18" fmla="*/ 0 w 2240"/>
                <a:gd name="T19" fmla="*/ 0 h 2700"/>
                <a:gd name="T20" fmla="*/ 0 w 2240"/>
                <a:gd name="T21" fmla="*/ 0 h 2700"/>
                <a:gd name="T22" fmla="*/ 0 w 2240"/>
                <a:gd name="T23" fmla="*/ 0 h 2700"/>
                <a:gd name="T24" fmla="*/ 0 w 2240"/>
                <a:gd name="T25" fmla="*/ 0 h 2700"/>
                <a:gd name="T26" fmla="*/ 0 w 2240"/>
                <a:gd name="T27" fmla="*/ 0 h 2700"/>
                <a:gd name="T28" fmla="*/ 0 w 2240"/>
                <a:gd name="T29" fmla="*/ 0 h 27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6" name="Freeform 81"/>
            <p:cNvSpPr>
              <a:spLocks/>
            </p:cNvSpPr>
            <p:nvPr userDrawn="1"/>
          </p:nvSpPr>
          <p:spPr bwMode="gray">
            <a:xfrm>
              <a:off x="5333" y="324"/>
              <a:ext cx="95" cy="154"/>
            </a:xfrm>
            <a:custGeom>
              <a:avLst/>
              <a:gdLst>
                <a:gd name="T0" fmla="*/ 0 w 1707"/>
                <a:gd name="T1" fmla="*/ 0 h 2755"/>
                <a:gd name="T2" fmla="*/ 0 w 1707"/>
                <a:gd name="T3" fmla="*/ 0 h 2755"/>
                <a:gd name="T4" fmla="*/ 0 w 1707"/>
                <a:gd name="T5" fmla="*/ 0 h 2755"/>
                <a:gd name="T6" fmla="*/ 0 w 1707"/>
                <a:gd name="T7" fmla="*/ 0 h 2755"/>
                <a:gd name="T8" fmla="*/ 0 w 1707"/>
                <a:gd name="T9" fmla="*/ 0 h 2755"/>
                <a:gd name="T10" fmla="*/ 0 w 1707"/>
                <a:gd name="T11" fmla="*/ 0 h 2755"/>
                <a:gd name="T12" fmla="*/ 0 w 1707"/>
                <a:gd name="T13" fmla="*/ 0 h 2755"/>
                <a:gd name="T14" fmla="*/ 0 w 1707"/>
                <a:gd name="T15" fmla="*/ 0 h 2755"/>
                <a:gd name="T16" fmla="*/ 0 w 1707"/>
                <a:gd name="T17" fmla="*/ 0 h 2755"/>
                <a:gd name="T18" fmla="*/ 0 w 1707"/>
                <a:gd name="T19" fmla="*/ 0 h 2755"/>
                <a:gd name="T20" fmla="*/ 0 w 1707"/>
                <a:gd name="T21" fmla="*/ 0 h 2755"/>
                <a:gd name="T22" fmla="*/ 0 w 1707"/>
                <a:gd name="T23" fmla="*/ 0 h 2755"/>
                <a:gd name="T24" fmla="*/ 0 w 1707"/>
                <a:gd name="T25" fmla="*/ 0 h 2755"/>
                <a:gd name="T26" fmla="*/ 0 w 1707"/>
                <a:gd name="T27" fmla="*/ 0 h 27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grpSp>
      <p:sp>
        <p:nvSpPr>
          <p:cNvPr id="647173" name="Rectangle 5"/>
          <p:cNvSpPr>
            <a:spLocks noGrp="1" noChangeArrowheads="1"/>
          </p:cNvSpPr>
          <p:nvPr>
            <p:ph type="subTitle" idx="1"/>
          </p:nvPr>
        </p:nvSpPr>
        <p:spPr>
          <a:xfrm>
            <a:off x="323850" y="4572000"/>
            <a:ext cx="7920038" cy="1784350"/>
          </a:xfrm>
        </p:spPr>
        <p:txBody>
          <a:bodyPr/>
          <a:lstStyle>
            <a:lvl1pPr marL="0" indent="0">
              <a:lnSpc>
                <a:spcPct val="100000"/>
              </a:lnSpc>
              <a:spcBef>
                <a:spcPct val="0"/>
              </a:spcBef>
              <a:spcAft>
                <a:spcPct val="0"/>
              </a:spcAft>
              <a:buFont typeface="Wingdings" pitchFamily="2" charset="2"/>
              <a:buNone/>
              <a:defRPr sz="2800"/>
            </a:lvl1pPr>
          </a:lstStyle>
          <a:p>
            <a:pPr lvl="0"/>
            <a:r>
              <a:rPr lang="ja-JP" altLang="en-US" noProof="0" smtClean="0"/>
              <a:t>マスタ サブタイトルの書式設定</a:t>
            </a:r>
          </a:p>
        </p:txBody>
      </p:sp>
      <p:sp>
        <p:nvSpPr>
          <p:cNvPr id="647174" name="Rectangle 6"/>
          <p:cNvSpPr>
            <a:spLocks noGrp="1" noChangeArrowheads="1"/>
          </p:cNvSpPr>
          <p:nvPr>
            <p:ph type="ctrTitle"/>
          </p:nvPr>
        </p:nvSpPr>
        <p:spPr>
          <a:xfrm>
            <a:off x="323850" y="1738313"/>
            <a:ext cx="7920038" cy="2360612"/>
          </a:xfrm>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sz="4400">
                <a:solidFill>
                  <a:srgbClr val="FFFFFF"/>
                </a:solidFill>
              </a:defRPr>
            </a:lvl1pPr>
          </a:lstStyle>
          <a:p>
            <a:pPr lvl="0"/>
            <a:r>
              <a:rPr lang="en-US" altLang="ja-JP" noProof="0" smtClean="0"/>
              <a:t/>
            </a:r>
            <a:br>
              <a:rPr lang="en-US" altLang="ja-JP" noProof="0" smtClean="0"/>
            </a:br>
            <a:r>
              <a:rPr lang="ja-JP" altLang="en-US" noProof="0" smtClean="0"/>
              <a:t>マスタ タイトルの書式設定</a:t>
            </a:r>
            <a:endParaRPr lang="de-DE" altLang="ja-JP" noProof="0" smtClean="0"/>
          </a:p>
        </p:txBody>
      </p:sp>
      <p:sp>
        <p:nvSpPr>
          <p:cNvPr id="38" name="Rectangle 47"/>
          <p:cNvSpPr>
            <a:spLocks noGrp="1" noChangeArrowheads="1"/>
          </p:cNvSpPr>
          <p:nvPr>
            <p:ph type="ftr" sz="quarter" idx="10"/>
          </p:nvPr>
        </p:nvSpPr>
        <p:spPr/>
        <p:txBody>
          <a:bodyPr/>
          <a:lstStyle>
            <a:lvl1pPr>
              <a:defRPr/>
            </a:lvl1pPr>
          </a:lstStyle>
          <a:p>
            <a:pPr>
              <a:defRPr/>
            </a:pPr>
            <a:r>
              <a:rPr lang="en-US" altLang="ja-JP" smtClean="0"/>
              <a:t>Copyright 2020 FUJITSU R&amp;D CENTER CO., LTD.</a:t>
            </a:r>
            <a:endParaRPr lang="de-DE" altLang="ja-JP" dirty="0"/>
          </a:p>
        </p:txBody>
      </p:sp>
    </p:spTree>
    <p:extLst>
      <p:ext uri="{BB962C8B-B14F-4D97-AF65-F5344CB8AC3E}">
        <p14:creationId xmlns:p14="http://schemas.microsoft.com/office/powerpoint/2010/main" val="1285121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スライド番号プレースホルダー 3"/>
          <p:cNvSpPr>
            <a:spLocks noGrp="1"/>
          </p:cNvSpPr>
          <p:nvPr>
            <p:ph type="sldNum" sz="quarter" idx="10"/>
          </p:nvPr>
        </p:nvSpPr>
        <p:spPr/>
        <p:txBody>
          <a:bodyPr/>
          <a:lstStyle>
            <a:lvl1pPr>
              <a:defRPr/>
            </a:lvl1pPr>
          </a:lstStyle>
          <a:p>
            <a:pPr>
              <a:defRPr/>
            </a:pPr>
            <a:fld id="{3641FF84-F089-479A-A894-D2D1A9931F53}" type="slidenum">
              <a:rPr lang="de-DE" altLang="ja-JP"/>
              <a:pPr>
                <a:defRPr/>
              </a:pPr>
              <a:t>‹#›</a:t>
            </a:fld>
            <a:endParaRPr lang="de-DE" altLang="ja-JP"/>
          </a:p>
        </p:txBody>
      </p:sp>
      <p:sp>
        <p:nvSpPr>
          <p:cNvPr id="5" name="フッター プレースホルダー 4"/>
          <p:cNvSpPr>
            <a:spLocks noGrp="1"/>
          </p:cNvSpPr>
          <p:nvPr>
            <p:ph type="ftr" sz="quarter" idx="11"/>
          </p:nvPr>
        </p:nvSpPr>
        <p:spPr/>
        <p:txBody>
          <a:bodyPr/>
          <a:lstStyle>
            <a:lvl1pPr>
              <a:defRPr/>
            </a:lvl1pPr>
          </a:lstStyle>
          <a:p>
            <a:pPr>
              <a:defRPr/>
            </a:pPr>
            <a:r>
              <a:rPr lang="en-US" altLang="ja-JP" smtClean="0"/>
              <a:t>Copyright 2020 FUJITSU R&amp;D CENTER CO., LTD.</a:t>
            </a:r>
            <a:endParaRPr lang="de-DE" altLang="ja-JP" dirty="0"/>
          </a:p>
        </p:txBody>
      </p:sp>
    </p:spTree>
    <p:extLst>
      <p:ext uri="{BB962C8B-B14F-4D97-AF65-F5344CB8AC3E}">
        <p14:creationId xmlns:p14="http://schemas.microsoft.com/office/powerpoint/2010/main" val="1996436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759575" y="-1588"/>
            <a:ext cx="2195513" cy="6464301"/>
          </a:xfrm>
        </p:spPr>
        <p:txBody>
          <a:bodyPr vert="eaVert"/>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168275" y="-1588"/>
            <a:ext cx="6438900" cy="6464301"/>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スライド番号プレースホルダー 3"/>
          <p:cNvSpPr>
            <a:spLocks noGrp="1"/>
          </p:cNvSpPr>
          <p:nvPr>
            <p:ph type="sldNum" sz="quarter" idx="10"/>
          </p:nvPr>
        </p:nvSpPr>
        <p:spPr/>
        <p:txBody>
          <a:bodyPr/>
          <a:lstStyle>
            <a:lvl1pPr>
              <a:defRPr/>
            </a:lvl1pPr>
          </a:lstStyle>
          <a:p>
            <a:pPr>
              <a:defRPr/>
            </a:pPr>
            <a:fld id="{6A69D060-5548-46D8-B14A-5C688A118F05}" type="slidenum">
              <a:rPr lang="de-DE" altLang="ja-JP"/>
              <a:pPr>
                <a:defRPr/>
              </a:pPr>
              <a:t>‹#›</a:t>
            </a:fld>
            <a:endParaRPr lang="de-DE" altLang="ja-JP"/>
          </a:p>
        </p:txBody>
      </p:sp>
      <p:sp>
        <p:nvSpPr>
          <p:cNvPr id="5" name="フッター プレースホルダー 4"/>
          <p:cNvSpPr>
            <a:spLocks noGrp="1"/>
          </p:cNvSpPr>
          <p:nvPr>
            <p:ph type="ftr" sz="quarter" idx="11"/>
          </p:nvPr>
        </p:nvSpPr>
        <p:spPr/>
        <p:txBody>
          <a:bodyPr/>
          <a:lstStyle>
            <a:lvl1pPr>
              <a:defRPr/>
            </a:lvl1pPr>
          </a:lstStyle>
          <a:p>
            <a:pPr>
              <a:defRPr/>
            </a:pPr>
            <a:r>
              <a:rPr lang="en-US" altLang="ja-JP" smtClean="0"/>
              <a:t>Copyright 2020 FUJITSU R&amp;D CENTER CO., LTD.</a:t>
            </a:r>
            <a:endParaRPr lang="de-DE" altLang="ja-JP" dirty="0"/>
          </a:p>
        </p:txBody>
      </p:sp>
    </p:spTree>
    <p:extLst>
      <p:ext uri="{BB962C8B-B14F-4D97-AF65-F5344CB8AC3E}">
        <p14:creationId xmlns:p14="http://schemas.microsoft.com/office/powerpoint/2010/main" val="2120720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スライド番号プレースホルダー 3"/>
          <p:cNvSpPr>
            <a:spLocks noGrp="1"/>
          </p:cNvSpPr>
          <p:nvPr>
            <p:ph type="sldNum" sz="quarter" idx="10"/>
          </p:nvPr>
        </p:nvSpPr>
        <p:spPr/>
        <p:txBody>
          <a:bodyPr/>
          <a:lstStyle>
            <a:lvl1pPr>
              <a:defRPr sz="1100"/>
            </a:lvl1pPr>
          </a:lstStyle>
          <a:p>
            <a:pPr>
              <a:defRPr/>
            </a:pPr>
            <a:fld id="{5564626F-57A5-49A7-8147-6690601DC936}" type="slidenum">
              <a:rPr lang="de-DE" altLang="ja-JP" smtClean="0"/>
              <a:pPr>
                <a:defRPr/>
              </a:pPr>
              <a:t>‹#›</a:t>
            </a:fld>
            <a:endParaRPr lang="de-DE" altLang="ja-JP" dirty="0"/>
          </a:p>
        </p:txBody>
      </p:sp>
      <p:sp>
        <p:nvSpPr>
          <p:cNvPr id="5" name="フッター プレースホルダー 4"/>
          <p:cNvSpPr>
            <a:spLocks noGrp="1"/>
          </p:cNvSpPr>
          <p:nvPr>
            <p:ph type="ftr" sz="quarter" idx="11"/>
          </p:nvPr>
        </p:nvSpPr>
        <p:spPr/>
        <p:txBody>
          <a:bodyPr/>
          <a:lstStyle>
            <a:lvl1pPr>
              <a:defRPr/>
            </a:lvl1pPr>
          </a:lstStyle>
          <a:p>
            <a:pPr>
              <a:defRPr/>
            </a:pPr>
            <a:r>
              <a:rPr lang="en-US" altLang="ja-JP" smtClean="0"/>
              <a:t>Copyright 2020 FUJITSU R&amp;D CENTER CO., LTD.</a:t>
            </a:r>
            <a:endParaRPr lang="de-DE" altLang="ja-JP" dirty="0"/>
          </a:p>
        </p:txBody>
      </p:sp>
    </p:spTree>
    <p:extLst>
      <p:ext uri="{BB962C8B-B14F-4D97-AF65-F5344CB8AC3E}">
        <p14:creationId xmlns:p14="http://schemas.microsoft.com/office/powerpoint/2010/main" val="2258849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マスター テキストの書式設定</a:t>
            </a:r>
          </a:p>
        </p:txBody>
      </p:sp>
      <p:sp>
        <p:nvSpPr>
          <p:cNvPr id="4" name="スライド番号プレースホルダー 3"/>
          <p:cNvSpPr>
            <a:spLocks noGrp="1"/>
          </p:cNvSpPr>
          <p:nvPr>
            <p:ph type="sldNum" sz="quarter" idx="10"/>
          </p:nvPr>
        </p:nvSpPr>
        <p:spPr/>
        <p:txBody>
          <a:bodyPr/>
          <a:lstStyle>
            <a:lvl1pPr>
              <a:defRPr/>
            </a:lvl1pPr>
          </a:lstStyle>
          <a:p>
            <a:pPr>
              <a:defRPr/>
            </a:pPr>
            <a:fld id="{46F368FE-61A8-4BEE-A214-E32B9E15172C}" type="slidenum">
              <a:rPr lang="de-DE" altLang="ja-JP"/>
              <a:pPr>
                <a:defRPr/>
              </a:pPr>
              <a:t>‹#›</a:t>
            </a:fld>
            <a:endParaRPr lang="de-DE" altLang="ja-JP"/>
          </a:p>
        </p:txBody>
      </p:sp>
      <p:sp>
        <p:nvSpPr>
          <p:cNvPr id="5" name="フッター プレースホルダー 4"/>
          <p:cNvSpPr>
            <a:spLocks noGrp="1"/>
          </p:cNvSpPr>
          <p:nvPr>
            <p:ph type="ftr" sz="quarter" idx="11"/>
          </p:nvPr>
        </p:nvSpPr>
        <p:spPr/>
        <p:txBody>
          <a:bodyPr/>
          <a:lstStyle>
            <a:lvl1pPr>
              <a:defRPr/>
            </a:lvl1pPr>
          </a:lstStyle>
          <a:p>
            <a:pPr>
              <a:defRPr/>
            </a:pPr>
            <a:r>
              <a:rPr lang="en-US" altLang="ja-JP" smtClean="0"/>
              <a:t>Copyright 2020 FUJITSU R&amp;D CENTER CO., LTD.</a:t>
            </a:r>
            <a:endParaRPr lang="de-DE" altLang="ja-JP" dirty="0"/>
          </a:p>
        </p:txBody>
      </p:sp>
    </p:spTree>
    <p:extLst>
      <p:ext uri="{BB962C8B-B14F-4D97-AF65-F5344CB8AC3E}">
        <p14:creationId xmlns:p14="http://schemas.microsoft.com/office/powerpoint/2010/main" val="674041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sz="half" idx="1"/>
          </p:nvPr>
        </p:nvSpPr>
        <p:spPr>
          <a:xfrm>
            <a:off x="168275" y="869950"/>
            <a:ext cx="4316413" cy="5592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4637088" y="869950"/>
            <a:ext cx="4318000" cy="5592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スライド番号プレースホルダー 4"/>
          <p:cNvSpPr>
            <a:spLocks noGrp="1"/>
          </p:cNvSpPr>
          <p:nvPr>
            <p:ph type="sldNum" sz="quarter" idx="10"/>
          </p:nvPr>
        </p:nvSpPr>
        <p:spPr/>
        <p:txBody>
          <a:bodyPr/>
          <a:lstStyle>
            <a:lvl1pPr>
              <a:defRPr/>
            </a:lvl1pPr>
          </a:lstStyle>
          <a:p>
            <a:pPr>
              <a:defRPr/>
            </a:pPr>
            <a:fld id="{95E88E47-8E12-4F33-976B-985F640BEFA3}" type="slidenum">
              <a:rPr lang="de-DE" altLang="ja-JP"/>
              <a:pPr>
                <a:defRPr/>
              </a:pPr>
              <a:t>‹#›</a:t>
            </a:fld>
            <a:endParaRPr lang="de-DE" altLang="ja-JP"/>
          </a:p>
        </p:txBody>
      </p:sp>
      <p:sp>
        <p:nvSpPr>
          <p:cNvPr id="6" name="フッター プレースホルダー 5"/>
          <p:cNvSpPr>
            <a:spLocks noGrp="1"/>
          </p:cNvSpPr>
          <p:nvPr>
            <p:ph type="ftr" sz="quarter" idx="11"/>
          </p:nvPr>
        </p:nvSpPr>
        <p:spPr/>
        <p:txBody>
          <a:bodyPr/>
          <a:lstStyle>
            <a:lvl1pPr>
              <a:defRPr/>
            </a:lvl1pPr>
          </a:lstStyle>
          <a:p>
            <a:pPr>
              <a:defRPr/>
            </a:pPr>
            <a:r>
              <a:rPr lang="en-US" altLang="ja-JP" smtClean="0"/>
              <a:t>Copyright 2020 FUJITSU R&amp;D CENTER CO., LTD.</a:t>
            </a:r>
            <a:endParaRPr lang="de-DE" altLang="ja-JP" dirty="0"/>
          </a:p>
        </p:txBody>
      </p:sp>
    </p:spTree>
    <p:extLst>
      <p:ext uri="{BB962C8B-B14F-4D97-AF65-F5344CB8AC3E}">
        <p14:creationId xmlns:p14="http://schemas.microsoft.com/office/powerpoint/2010/main" val="85394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スライド番号プレースホルダー 6"/>
          <p:cNvSpPr>
            <a:spLocks noGrp="1"/>
          </p:cNvSpPr>
          <p:nvPr>
            <p:ph type="sldNum" sz="quarter" idx="10"/>
          </p:nvPr>
        </p:nvSpPr>
        <p:spPr/>
        <p:txBody>
          <a:bodyPr/>
          <a:lstStyle>
            <a:lvl1pPr>
              <a:defRPr/>
            </a:lvl1pPr>
          </a:lstStyle>
          <a:p>
            <a:pPr>
              <a:defRPr/>
            </a:pPr>
            <a:fld id="{EA9079CC-0E1B-4F9A-8E2A-F9A9F073A6F8}" type="slidenum">
              <a:rPr lang="de-DE" altLang="ja-JP"/>
              <a:pPr>
                <a:defRPr/>
              </a:pPr>
              <a:t>‹#›</a:t>
            </a:fld>
            <a:endParaRPr lang="de-DE" altLang="ja-JP"/>
          </a:p>
        </p:txBody>
      </p:sp>
      <p:sp>
        <p:nvSpPr>
          <p:cNvPr id="8" name="フッター プレースホルダー 7"/>
          <p:cNvSpPr>
            <a:spLocks noGrp="1"/>
          </p:cNvSpPr>
          <p:nvPr>
            <p:ph type="ftr" sz="quarter" idx="11"/>
          </p:nvPr>
        </p:nvSpPr>
        <p:spPr/>
        <p:txBody>
          <a:bodyPr/>
          <a:lstStyle>
            <a:lvl1pPr>
              <a:defRPr/>
            </a:lvl1pPr>
          </a:lstStyle>
          <a:p>
            <a:pPr>
              <a:defRPr/>
            </a:pPr>
            <a:r>
              <a:rPr lang="en-US" altLang="ja-JP" smtClean="0"/>
              <a:t>Copyright 2020 FUJITSU R&amp;D CENTER CO., LTD.</a:t>
            </a:r>
            <a:endParaRPr lang="de-DE" altLang="ja-JP" dirty="0"/>
          </a:p>
        </p:txBody>
      </p:sp>
    </p:spTree>
    <p:extLst>
      <p:ext uri="{BB962C8B-B14F-4D97-AF65-F5344CB8AC3E}">
        <p14:creationId xmlns:p14="http://schemas.microsoft.com/office/powerpoint/2010/main" val="1431317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スライド番号プレースホルダー 2"/>
          <p:cNvSpPr>
            <a:spLocks noGrp="1"/>
          </p:cNvSpPr>
          <p:nvPr>
            <p:ph type="sldNum" sz="quarter" idx="10"/>
          </p:nvPr>
        </p:nvSpPr>
        <p:spPr/>
        <p:txBody>
          <a:bodyPr/>
          <a:lstStyle>
            <a:lvl1pPr>
              <a:defRPr/>
            </a:lvl1pPr>
          </a:lstStyle>
          <a:p>
            <a:pPr>
              <a:defRPr/>
            </a:pPr>
            <a:fld id="{FE26E166-62E7-41E0-BA45-DAB7836F6DDB}" type="slidenum">
              <a:rPr lang="de-DE" altLang="ja-JP"/>
              <a:pPr>
                <a:defRPr/>
              </a:pPr>
              <a:t>‹#›</a:t>
            </a:fld>
            <a:endParaRPr lang="de-DE" altLang="ja-JP"/>
          </a:p>
        </p:txBody>
      </p:sp>
      <p:sp>
        <p:nvSpPr>
          <p:cNvPr id="4" name="フッター プレースホルダー 3"/>
          <p:cNvSpPr>
            <a:spLocks noGrp="1"/>
          </p:cNvSpPr>
          <p:nvPr>
            <p:ph type="ftr" sz="quarter" idx="11"/>
          </p:nvPr>
        </p:nvSpPr>
        <p:spPr/>
        <p:txBody>
          <a:bodyPr/>
          <a:lstStyle>
            <a:lvl1pPr>
              <a:defRPr/>
            </a:lvl1pPr>
          </a:lstStyle>
          <a:p>
            <a:pPr>
              <a:defRPr/>
            </a:pPr>
            <a:r>
              <a:rPr lang="en-US" altLang="ja-JP" smtClean="0"/>
              <a:t>Copyright 2020 FUJITSU R&amp;D CENTER CO., LTD.</a:t>
            </a:r>
            <a:endParaRPr lang="de-DE" altLang="ja-JP" dirty="0"/>
          </a:p>
        </p:txBody>
      </p:sp>
    </p:spTree>
    <p:extLst>
      <p:ext uri="{BB962C8B-B14F-4D97-AF65-F5344CB8AC3E}">
        <p14:creationId xmlns:p14="http://schemas.microsoft.com/office/powerpoint/2010/main" val="2235343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lvl1pPr>
              <a:defRPr/>
            </a:lvl1pPr>
          </a:lstStyle>
          <a:p>
            <a:pPr>
              <a:defRPr/>
            </a:pPr>
            <a:fld id="{F8CA1E10-EEEA-4A7A-9E18-FAA1C3914B8D}" type="slidenum">
              <a:rPr lang="de-DE" altLang="ja-JP"/>
              <a:pPr>
                <a:defRPr/>
              </a:pPr>
              <a:t>‹#›</a:t>
            </a:fld>
            <a:endParaRPr lang="de-DE" altLang="ja-JP"/>
          </a:p>
        </p:txBody>
      </p:sp>
      <p:sp>
        <p:nvSpPr>
          <p:cNvPr id="3" name="フッター プレースホルダー 2"/>
          <p:cNvSpPr>
            <a:spLocks noGrp="1"/>
          </p:cNvSpPr>
          <p:nvPr>
            <p:ph type="ftr" sz="quarter" idx="11"/>
          </p:nvPr>
        </p:nvSpPr>
        <p:spPr/>
        <p:txBody>
          <a:bodyPr/>
          <a:lstStyle>
            <a:lvl1pPr>
              <a:defRPr/>
            </a:lvl1pPr>
          </a:lstStyle>
          <a:p>
            <a:pPr>
              <a:defRPr/>
            </a:pPr>
            <a:r>
              <a:rPr lang="en-US" altLang="ja-JP" smtClean="0"/>
              <a:t>Copyright 2020 FUJITSU R&amp;D CENTER CO., LTD.</a:t>
            </a:r>
            <a:endParaRPr lang="de-DE" altLang="ja-JP" dirty="0"/>
          </a:p>
        </p:txBody>
      </p:sp>
    </p:spTree>
    <p:extLst>
      <p:ext uri="{BB962C8B-B14F-4D97-AF65-F5344CB8AC3E}">
        <p14:creationId xmlns:p14="http://schemas.microsoft.com/office/powerpoint/2010/main" val="1790806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スライド番号プレースホルダー 4"/>
          <p:cNvSpPr>
            <a:spLocks noGrp="1"/>
          </p:cNvSpPr>
          <p:nvPr>
            <p:ph type="sldNum" sz="quarter" idx="10"/>
          </p:nvPr>
        </p:nvSpPr>
        <p:spPr/>
        <p:txBody>
          <a:bodyPr/>
          <a:lstStyle>
            <a:lvl1pPr>
              <a:defRPr/>
            </a:lvl1pPr>
          </a:lstStyle>
          <a:p>
            <a:pPr>
              <a:defRPr/>
            </a:pPr>
            <a:fld id="{B55DCE1B-109C-425B-BDDD-5733A915F997}" type="slidenum">
              <a:rPr lang="de-DE" altLang="ja-JP"/>
              <a:pPr>
                <a:defRPr/>
              </a:pPr>
              <a:t>‹#›</a:t>
            </a:fld>
            <a:endParaRPr lang="de-DE" altLang="ja-JP"/>
          </a:p>
        </p:txBody>
      </p:sp>
      <p:sp>
        <p:nvSpPr>
          <p:cNvPr id="6" name="フッター プレースホルダー 5"/>
          <p:cNvSpPr>
            <a:spLocks noGrp="1"/>
          </p:cNvSpPr>
          <p:nvPr>
            <p:ph type="ftr" sz="quarter" idx="11"/>
          </p:nvPr>
        </p:nvSpPr>
        <p:spPr/>
        <p:txBody>
          <a:bodyPr/>
          <a:lstStyle>
            <a:lvl1pPr>
              <a:defRPr/>
            </a:lvl1pPr>
          </a:lstStyle>
          <a:p>
            <a:pPr>
              <a:defRPr/>
            </a:pPr>
            <a:r>
              <a:rPr lang="en-US" altLang="ja-JP" smtClean="0"/>
              <a:t>Copyright 2020 FUJITSU R&amp;D CENTER CO., LTD.</a:t>
            </a:r>
            <a:endParaRPr lang="de-DE" altLang="ja-JP" dirty="0"/>
          </a:p>
        </p:txBody>
      </p:sp>
    </p:spTree>
    <p:extLst>
      <p:ext uri="{BB962C8B-B14F-4D97-AF65-F5344CB8AC3E}">
        <p14:creationId xmlns:p14="http://schemas.microsoft.com/office/powerpoint/2010/main" val="3833981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マスター タイトルの書式設定</a:t>
            </a:r>
            <a:endParaRPr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smtClean="0"/>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スライド番号プレースホルダー 4"/>
          <p:cNvSpPr>
            <a:spLocks noGrp="1"/>
          </p:cNvSpPr>
          <p:nvPr>
            <p:ph type="sldNum" sz="quarter" idx="10"/>
          </p:nvPr>
        </p:nvSpPr>
        <p:spPr/>
        <p:txBody>
          <a:bodyPr/>
          <a:lstStyle>
            <a:lvl1pPr>
              <a:defRPr/>
            </a:lvl1pPr>
          </a:lstStyle>
          <a:p>
            <a:pPr>
              <a:defRPr/>
            </a:pPr>
            <a:fld id="{4B37F01B-B438-456C-8337-7E0ECCB20808}" type="slidenum">
              <a:rPr lang="de-DE" altLang="ja-JP"/>
              <a:pPr>
                <a:defRPr/>
              </a:pPr>
              <a:t>‹#›</a:t>
            </a:fld>
            <a:endParaRPr lang="de-DE" altLang="ja-JP"/>
          </a:p>
        </p:txBody>
      </p:sp>
      <p:sp>
        <p:nvSpPr>
          <p:cNvPr id="6" name="フッター プレースホルダー 5"/>
          <p:cNvSpPr>
            <a:spLocks noGrp="1"/>
          </p:cNvSpPr>
          <p:nvPr>
            <p:ph type="ftr" sz="quarter" idx="11"/>
          </p:nvPr>
        </p:nvSpPr>
        <p:spPr/>
        <p:txBody>
          <a:bodyPr/>
          <a:lstStyle>
            <a:lvl1pPr>
              <a:defRPr/>
            </a:lvl1pPr>
          </a:lstStyle>
          <a:p>
            <a:pPr>
              <a:defRPr/>
            </a:pPr>
            <a:r>
              <a:rPr lang="en-US" altLang="ja-JP" smtClean="0"/>
              <a:t>Copyright 2020 FUJITSU R&amp;D CENTER CO., LTD.</a:t>
            </a:r>
            <a:endParaRPr lang="de-DE" altLang="ja-JP" dirty="0"/>
          </a:p>
        </p:txBody>
      </p:sp>
    </p:spTree>
    <p:extLst>
      <p:ext uri="{BB962C8B-B14F-4D97-AF65-F5344CB8AC3E}">
        <p14:creationId xmlns:p14="http://schemas.microsoft.com/office/powerpoint/2010/main" val="3181414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pic>
        <p:nvPicPr>
          <p:cNvPr id="1026" name="Picture 31" descr="ContentGray20_L150"/>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gray">
          <a:xfrm>
            <a:off x="0" y="0"/>
            <a:ext cx="9144000"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Line 4"/>
          <p:cNvSpPr>
            <a:spLocks noChangeShapeType="1"/>
          </p:cNvSpPr>
          <p:nvPr userDrawn="1"/>
        </p:nvSpPr>
        <p:spPr bwMode="gray">
          <a:xfrm>
            <a:off x="0" y="6632575"/>
            <a:ext cx="9144000" cy="0"/>
          </a:xfrm>
          <a:prstGeom prst="line">
            <a:avLst/>
          </a:prstGeom>
          <a:noFill/>
          <a:ln w="12700">
            <a:solidFill>
              <a:srgbClr val="87867E"/>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28" name="Rectangle 7"/>
          <p:cNvSpPr>
            <a:spLocks noGrp="1" noChangeArrowheads="1"/>
          </p:cNvSpPr>
          <p:nvPr>
            <p:ph type="title"/>
          </p:nvPr>
        </p:nvSpPr>
        <p:spPr bwMode="gray">
          <a:xfrm>
            <a:off x="169863" y="-1588"/>
            <a:ext cx="7858125" cy="693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C0C0C0">
                      <a:alpha val="50000"/>
                    </a:srgbClr>
                  </a:outerShdw>
                </a:effectLst>
              </a14:hiddenEffects>
            </a:ext>
          </a:extLst>
        </p:spPr>
        <p:txBody>
          <a:bodyPr vert="horz" wrap="square" lIns="0" tIns="0" rIns="0" bIns="0" numCol="1" anchor="ctr" anchorCtr="0" compatLnSpc="1">
            <a:prstTxWarp prst="textNoShape">
              <a:avLst/>
            </a:prstTxWarp>
          </a:bodyPr>
          <a:lstStyle/>
          <a:p>
            <a:pPr lvl="0"/>
            <a:r>
              <a:rPr lang="ja-JP" altLang="en-US" smtClean="0"/>
              <a:t>マスタ タイトルの書式設定</a:t>
            </a:r>
          </a:p>
        </p:txBody>
      </p:sp>
      <p:sp>
        <p:nvSpPr>
          <p:cNvPr id="1029" name="Rectangle 8"/>
          <p:cNvSpPr>
            <a:spLocks noGrp="1" noChangeArrowheads="1"/>
          </p:cNvSpPr>
          <p:nvPr>
            <p:ph type="body" idx="1"/>
          </p:nvPr>
        </p:nvSpPr>
        <p:spPr bwMode="gray">
          <a:xfrm>
            <a:off x="168275" y="869950"/>
            <a:ext cx="8786813" cy="559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ja-JP" altLang="en-US" smtClean="0"/>
              <a:t>マスタテキスト</a:t>
            </a:r>
            <a:r>
              <a:rPr lang="en-US" altLang="ja-JP" smtClean="0"/>
              <a:t>24</a:t>
            </a:r>
            <a:r>
              <a:rPr lang="ja-JP" altLang="en-US" smtClean="0"/>
              <a:t>ｐああああああああああああああああああああああああああああああああああああああああああああああああああ</a:t>
            </a:r>
          </a:p>
          <a:p>
            <a:pPr lvl="1"/>
            <a:r>
              <a:rPr lang="ja-JP" altLang="en-US" smtClean="0"/>
              <a:t>マスタテキスト</a:t>
            </a:r>
            <a:r>
              <a:rPr lang="en-US" altLang="ja-JP" smtClean="0"/>
              <a:t>20</a:t>
            </a:r>
            <a:r>
              <a:rPr lang="ja-JP" altLang="en-US" smtClean="0"/>
              <a:t>ｐああああああああああああああああああああああああああああああああああああああああああああ</a:t>
            </a:r>
          </a:p>
          <a:p>
            <a:pPr lvl="2"/>
            <a:r>
              <a:rPr lang="ja-JP" altLang="en-US" smtClean="0"/>
              <a:t>マスタテキスト</a:t>
            </a:r>
            <a:r>
              <a:rPr lang="en-US" altLang="ja-JP" smtClean="0"/>
              <a:t>18</a:t>
            </a:r>
            <a:r>
              <a:rPr lang="ja-JP" altLang="en-US" smtClean="0"/>
              <a:t>ｐああああああああああああああああああああああああああああああああああああああああああああああ</a:t>
            </a:r>
          </a:p>
          <a:p>
            <a:pPr lvl="3"/>
            <a:r>
              <a:rPr lang="ja-JP" altLang="en-US" smtClean="0"/>
              <a:t>マスタテキスト</a:t>
            </a:r>
            <a:r>
              <a:rPr lang="en-US" altLang="ja-JP" smtClean="0"/>
              <a:t>16</a:t>
            </a:r>
            <a:r>
              <a:rPr lang="ja-JP" altLang="en-US" smtClean="0"/>
              <a:t>ｐあああああああああああああああああああああああああああああああああああああああああああああああ</a:t>
            </a:r>
          </a:p>
        </p:txBody>
      </p:sp>
      <p:grpSp>
        <p:nvGrpSpPr>
          <p:cNvPr id="1030" name="Group 19"/>
          <p:cNvGrpSpPr>
            <a:grpSpLocks noChangeAspect="1"/>
          </p:cNvGrpSpPr>
          <p:nvPr userDrawn="1"/>
        </p:nvGrpSpPr>
        <p:grpSpPr bwMode="auto">
          <a:xfrm>
            <a:off x="7888288" y="79375"/>
            <a:ext cx="1176337" cy="657225"/>
            <a:chOff x="4969" y="50"/>
            <a:chExt cx="741" cy="414"/>
          </a:xfrm>
        </p:grpSpPr>
        <p:sp>
          <p:nvSpPr>
            <p:cNvPr id="1034" name="AutoShape 18"/>
            <p:cNvSpPr>
              <a:spLocks noChangeAspect="1" noChangeArrowheads="1" noTextEdit="1"/>
            </p:cNvSpPr>
            <p:nvPr userDrawn="1"/>
          </p:nvSpPr>
          <p:spPr bwMode="gray">
            <a:xfrm>
              <a:off x="4969" y="50"/>
              <a:ext cx="741" cy="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1035" name="Freeform 20"/>
            <p:cNvSpPr>
              <a:spLocks/>
            </p:cNvSpPr>
            <p:nvPr userDrawn="1"/>
          </p:nvSpPr>
          <p:spPr bwMode="gray">
            <a:xfrm>
              <a:off x="5334" y="121"/>
              <a:ext cx="94" cy="72"/>
            </a:xfrm>
            <a:custGeom>
              <a:avLst/>
              <a:gdLst>
                <a:gd name="T0" fmla="*/ 0 w 2365"/>
                <a:gd name="T1" fmla="*/ 0 h 1825"/>
                <a:gd name="T2" fmla="*/ 0 w 2365"/>
                <a:gd name="T3" fmla="*/ 0 h 1825"/>
                <a:gd name="T4" fmla="*/ 0 w 2365"/>
                <a:gd name="T5" fmla="*/ 0 h 1825"/>
                <a:gd name="T6" fmla="*/ 0 w 2365"/>
                <a:gd name="T7" fmla="*/ 0 h 1825"/>
                <a:gd name="T8" fmla="*/ 0 w 2365"/>
                <a:gd name="T9" fmla="*/ 0 h 1825"/>
                <a:gd name="T10" fmla="*/ 0 w 2365"/>
                <a:gd name="T11" fmla="*/ 0 h 1825"/>
                <a:gd name="T12" fmla="*/ 0 w 2365"/>
                <a:gd name="T13" fmla="*/ 0 h 1825"/>
                <a:gd name="T14" fmla="*/ 0 w 2365"/>
                <a:gd name="T15" fmla="*/ 0 h 1825"/>
                <a:gd name="T16" fmla="*/ 0 w 2365"/>
                <a:gd name="T17" fmla="*/ 0 h 1825"/>
                <a:gd name="T18" fmla="*/ 0 w 2365"/>
                <a:gd name="T19" fmla="*/ 0 h 1825"/>
                <a:gd name="T20" fmla="*/ 0 w 2365"/>
                <a:gd name="T21" fmla="*/ 0 h 1825"/>
                <a:gd name="T22" fmla="*/ 0 w 2365"/>
                <a:gd name="T23" fmla="*/ 0 h 1825"/>
                <a:gd name="T24" fmla="*/ 0 w 2365"/>
                <a:gd name="T25" fmla="*/ 0 h 1825"/>
                <a:gd name="T26" fmla="*/ 0 w 2365"/>
                <a:gd name="T27" fmla="*/ 0 h 1825"/>
                <a:gd name="T28" fmla="*/ 0 w 2365"/>
                <a:gd name="T29" fmla="*/ 0 h 1825"/>
                <a:gd name="T30" fmla="*/ 0 w 2365"/>
                <a:gd name="T31" fmla="*/ 0 h 1825"/>
                <a:gd name="T32" fmla="*/ 0 w 2365"/>
                <a:gd name="T33" fmla="*/ 0 h 1825"/>
                <a:gd name="T34" fmla="*/ 0 w 2365"/>
                <a:gd name="T35" fmla="*/ 0 h 1825"/>
                <a:gd name="T36" fmla="*/ 0 w 2365"/>
                <a:gd name="T37" fmla="*/ 0 h 1825"/>
                <a:gd name="T38" fmla="*/ 0 w 2365"/>
                <a:gd name="T39" fmla="*/ 0 h 1825"/>
                <a:gd name="T40" fmla="*/ 0 w 2365"/>
                <a:gd name="T41" fmla="*/ 0 h 1825"/>
                <a:gd name="T42" fmla="*/ 0 w 2365"/>
                <a:gd name="T43" fmla="*/ 0 h 182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36" name="Freeform 21"/>
            <p:cNvSpPr>
              <a:spLocks/>
            </p:cNvSpPr>
            <p:nvPr userDrawn="1"/>
          </p:nvSpPr>
          <p:spPr bwMode="gray">
            <a:xfrm>
              <a:off x="5180" y="200"/>
              <a:ext cx="65" cy="106"/>
            </a:xfrm>
            <a:custGeom>
              <a:avLst/>
              <a:gdLst>
                <a:gd name="T0" fmla="*/ 0 w 1624"/>
                <a:gd name="T1" fmla="*/ 0 h 2651"/>
                <a:gd name="T2" fmla="*/ 0 w 1624"/>
                <a:gd name="T3" fmla="*/ 0 h 2651"/>
                <a:gd name="T4" fmla="*/ 0 w 1624"/>
                <a:gd name="T5" fmla="*/ 0 h 2651"/>
                <a:gd name="T6" fmla="*/ 0 w 1624"/>
                <a:gd name="T7" fmla="*/ 0 h 2651"/>
                <a:gd name="T8" fmla="*/ 0 w 1624"/>
                <a:gd name="T9" fmla="*/ 0 h 2651"/>
                <a:gd name="T10" fmla="*/ 0 w 1624"/>
                <a:gd name="T11" fmla="*/ 0 h 2651"/>
                <a:gd name="T12" fmla="*/ 0 w 1624"/>
                <a:gd name="T13" fmla="*/ 0 h 2651"/>
                <a:gd name="T14" fmla="*/ 0 w 1624"/>
                <a:gd name="T15" fmla="*/ 0 h 2651"/>
                <a:gd name="T16" fmla="*/ 0 w 1624"/>
                <a:gd name="T17" fmla="*/ 0 h 2651"/>
                <a:gd name="T18" fmla="*/ 0 w 1624"/>
                <a:gd name="T19" fmla="*/ 0 h 2651"/>
                <a:gd name="T20" fmla="*/ 0 w 1624"/>
                <a:gd name="T21" fmla="*/ 0 h 2651"/>
                <a:gd name="T22" fmla="*/ 0 w 1624"/>
                <a:gd name="T23" fmla="*/ 0 h 2651"/>
                <a:gd name="T24" fmla="*/ 0 w 1624"/>
                <a:gd name="T25" fmla="*/ 0 h 2651"/>
                <a:gd name="T26" fmla="*/ 0 w 1624"/>
                <a:gd name="T27" fmla="*/ 0 h 2651"/>
                <a:gd name="T28" fmla="*/ 0 w 1624"/>
                <a:gd name="T29" fmla="*/ 0 h 2651"/>
                <a:gd name="T30" fmla="*/ 0 w 1624"/>
                <a:gd name="T31" fmla="*/ 0 h 265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37" name="Freeform 22"/>
            <p:cNvSpPr>
              <a:spLocks/>
            </p:cNvSpPr>
            <p:nvPr userDrawn="1"/>
          </p:nvSpPr>
          <p:spPr bwMode="gray">
            <a:xfrm>
              <a:off x="5333" y="200"/>
              <a:ext cx="43" cy="148"/>
            </a:xfrm>
            <a:custGeom>
              <a:avLst/>
              <a:gdLst>
                <a:gd name="T0" fmla="*/ 0 w 1072"/>
                <a:gd name="T1" fmla="*/ 0 h 3696"/>
                <a:gd name="T2" fmla="*/ 0 w 1072"/>
                <a:gd name="T3" fmla="*/ 0 h 3696"/>
                <a:gd name="T4" fmla="*/ 0 w 1072"/>
                <a:gd name="T5" fmla="*/ 0 h 3696"/>
                <a:gd name="T6" fmla="*/ 0 w 1072"/>
                <a:gd name="T7" fmla="*/ 0 h 3696"/>
                <a:gd name="T8" fmla="*/ 0 w 1072"/>
                <a:gd name="T9" fmla="*/ 0 h 3696"/>
                <a:gd name="T10" fmla="*/ 0 w 1072"/>
                <a:gd name="T11" fmla="*/ 0 h 3696"/>
                <a:gd name="T12" fmla="*/ 0 w 1072"/>
                <a:gd name="T13" fmla="*/ 0 h 3696"/>
                <a:gd name="T14" fmla="*/ 0 w 1072"/>
                <a:gd name="T15" fmla="*/ 0 h 369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38" name="Freeform 23"/>
            <p:cNvSpPr>
              <a:spLocks/>
            </p:cNvSpPr>
            <p:nvPr userDrawn="1"/>
          </p:nvSpPr>
          <p:spPr bwMode="gray">
            <a:xfrm>
              <a:off x="5380" y="200"/>
              <a:ext cx="33" cy="106"/>
            </a:xfrm>
            <a:custGeom>
              <a:avLst/>
              <a:gdLst>
                <a:gd name="T0" fmla="*/ 0 w 828"/>
                <a:gd name="T1" fmla="*/ 0 h 2653"/>
                <a:gd name="T2" fmla="*/ 0 w 828"/>
                <a:gd name="T3" fmla="*/ 0 h 2653"/>
                <a:gd name="T4" fmla="*/ 0 w 828"/>
                <a:gd name="T5" fmla="*/ 0 h 2653"/>
                <a:gd name="T6" fmla="*/ 0 w 828"/>
                <a:gd name="T7" fmla="*/ 0 h 2653"/>
                <a:gd name="T8" fmla="*/ 0 w 828"/>
                <a:gd name="T9" fmla="*/ 0 h 2653"/>
                <a:gd name="T10" fmla="*/ 0 w 828"/>
                <a:gd name="T11" fmla="*/ 0 h 2653"/>
                <a:gd name="T12" fmla="*/ 0 w 828"/>
                <a:gd name="T13" fmla="*/ 0 h 2653"/>
                <a:gd name="T14" fmla="*/ 0 w 828"/>
                <a:gd name="T15" fmla="*/ 0 h 2653"/>
                <a:gd name="T16" fmla="*/ 0 w 828"/>
                <a:gd name="T17" fmla="*/ 0 h 26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39" name="Freeform 24"/>
            <p:cNvSpPr>
              <a:spLocks/>
            </p:cNvSpPr>
            <p:nvPr userDrawn="1"/>
          </p:nvSpPr>
          <p:spPr bwMode="gray">
            <a:xfrm>
              <a:off x="5414" y="200"/>
              <a:ext cx="79" cy="106"/>
            </a:xfrm>
            <a:custGeom>
              <a:avLst/>
              <a:gdLst>
                <a:gd name="T0" fmla="*/ 0 w 1984"/>
                <a:gd name="T1" fmla="*/ 0 h 2651"/>
                <a:gd name="T2" fmla="*/ 0 w 1984"/>
                <a:gd name="T3" fmla="*/ 0 h 2651"/>
                <a:gd name="T4" fmla="*/ 0 w 1984"/>
                <a:gd name="T5" fmla="*/ 0 h 2651"/>
                <a:gd name="T6" fmla="*/ 0 w 1984"/>
                <a:gd name="T7" fmla="*/ 0 h 2651"/>
                <a:gd name="T8" fmla="*/ 0 w 1984"/>
                <a:gd name="T9" fmla="*/ 0 h 2651"/>
                <a:gd name="T10" fmla="*/ 0 w 1984"/>
                <a:gd name="T11" fmla="*/ 0 h 2651"/>
                <a:gd name="T12" fmla="*/ 0 w 1984"/>
                <a:gd name="T13" fmla="*/ 0 h 2651"/>
                <a:gd name="T14" fmla="*/ 0 w 1984"/>
                <a:gd name="T15" fmla="*/ 0 h 2651"/>
                <a:gd name="T16" fmla="*/ 0 w 1984"/>
                <a:gd name="T17" fmla="*/ 0 h 2651"/>
                <a:gd name="T18" fmla="*/ 0 w 1984"/>
                <a:gd name="T19" fmla="*/ 0 h 2651"/>
                <a:gd name="T20" fmla="*/ 0 w 1984"/>
                <a:gd name="T21" fmla="*/ 0 h 2651"/>
                <a:gd name="T22" fmla="*/ 0 w 1984"/>
                <a:gd name="T23" fmla="*/ 0 h 2651"/>
                <a:gd name="T24" fmla="*/ 0 w 1984"/>
                <a:gd name="T25" fmla="*/ 0 h 265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40" name="Freeform 25"/>
            <p:cNvSpPr>
              <a:spLocks/>
            </p:cNvSpPr>
            <p:nvPr userDrawn="1"/>
          </p:nvSpPr>
          <p:spPr bwMode="gray">
            <a:xfrm>
              <a:off x="5558" y="200"/>
              <a:ext cx="88" cy="107"/>
            </a:xfrm>
            <a:custGeom>
              <a:avLst/>
              <a:gdLst>
                <a:gd name="T0" fmla="*/ 0 w 2219"/>
                <a:gd name="T1" fmla="*/ 0 h 2693"/>
                <a:gd name="T2" fmla="*/ 0 w 2219"/>
                <a:gd name="T3" fmla="*/ 0 h 2693"/>
                <a:gd name="T4" fmla="*/ 0 w 2219"/>
                <a:gd name="T5" fmla="*/ 0 h 2693"/>
                <a:gd name="T6" fmla="*/ 0 w 2219"/>
                <a:gd name="T7" fmla="*/ 0 h 2693"/>
                <a:gd name="T8" fmla="*/ 0 w 2219"/>
                <a:gd name="T9" fmla="*/ 0 h 2693"/>
                <a:gd name="T10" fmla="*/ 0 w 2219"/>
                <a:gd name="T11" fmla="*/ 0 h 2693"/>
                <a:gd name="T12" fmla="*/ 0 w 2219"/>
                <a:gd name="T13" fmla="*/ 0 h 2693"/>
                <a:gd name="T14" fmla="*/ 0 w 2219"/>
                <a:gd name="T15" fmla="*/ 0 h 2693"/>
                <a:gd name="T16" fmla="*/ 0 w 2219"/>
                <a:gd name="T17" fmla="*/ 0 h 2693"/>
                <a:gd name="T18" fmla="*/ 0 w 2219"/>
                <a:gd name="T19" fmla="*/ 0 h 2693"/>
                <a:gd name="T20" fmla="*/ 0 w 2219"/>
                <a:gd name="T21" fmla="*/ 0 h 2693"/>
                <a:gd name="T22" fmla="*/ 0 w 2219"/>
                <a:gd name="T23" fmla="*/ 0 h 2693"/>
                <a:gd name="T24" fmla="*/ 0 w 2219"/>
                <a:gd name="T25" fmla="*/ 0 h 2693"/>
                <a:gd name="T26" fmla="*/ 0 w 2219"/>
                <a:gd name="T27" fmla="*/ 0 h 2693"/>
                <a:gd name="T28" fmla="*/ 0 w 2219"/>
                <a:gd name="T29" fmla="*/ 0 h 269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41" name="Freeform 26"/>
            <p:cNvSpPr>
              <a:spLocks/>
            </p:cNvSpPr>
            <p:nvPr userDrawn="1"/>
          </p:nvSpPr>
          <p:spPr bwMode="gray">
            <a:xfrm>
              <a:off x="5248" y="200"/>
              <a:ext cx="89" cy="108"/>
            </a:xfrm>
            <a:custGeom>
              <a:avLst/>
              <a:gdLst>
                <a:gd name="T0" fmla="*/ 0 w 2240"/>
                <a:gd name="T1" fmla="*/ 0 h 2700"/>
                <a:gd name="T2" fmla="*/ 0 w 2240"/>
                <a:gd name="T3" fmla="*/ 0 h 2700"/>
                <a:gd name="T4" fmla="*/ 0 w 2240"/>
                <a:gd name="T5" fmla="*/ 0 h 2700"/>
                <a:gd name="T6" fmla="*/ 0 w 2240"/>
                <a:gd name="T7" fmla="*/ 0 h 2700"/>
                <a:gd name="T8" fmla="*/ 0 w 2240"/>
                <a:gd name="T9" fmla="*/ 0 h 2700"/>
                <a:gd name="T10" fmla="*/ 0 w 2240"/>
                <a:gd name="T11" fmla="*/ 0 h 2700"/>
                <a:gd name="T12" fmla="*/ 0 w 2240"/>
                <a:gd name="T13" fmla="*/ 0 h 2700"/>
                <a:gd name="T14" fmla="*/ 0 w 2240"/>
                <a:gd name="T15" fmla="*/ 0 h 2700"/>
                <a:gd name="T16" fmla="*/ 0 w 2240"/>
                <a:gd name="T17" fmla="*/ 0 h 2700"/>
                <a:gd name="T18" fmla="*/ 0 w 2240"/>
                <a:gd name="T19" fmla="*/ 0 h 2700"/>
                <a:gd name="T20" fmla="*/ 0 w 2240"/>
                <a:gd name="T21" fmla="*/ 0 h 2700"/>
                <a:gd name="T22" fmla="*/ 0 w 2240"/>
                <a:gd name="T23" fmla="*/ 0 h 2700"/>
                <a:gd name="T24" fmla="*/ 0 w 2240"/>
                <a:gd name="T25" fmla="*/ 0 h 2700"/>
                <a:gd name="T26" fmla="*/ 0 w 2240"/>
                <a:gd name="T27" fmla="*/ 0 h 2700"/>
                <a:gd name="T28" fmla="*/ 0 w 2240"/>
                <a:gd name="T29" fmla="*/ 0 h 27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42" name="Freeform 27"/>
            <p:cNvSpPr>
              <a:spLocks/>
            </p:cNvSpPr>
            <p:nvPr userDrawn="1"/>
          </p:nvSpPr>
          <p:spPr bwMode="gray">
            <a:xfrm>
              <a:off x="5489" y="198"/>
              <a:ext cx="69" cy="110"/>
            </a:xfrm>
            <a:custGeom>
              <a:avLst/>
              <a:gdLst>
                <a:gd name="T0" fmla="*/ 0 w 1707"/>
                <a:gd name="T1" fmla="*/ 0 h 2755"/>
                <a:gd name="T2" fmla="*/ 0 w 1707"/>
                <a:gd name="T3" fmla="*/ 0 h 2755"/>
                <a:gd name="T4" fmla="*/ 0 w 1707"/>
                <a:gd name="T5" fmla="*/ 0 h 2755"/>
                <a:gd name="T6" fmla="*/ 0 w 1707"/>
                <a:gd name="T7" fmla="*/ 0 h 2755"/>
                <a:gd name="T8" fmla="*/ 0 w 1707"/>
                <a:gd name="T9" fmla="*/ 0 h 2755"/>
                <a:gd name="T10" fmla="*/ 0 w 1707"/>
                <a:gd name="T11" fmla="*/ 0 h 2755"/>
                <a:gd name="T12" fmla="*/ 0 w 1707"/>
                <a:gd name="T13" fmla="*/ 0 h 2755"/>
                <a:gd name="T14" fmla="*/ 0 w 1707"/>
                <a:gd name="T15" fmla="*/ 0 h 2755"/>
                <a:gd name="T16" fmla="*/ 0 w 1707"/>
                <a:gd name="T17" fmla="*/ 0 h 2755"/>
                <a:gd name="T18" fmla="*/ 0 w 1707"/>
                <a:gd name="T19" fmla="*/ 0 h 2755"/>
                <a:gd name="T20" fmla="*/ 0 w 1707"/>
                <a:gd name="T21" fmla="*/ 0 h 2755"/>
                <a:gd name="T22" fmla="*/ 0 w 1707"/>
                <a:gd name="T23" fmla="*/ 0 h 2755"/>
                <a:gd name="T24" fmla="*/ 0 w 1707"/>
                <a:gd name="T25" fmla="*/ 0 h 2755"/>
                <a:gd name="T26" fmla="*/ 0 w 1707"/>
                <a:gd name="T27" fmla="*/ 0 h 27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grpSp>
      <p:sp>
        <p:nvSpPr>
          <p:cNvPr id="646173" name="Rectangle 29"/>
          <p:cNvSpPr>
            <a:spLocks noGrp="1" noChangeArrowheads="1"/>
          </p:cNvSpPr>
          <p:nvPr>
            <p:ph type="sldNum" sz="quarter" idx="4"/>
          </p:nvPr>
        </p:nvSpPr>
        <p:spPr bwMode="gray">
          <a:xfrm>
            <a:off x="4300538" y="6653213"/>
            <a:ext cx="539750" cy="201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fontAlgn="base">
              <a:defRPr kumimoji="0" sz="800">
                <a:solidFill>
                  <a:schemeClr val="tx1"/>
                </a:solidFill>
                <a:latin typeface="+mn-lt"/>
              </a:defRPr>
            </a:lvl1pPr>
          </a:lstStyle>
          <a:p>
            <a:pPr>
              <a:defRPr/>
            </a:pPr>
            <a:fld id="{6D6EF7E2-7416-44DC-BD3C-F5EB59ADABE6}" type="slidenum">
              <a:rPr lang="de-DE" altLang="ja-JP"/>
              <a:pPr>
                <a:defRPr/>
              </a:pPr>
              <a:t>‹#›</a:t>
            </a:fld>
            <a:endParaRPr lang="de-DE" altLang="ja-JP"/>
          </a:p>
        </p:txBody>
      </p:sp>
      <p:sp>
        <p:nvSpPr>
          <p:cNvPr id="646174" name="Rectangle 30"/>
          <p:cNvSpPr>
            <a:spLocks noGrp="1" noChangeArrowheads="1"/>
          </p:cNvSpPr>
          <p:nvPr>
            <p:ph type="ftr" sz="quarter" idx="3"/>
          </p:nvPr>
        </p:nvSpPr>
        <p:spPr bwMode="gray">
          <a:xfrm>
            <a:off x="4935538" y="6653213"/>
            <a:ext cx="4022725" cy="201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fontAlgn="base">
              <a:defRPr kumimoji="0" sz="800">
                <a:solidFill>
                  <a:schemeClr val="tx1"/>
                </a:solidFill>
                <a:latin typeface="+mn-lt"/>
              </a:defRPr>
            </a:lvl1pPr>
          </a:lstStyle>
          <a:p>
            <a:pPr>
              <a:defRPr/>
            </a:pPr>
            <a:r>
              <a:rPr lang="en-US" altLang="ja-JP" smtClean="0"/>
              <a:t>Copyright 2020 FUJITSU R&amp;D CENTER CO., LTD.</a:t>
            </a:r>
            <a:endParaRPr lang="de-DE" altLang="ja-JP" dirty="0"/>
          </a:p>
        </p:txBody>
      </p:sp>
    </p:spTree>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3"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dt="0"/>
  <p:txStyles>
    <p:titleStyle>
      <a:lvl1pPr algn="l" rtl="0" eaLnBrk="0" fontAlgn="base" hangingPunct="0">
        <a:spcBef>
          <a:spcPct val="0"/>
        </a:spcBef>
        <a:spcAft>
          <a:spcPct val="0"/>
        </a:spcAft>
        <a:tabLst>
          <a:tab pos="3676650" algn="l"/>
        </a:tabLst>
        <a:defRPr kumimoji="1" sz="3200">
          <a:solidFill>
            <a:schemeClr val="tx2"/>
          </a:solidFill>
          <a:latin typeface="+mj-lt"/>
          <a:ea typeface="+mj-ea"/>
          <a:cs typeface="+mj-cs"/>
        </a:defRPr>
      </a:lvl1pPr>
      <a:lvl2pPr algn="l" rtl="0" eaLnBrk="0" fontAlgn="base" hangingPunct="0">
        <a:spcBef>
          <a:spcPct val="0"/>
        </a:spcBef>
        <a:spcAft>
          <a:spcPct val="0"/>
        </a:spcAft>
        <a:tabLst>
          <a:tab pos="3676650" algn="l"/>
        </a:tabLst>
        <a:defRPr kumimoji="1" sz="3200">
          <a:solidFill>
            <a:schemeClr val="tx2"/>
          </a:solidFill>
          <a:latin typeface="Arial" charset="0"/>
          <a:ea typeface="ＭＳ Ｐゴシック" charset="-128"/>
        </a:defRPr>
      </a:lvl2pPr>
      <a:lvl3pPr algn="l" rtl="0" eaLnBrk="0" fontAlgn="base" hangingPunct="0">
        <a:spcBef>
          <a:spcPct val="0"/>
        </a:spcBef>
        <a:spcAft>
          <a:spcPct val="0"/>
        </a:spcAft>
        <a:tabLst>
          <a:tab pos="3676650" algn="l"/>
        </a:tabLst>
        <a:defRPr kumimoji="1" sz="3200">
          <a:solidFill>
            <a:schemeClr val="tx2"/>
          </a:solidFill>
          <a:latin typeface="Arial" charset="0"/>
          <a:ea typeface="ＭＳ Ｐゴシック" charset="-128"/>
        </a:defRPr>
      </a:lvl3pPr>
      <a:lvl4pPr algn="l" rtl="0" eaLnBrk="0" fontAlgn="base" hangingPunct="0">
        <a:spcBef>
          <a:spcPct val="0"/>
        </a:spcBef>
        <a:spcAft>
          <a:spcPct val="0"/>
        </a:spcAft>
        <a:tabLst>
          <a:tab pos="3676650" algn="l"/>
        </a:tabLst>
        <a:defRPr kumimoji="1" sz="3200">
          <a:solidFill>
            <a:schemeClr val="tx2"/>
          </a:solidFill>
          <a:latin typeface="Arial" charset="0"/>
          <a:ea typeface="ＭＳ Ｐゴシック" charset="-128"/>
        </a:defRPr>
      </a:lvl4pPr>
      <a:lvl5pPr algn="l" rtl="0" eaLnBrk="0" fontAlgn="base" hangingPunct="0">
        <a:spcBef>
          <a:spcPct val="0"/>
        </a:spcBef>
        <a:spcAft>
          <a:spcPct val="0"/>
        </a:spcAft>
        <a:tabLst>
          <a:tab pos="3676650" algn="l"/>
        </a:tabLst>
        <a:defRPr kumimoji="1" sz="3200">
          <a:solidFill>
            <a:schemeClr val="tx2"/>
          </a:solidFill>
          <a:latin typeface="Arial" charset="0"/>
          <a:ea typeface="ＭＳ Ｐゴシック" charset="-128"/>
        </a:defRPr>
      </a:lvl5pPr>
      <a:lvl6pPr marL="457200" algn="l" rtl="0" fontAlgn="base">
        <a:spcBef>
          <a:spcPct val="0"/>
        </a:spcBef>
        <a:spcAft>
          <a:spcPct val="0"/>
        </a:spcAft>
        <a:tabLst>
          <a:tab pos="3676650" algn="l"/>
        </a:tabLst>
        <a:defRPr kumimoji="1" sz="3200">
          <a:solidFill>
            <a:schemeClr val="tx2"/>
          </a:solidFill>
          <a:latin typeface="Arial" charset="0"/>
          <a:ea typeface="ＭＳ Ｐゴシック" charset="-128"/>
        </a:defRPr>
      </a:lvl6pPr>
      <a:lvl7pPr marL="914400" algn="l" rtl="0" fontAlgn="base">
        <a:spcBef>
          <a:spcPct val="0"/>
        </a:spcBef>
        <a:spcAft>
          <a:spcPct val="0"/>
        </a:spcAft>
        <a:tabLst>
          <a:tab pos="3676650" algn="l"/>
        </a:tabLst>
        <a:defRPr kumimoji="1" sz="3200">
          <a:solidFill>
            <a:schemeClr val="tx2"/>
          </a:solidFill>
          <a:latin typeface="Arial" charset="0"/>
          <a:ea typeface="ＭＳ Ｐゴシック" charset="-128"/>
        </a:defRPr>
      </a:lvl7pPr>
      <a:lvl8pPr marL="1371600" algn="l" rtl="0" fontAlgn="base">
        <a:spcBef>
          <a:spcPct val="0"/>
        </a:spcBef>
        <a:spcAft>
          <a:spcPct val="0"/>
        </a:spcAft>
        <a:tabLst>
          <a:tab pos="3676650" algn="l"/>
        </a:tabLst>
        <a:defRPr kumimoji="1" sz="3200">
          <a:solidFill>
            <a:schemeClr val="tx2"/>
          </a:solidFill>
          <a:latin typeface="Arial" charset="0"/>
          <a:ea typeface="ＭＳ Ｐゴシック" charset="-128"/>
        </a:defRPr>
      </a:lvl8pPr>
      <a:lvl9pPr marL="1828800" algn="l" rtl="0" fontAlgn="base">
        <a:spcBef>
          <a:spcPct val="0"/>
        </a:spcBef>
        <a:spcAft>
          <a:spcPct val="0"/>
        </a:spcAft>
        <a:tabLst>
          <a:tab pos="3676650" algn="l"/>
        </a:tabLst>
        <a:defRPr kumimoji="1" sz="3200">
          <a:solidFill>
            <a:schemeClr val="tx2"/>
          </a:solidFill>
          <a:latin typeface="Arial" charset="0"/>
          <a:ea typeface="ＭＳ Ｐゴシック" charset="-128"/>
        </a:defRPr>
      </a:lvl9pPr>
    </p:titleStyle>
    <p:bodyStyle>
      <a:lvl1pPr marL="290513" indent="-290513" algn="l" defTabSz="457200" rtl="0" eaLnBrk="0" fontAlgn="base" hangingPunct="0">
        <a:lnSpc>
          <a:spcPct val="95000"/>
        </a:lnSpc>
        <a:spcBef>
          <a:spcPct val="20000"/>
        </a:spcBef>
        <a:spcAft>
          <a:spcPct val="10000"/>
        </a:spcAft>
        <a:buClr>
          <a:srgbClr val="A30B1A"/>
        </a:buClr>
        <a:buFont typeface="Wingdings" pitchFamily="2" charset="2"/>
        <a:buChar char="n"/>
        <a:defRPr kumimoji="1" sz="2400">
          <a:solidFill>
            <a:srgbClr val="000000"/>
          </a:solidFill>
          <a:latin typeface="+mn-lt"/>
          <a:ea typeface="+mn-ea"/>
          <a:cs typeface="+mn-cs"/>
        </a:defRPr>
      </a:lvl1pPr>
      <a:lvl2pPr marL="581025" indent="-242888" algn="l" defTabSz="457200" rtl="0" eaLnBrk="0" fontAlgn="base" hangingPunct="0">
        <a:lnSpc>
          <a:spcPct val="95000"/>
        </a:lnSpc>
        <a:spcBef>
          <a:spcPct val="20000"/>
        </a:spcBef>
        <a:spcAft>
          <a:spcPct val="10000"/>
        </a:spcAft>
        <a:buClr>
          <a:srgbClr val="87867E"/>
        </a:buClr>
        <a:buFont typeface="Wingdings" pitchFamily="2" charset="2"/>
        <a:buChar char="n"/>
        <a:defRPr kumimoji="1" sz="2000">
          <a:solidFill>
            <a:srgbClr val="000000"/>
          </a:solidFill>
          <a:latin typeface="+mn-lt"/>
          <a:ea typeface="+mn-ea"/>
          <a:cs typeface="+mn-cs"/>
        </a:defRPr>
      </a:lvl2pPr>
      <a:lvl3pPr marL="795338" indent="-138113" algn="l" defTabSz="457200" rtl="0" eaLnBrk="0" fontAlgn="base" hangingPunct="0">
        <a:lnSpc>
          <a:spcPct val="95000"/>
        </a:lnSpc>
        <a:spcBef>
          <a:spcPct val="20000"/>
        </a:spcBef>
        <a:spcAft>
          <a:spcPct val="10000"/>
        </a:spcAft>
        <a:buClr>
          <a:srgbClr val="87867E"/>
        </a:buClr>
        <a:buSzPct val="100000"/>
        <a:buChar char="•"/>
        <a:defRPr kumimoji="1">
          <a:solidFill>
            <a:srgbClr val="000000"/>
          </a:solidFill>
          <a:latin typeface="+mn-lt"/>
          <a:ea typeface="+mn-ea"/>
          <a:cs typeface="+mn-cs"/>
        </a:defRPr>
      </a:lvl3pPr>
      <a:lvl4pPr marL="1014413" indent="-134938" algn="l" defTabSz="457200" rtl="0" eaLnBrk="0" fontAlgn="base" hangingPunct="0">
        <a:lnSpc>
          <a:spcPct val="95000"/>
        </a:lnSpc>
        <a:spcBef>
          <a:spcPct val="20000"/>
        </a:spcBef>
        <a:spcAft>
          <a:spcPct val="10000"/>
        </a:spcAft>
        <a:buClr>
          <a:srgbClr val="87867E"/>
        </a:buClr>
        <a:buSzPct val="100000"/>
        <a:buChar char="•"/>
        <a:defRPr kumimoji="1" sz="1600">
          <a:solidFill>
            <a:srgbClr val="000000"/>
          </a:solidFill>
          <a:latin typeface="+mn-lt"/>
          <a:ea typeface="+mn-ea"/>
          <a:cs typeface="+mn-cs"/>
        </a:defRPr>
      </a:lvl4pPr>
      <a:lvl5pPr marL="2305050" indent="365125" algn="l" defTabSz="457200" rtl="0" eaLnBrk="0" fontAlgn="base" hangingPunct="0">
        <a:spcBef>
          <a:spcPct val="0"/>
        </a:spcBef>
        <a:spcAft>
          <a:spcPct val="0"/>
        </a:spcAft>
        <a:buBlip>
          <a:blip r:embed="rId14"/>
        </a:buBlip>
        <a:defRPr kumimoji="1" sz="2000">
          <a:solidFill>
            <a:srgbClr val="000000"/>
          </a:solidFill>
          <a:latin typeface="+mn-lt"/>
          <a:ea typeface="+mn-ea"/>
          <a:cs typeface="+mn-cs"/>
        </a:defRPr>
      </a:lvl5pPr>
      <a:lvl6pPr marL="2762250" indent="365125" algn="l" defTabSz="457200" rtl="0" fontAlgn="base">
        <a:spcBef>
          <a:spcPct val="0"/>
        </a:spcBef>
        <a:spcAft>
          <a:spcPct val="0"/>
        </a:spcAft>
        <a:buBlip>
          <a:blip r:embed="rId14"/>
        </a:buBlip>
        <a:defRPr kumimoji="1" sz="2000">
          <a:solidFill>
            <a:srgbClr val="000000"/>
          </a:solidFill>
          <a:latin typeface="+mn-lt"/>
          <a:ea typeface="+mn-ea"/>
          <a:cs typeface="+mn-cs"/>
        </a:defRPr>
      </a:lvl6pPr>
      <a:lvl7pPr marL="3219450" indent="365125" algn="l" defTabSz="457200" rtl="0" fontAlgn="base">
        <a:spcBef>
          <a:spcPct val="0"/>
        </a:spcBef>
        <a:spcAft>
          <a:spcPct val="0"/>
        </a:spcAft>
        <a:buBlip>
          <a:blip r:embed="rId14"/>
        </a:buBlip>
        <a:defRPr kumimoji="1" sz="2000">
          <a:solidFill>
            <a:srgbClr val="000000"/>
          </a:solidFill>
          <a:latin typeface="+mn-lt"/>
          <a:ea typeface="+mn-ea"/>
          <a:cs typeface="+mn-cs"/>
        </a:defRPr>
      </a:lvl7pPr>
      <a:lvl8pPr marL="3676650" indent="365125" algn="l" defTabSz="457200" rtl="0" fontAlgn="base">
        <a:spcBef>
          <a:spcPct val="0"/>
        </a:spcBef>
        <a:spcAft>
          <a:spcPct val="0"/>
        </a:spcAft>
        <a:buBlip>
          <a:blip r:embed="rId14"/>
        </a:buBlip>
        <a:defRPr kumimoji="1" sz="2000">
          <a:solidFill>
            <a:srgbClr val="000000"/>
          </a:solidFill>
          <a:latin typeface="+mn-lt"/>
          <a:ea typeface="+mn-ea"/>
          <a:cs typeface="+mn-cs"/>
        </a:defRPr>
      </a:lvl8pPr>
      <a:lvl9pPr marL="4133850" indent="365125" algn="l" defTabSz="457200" rtl="0" fontAlgn="base">
        <a:spcBef>
          <a:spcPct val="0"/>
        </a:spcBef>
        <a:spcAft>
          <a:spcPct val="0"/>
        </a:spcAft>
        <a:buBlip>
          <a:blip r:embed="rId14"/>
        </a:buBlip>
        <a:defRPr kumimoji="1" sz="2000">
          <a:solidFill>
            <a:srgbClr val="000000"/>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ctrTitle"/>
          </p:nvPr>
        </p:nvSpPr>
        <p:spPr/>
        <p:txBody>
          <a:bodyPr/>
          <a:lstStyle/>
          <a:p>
            <a:pPr eaLnBrk="1" hangingPunct="1"/>
            <a:r>
              <a:rPr lang="en-US" altLang="ja-JP" dirty="0" smtClean="0">
                <a:latin typeface="Arial" pitchFamily="34" charset="0"/>
                <a:cs typeface="Arial" pitchFamily="34" charset="0"/>
              </a:rPr>
              <a:t>JVET-Q036</a:t>
            </a:r>
            <a:r>
              <a:rPr lang="en-US" altLang="zh-CN" dirty="0" smtClean="0">
                <a:latin typeface="Arial" pitchFamily="34" charset="0"/>
                <a:cs typeface="Arial" pitchFamily="34" charset="0"/>
              </a:rPr>
              <a:t>7</a:t>
            </a:r>
            <a:r>
              <a:rPr lang="en-US" altLang="ja-JP" dirty="0" smtClean="0">
                <a:latin typeface="Arial" pitchFamily="34" charset="0"/>
                <a:cs typeface="Arial" pitchFamily="34" charset="0"/>
              </a:rPr>
              <a:t/>
            </a:r>
            <a:br>
              <a:rPr lang="en-US" altLang="ja-JP" dirty="0" smtClean="0">
                <a:latin typeface="Arial" pitchFamily="34" charset="0"/>
                <a:cs typeface="Arial" pitchFamily="34" charset="0"/>
              </a:rPr>
            </a:br>
            <a:r>
              <a:rPr lang="en-CA" altLang="zh-CN" b="1" dirty="0">
                <a:latin typeface="Arial Unicode MS" panose="020B0604020202020204" pitchFamily="34" charset="-122"/>
                <a:ea typeface="Arial Unicode MS" panose="020B0604020202020204" pitchFamily="34" charset="-122"/>
                <a:cs typeface="Arial Unicode MS" panose="020B0604020202020204" pitchFamily="34" charset="-122"/>
              </a:rPr>
              <a:t>Cleanup on the adaptive colour transform</a:t>
            </a:r>
            <a:endParaRPr lang="ja-JP" altLang="ja-JP" sz="3200" dirty="0" smtClean="0">
              <a:latin typeface="Arial Unicode MS" pitchFamily="34" charset="-122"/>
              <a:ea typeface="Arial Unicode MS" pitchFamily="34" charset="-122"/>
              <a:cs typeface="Arial Unicode MS" pitchFamily="34" charset="-122"/>
            </a:endParaRPr>
          </a:p>
        </p:txBody>
      </p:sp>
      <p:sp>
        <p:nvSpPr>
          <p:cNvPr id="13316" name="Rectangle 3"/>
          <p:cNvSpPr>
            <a:spLocks noGrp="1" noChangeArrowheads="1"/>
          </p:cNvSpPr>
          <p:nvPr>
            <p:ph type="subTitle" idx="1"/>
            <p:custDataLst>
              <p:tags r:id="rId1"/>
            </p:custDataLst>
          </p:nvPr>
        </p:nvSpPr>
        <p:spPr>
          <a:xfrm>
            <a:off x="323850" y="4572000"/>
            <a:ext cx="8496300" cy="1784350"/>
          </a:xfrm>
        </p:spPr>
        <p:txBody>
          <a:bodyPr/>
          <a:lstStyle/>
          <a:p>
            <a:r>
              <a:rPr lang="en-US" altLang="ja-JP" dirty="0"/>
              <a:t>Fujitsu</a:t>
            </a:r>
          </a:p>
          <a:p>
            <a:endParaRPr lang="en-US" altLang="ja-JP" dirty="0"/>
          </a:p>
          <a:p>
            <a:r>
              <a:rPr lang="en-US" altLang="zh-CN" dirty="0"/>
              <a:t>17th JVET </a:t>
            </a:r>
            <a:r>
              <a:rPr lang="en-US" altLang="zh-CN" dirty="0" smtClean="0"/>
              <a:t>meeting</a:t>
            </a:r>
            <a:r>
              <a:rPr lang="en-US" altLang="ja-JP" dirty="0" smtClean="0"/>
              <a:t>, </a:t>
            </a:r>
            <a:r>
              <a:rPr lang="en-US" altLang="zh-CN" dirty="0"/>
              <a:t>Brussels</a:t>
            </a:r>
            <a:r>
              <a:rPr lang="en-US" altLang="ja-JP" dirty="0" smtClean="0"/>
              <a:t> , </a:t>
            </a:r>
            <a:r>
              <a:rPr lang="en-US" altLang="zh-CN" dirty="0" smtClean="0"/>
              <a:t>2020</a:t>
            </a:r>
            <a:r>
              <a:rPr lang="en-US" altLang="ja-JP" dirty="0" smtClean="0"/>
              <a:t>/1/</a:t>
            </a:r>
            <a:r>
              <a:rPr lang="en-US" altLang="zh-CN" dirty="0" smtClean="0"/>
              <a:t>7</a:t>
            </a:r>
            <a:r>
              <a:rPr lang="en-US" altLang="ja-JP" dirty="0" smtClean="0"/>
              <a:t>-1</a:t>
            </a:r>
            <a:r>
              <a:rPr lang="en-US" altLang="zh-CN" dirty="0" smtClean="0"/>
              <a:t>7</a:t>
            </a:r>
            <a:endParaRPr lang="en-US" altLang="ja-JP"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Summary</a:t>
            </a:r>
            <a:endParaRPr lang="zh-CN" altLang="en-US" dirty="0"/>
          </a:p>
        </p:txBody>
      </p:sp>
      <p:sp>
        <p:nvSpPr>
          <p:cNvPr id="3" name="内容占位符 2"/>
          <p:cNvSpPr>
            <a:spLocks noGrp="1"/>
          </p:cNvSpPr>
          <p:nvPr>
            <p:ph idx="1"/>
          </p:nvPr>
        </p:nvSpPr>
        <p:spPr/>
        <p:txBody>
          <a:bodyPr/>
          <a:lstStyle/>
          <a:p>
            <a:r>
              <a:rPr lang="en-US" altLang="zh-CN" dirty="0" smtClean="0">
                <a:latin typeface="Arial" panose="020B0604020202020204" pitchFamily="34" charset="0"/>
                <a:cs typeface="Arial" panose="020B0604020202020204" pitchFamily="34" charset="0"/>
              </a:rPr>
              <a:t>Two fixes are proposed:</a:t>
            </a:r>
          </a:p>
          <a:p>
            <a:pPr lvl="1"/>
            <a:r>
              <a:rPr lang="en-CA" altLang="zh-CN" dirty="0" smtClean="0">
                <a:latin typeface="Arial" panose="020B0604020202020204" pitchFamily="34" charset="0"/>
                <a:cs typeface="Arial" panose="020B0604020202020204" pitchFamily="34" charset="0"/>
              </a:rPr>
              <a:t>Fix 1</a:t>
            </a:r>
          </a:p>
          <a:p>
            <a:pPr lvl="2"/>
            <a:r>
              <a:rPr lang="en-CA" altLang="zh-CN" dirty="0" smtClean="0">
                <a:latin typeface="Arial" panose="020B0604020202020204" pitchFamily="34" charset="0"/>
                <a:cs typeface="Arial" panose="020B0604020202020204" pitchFamily="34" charset="0"/>
              </a:rPr>
              <a:t>To change </a:t>
            </a:r>
            <a:r>
              <a:rPr lang="en-CA" altLang="zh-CN" dirty="0">
                <a:latin typeface="Arial" panose="020B0604020202020204" pitchFamily="34" charset="0"/>
                <a:cs typeface="Arial" panose="020B0604020202020204" pitchFamily="34" charset="0"/>
              </a:rPr>
              <a:t>the inferred value of </a:t>
            </a:r>
            <a:r>
              <a:rPr lang="en-CA" altLang="zh-CN" dirty="0" err="1">
                <a:latin typeface="Arial" panose="020B0604020202020204" pitchFamily="34" charset="0"/>
                <a:cs typeface="Arial" panose="020B0604020202020204" pitchFamily="34" charset="0"/>
              </a:rPr>
              <a:t>intra_chroma_pred_mode</a:t>
            </a:r>
            <a:r>
              <a:rPr lang="en-CA" altLang="zh-CN" dirty="0">
                <a:latin typeface="Arial" panose="020B0604020202020204" pitchFamily="34" charset="0"/>
                <a:cs typeface="Arial" panose="020B0604020202020204" pitchFamily="34" charset="0"/>
              </a:rPr>
              <a:t> from 0 to 4 when it is not present</a:t>
            </a:r>
          </a:p>
          <a:p>
            <a:pPr lvl="1"/>
            <a:endParaRPr lang="en-CA" altLang="zh-CN" dirty="0" smtClean="0">
              <a:latin typeface="Arial" panose="020B0604020202020204" pitchFamily="34" charset="0"/>
              <a:cs typeface="Arial" panose="020B0604020202020204" pitchFamily="34" charset="0"/>
            </a:endParaRPr>
          </a:p>
          <a:p>
            <a:pPr lvl="1"/>
            <a:r>
              <a:rPr lang="en-CA" altLang="zh-CN" dirty="0" smtClean="0">
                <a:latin typeface="Arial" panose="020B0604020202020204" pitchFamily="34" charset="0"/>
                <a:cs typeface="Arial" panose="020B0604020202020204" pitchFamily="34" charset="0"/>
              </a:rPr>
              <a:t>Fix 2</a:t>
            </a:r>
          </a:p>
          <a:p>
            <a:pPr lvl="2"/>
            <a:r>
              <a:rPr lang="en-CA" altLang="zh-CN" dirty="0" smtClean="0">
                <a:latin typeface="Arial" panose="020B0604020202020204" pitchFamily="34" charset="0"/>
                <a:cs typeface="Arial" panose="020B0604020202020204" pitchFamily="34" charset="0"/>
              </a:rPr>
              <a:t>To disable </a:t>
            </a:r>
            <a:r>
              <a:rPr lang="en-CA" altLang="zh-CN" dirty="0">
                <a:latin typeface="Arial" panose="020B0604020202020204" pitchFamily="34" charset="0"/>
                <a:cs typeface="Arial" panose="020B0604020202020204" pitchFamily="34" charset="0"/>
              </a:rPr>
              <a:t>ACT when the three colour components of </a:t>
            </a:r>
            <a:r>
              <a:rPr lang="en-CA" altLang="zh-CN" dirty="0" smtClean="0">
                <a:latin typeface="Arial" panose="020B0604020202020204" pitchFamily="34" charset="0"/>
                <a:cs typeface="Arial" panose="020B0604020202020204" pitchFamily="34" charset="0"/>
              </a:rPr>
              <a:t>4:4:4 are </a:t>
            </a:r>
            <a:r>
              <a:rPr lang="en-CA" altLang="zh-CN" dirty="0">
                <a:latin typeface="Arial" panose="020B0604020202020204" pitchFamily="34" charset="0"/>
                <a:cs typeface="Arial" panose="020B0604020202020204" pitchFamily="34" charset="0"/>
              </a:rPr>
              <a:t>coded separately as monochrome sampled </a:t>
            </a:r>
            <a:r>
              <a:rPr lang="en-CA" altLang="zh-CN" dirty="0" smtClean="0">
                <a:latin typeface="Arial" panose="020B0604020202020204" pitchFamily="34" charset="0"/>
                <a:cs typeface="Arial" panose="020B0604020202020204" pitchFamily="34" charset="0"/>
              </a:rPr>
              <a:t>pictures</a:t>
            </a:r>
            <a:endParaRPr lang="zh-CN" altLang="en-US" dirty="0">
              <a:latin typeface="Arial" panose="020B0604020202020204" pitchFamily="34" charset="0"/>
              <a:cs typeface="Arial" panose="020B0604020202020204" pitchFamily="34" charset="0"/>
            </a:endParaRPr>
          </a:p>
        </p:txBody>
      </p:sp>
      <p:sp>
        <p:nvSpPr>
          <p:cNvPr id="4" name="灯片编号占位符 3"/>
          <p:cNvSpPr>
            <a:spLocks noGrp="1"/>
          </p:cNvSpPr>
          <p:nvPr>
            <p:ph type="sldNum" sz="quarter" idx="10"/>
          </p:nvPr>
        </p:nvSpPr>
        <p:spPr/>
        <p:txBody>
          <a:bodyPr/>
          <a:lstStyle/>
          <a:p>
            <a:pPr>
              <a:defRPr/>
            </a:pPr>
            <a:fld id="{5564626F-57A5-49A7-8147-6690601DC936}" type="slidenum">
              <a:rPr lang="de-DE" altLang="ja-JP" smtClean="0"/>
              <a:pPr>
                <a:defRPr/>
              </a:pPr>
              <a:t>1</a:t>
            </a:fld>
            <a:endParaRPr lang="de-DE" altLang="ja-JP" dirty="0"/>
          </a:p>
        </p:txBody>
      </p:sp>
      <p:sp>
        <p:nvSpPr>
          <p:cNvPr id="5" name="页脚占位符 4"/>
          <p:cNvSpPr>
            <a:spLocks noGrp="1"/>
          </p:cNvSpPr>
          <p:nvPr>
            <p:ph type="ftr" sz="quarter" idx="11"/>
          </p:nvPr>
        </p:nvSpPr>
        <p:spPr/>
        <p:txBody>
          <a:bodyPr/>
          <a:lstStyle/>
          <a:p>
            <a:pPr>
              <a:defRPr/>
            </a:pPr>
            <a:r>
              <a:rPr lang="en-US" altLang="ja-JP" smtClean="0"/>
              <a:t>Copyright 2020 FUJITSU R&amp;D CENTER CO., LTD.</a:t>
            </a:r>
            <a:endParaRPr lang="de-DE" altLang="ja-JP" dirty="0"/>
          </a:p>
        </p:txBody>
      </p:sp>
    </p:spTree>
    <p:extLst>
      <p:ext uri="{BB962C8B-B14F-4D97-AF65-F5344CB8AC3E}">
        <p14:creationId xmlns:p14="http://schemas.microsoft.com/office/powerpoint/2010/main" val="15672025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p:nvPr>
        </p:nvSpPr>
        <p:spPr/>
        <p:txBody>
          <a:bodyPr/>
          <a:lstStyle/>
          <a:p>
            <a:r>
              <a:rPr lang="en-US" altLang="ja-JP" dirty="0" smtClean="0"/>
              <a:t>Problem for Fix 1 (1/2)</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フッター プレースホルダー 3"/>
          <p:cNvSpPr>
            <a:spLocks noGrp="1"/>
          </p:cNvSpPr>
          <p:nvPr>
            <p:ph type="ftr" sz="quarter" idx="11"/>
          </p:nvPr>
        </p:nvSpPr>
        <p:spPr/>
        <p:txBody>
          <a:bodyPr/>
          <a:lstStyle/>
          <a:p>
            <a:r>
              <a:rPr lang="en-US" altLang="ja-JP" dirty="0" smtClean="0"/>
              <a:t>Copyright 2020 FUJITSU R&amp;D CENTER CO., LTD.</a:t>
            </a:r>
            <a:endParaRPr lang="de-DE" altLang="ja-JP" dirty="0"/>
          </a:p>
        </p:txBody>
      </p:sp>
      <p:sp>
        <p:nvSpPr>
          <p:cNvPr id="18" name="内容占位符 2"/>
          <p:cNvSpPr>
            <a:spLocks noGrp="1"/>
          </p:cNvSpPr>
          <p:nvPr>
            <p:ph idx="1"/>
          </p:nvPr>
        </p:nvSpPr>
        <p:spPr>
          <a:xfrm>
            <a:off x="168275" y="869950"/>
            <a:ext cx="8786813" cy="5592763"/>
          </a:xfrm>
        </p:spPr>
        <p:txBody>
          <a:bodyPr/>
          <a:lstStyle/>
          <a:p>
            <a:pPr marL="0" lvl="1" indent="0">
              <a:buClr>
                <a:srgbClr val="A30B1A"/>
              </a:buClr>
            </a:pPr>
            <a:r>
              <a:rPr lang="en-CA" altLang="zh-CN" sz="2400" dirty="0">
                <a:latin typeface="Arial" panose="020B0604020202020204" pitchFamily="34" charset="0"/>
                <a:cs typeface="Arial" panose="020B0604020202020204" pitchFamily="34" charset="0"/>
              </a:rPr>
              <a:t> </a:t>
            </a:r>
            <a:r>
              <a:rPr lang="en-CA" altLang="zh-CN" sz="2400" dirty="0" smtClean="0">
                <a:latin typeface="Arial" panose="020B0604020202020204" pitchFamily="34" charset="0"/>
                <a:cs typeface="Arial" panose="020B0604020202020204" pitchFamily="34" charset="0"/>
              </a:rPr>
              <a:t>When ACT is applied, the </a:t>
            </a:r>
            <a:r>
              <a:rPr lang="en-CA" altLang="zh-CN" sz="2400" b="1" dirty="0">
                <a:latin typeface="Arial" panose="020B0604020202020204" pitchFamily="34" charset="0"/>
                <a:cs typeface="Arial" panose="020B0604020202020204" pitchFamily="34" charset="0"/>
              </a:rPr>
              <a:t>inferred</a:t>
            </a:r>
            <a:r>
              <a:rPr lang="en-CA" altLang="zh-CN" sz="2400" dirty="0">
                <a:latin typeface="Arial" panose="020B0604020202020204" pitchFamily="34" charset="0"/>
                <a:cs typeface="Arial" panose="020B0604020202020204" pitchFamily="34" charset="0"/>
              </a:rPr>
              <a:t> </a:t>
            </a:r>
            <a:r>
              <a:rPr lang="en-CA" altLang="zh-CN" sz="2400" dirty="0" err="1">
                <a:latin typeface="Arial" panose="020B0604020202020204" pitchFamily="34" charset="0"/>
                <a:cs typeface="Arial" panose="020B0604020202020204" pitchFamily="34" charset="0"/>
              </a:rPr>
              <a:t>chroma</a:t>
            </a:r>
            <a:r>
              <a:rPr lang="en-CA" altLang="zh-CN" sz="2400" dirty="0">
                <a:latin typeface="Arial" panose="020B0604020202020204" pitchFamily="34" charset="0"/>
                <a:cs typeface="Arial" panose="020B0604020202020204" pitchFamily="34" charset="0"/>
              </a:rPr>
              <a:t> prediction </a:t>
            </a:r>
            <a:r>
              <a:rPr lang="en-CA" altLang="zh-CN" sz="2400" dirty="0" smtClean="0">
                <a:latin typeface="Arial" panose="020B0604020202020204" pitchFamily="34" charset="0"/>
                <a:cs typeface="Arial" panose="020B0604020202020204" pitchFamily="34" charset="0"/>
              </a:rPr>
              <a:t>mode </a:t>
            </a:r>
            <a:r>
              <a:rPr lang="en-CA" altLang="zh-CN" sz="2400" dirty="0">
                <a:latin typeface="Arial" panose="020B0604020202020204" pitchFamily="34" charset="0"/>
                <a:cs typeface="Arial" panose="020B0604020202020204" pitchFamily="34" charset="0"/>
              </a:rPr>
              <a:t>is not consistent with the </a:t>
            </a:r>
            <a:r>
              <a:rPr lang="en-CA" altLang="zh-CN" sz="2400" b="1" dirty="0">
                <a:latin typeface="Arial" panose="020B0604020202020204" pitchFamily="34" charset="0"/>
                <a:cs typeface="Arial" panose="020B0604020202020204" pitchFamily="34" charset="0"/>
              </a:rPr>
              <a:t>derived</a:t>
            </a:r>
            <a:r>
              <a:rPr lang="en-CA" altLang="zh-CN" sz="2400" dirty="0">
                <a:latin typeface="Arial" panose="020B0604020202020204" pitchFamily="34" charset="0"/>
                <a:cs typeface="Arial" panose="020B0604020202020204" pitchFamily="34" charset="0"/>
              </a:rPr>
              <a:t> </a:t>
            </a:r>
            <a:r>
              <a:rPr lang="en-CA" altLang="zh-CN" sz="2400" dirty="0" err="1">
                <a:latin typeface="Arial" panose="020B0604020202020204" pitchFamily="34" charset="0"/>
                <a:cs typeface="Arial" panose="020B0604020202020204" pitchFamily="34" charset="0"/>
              </a:rPr>
              <a:t>chroma</a:t>
            </a:r>
            <a:r>
              <a:rPr lang="en-CA" altLang="zh-CN" sz="2400" dirty="0">
                <a:latin typeface="Arial" panose="020B0604020202020204" pitchFamily="34" charset="0"/>
                <a:cs typeface="Arial" panose="020B0604020202020204" pitchFamily="34" charset="0"/>
              </a:rPr>
              <a:t> prediction </a:t>
            </a:r>
            <a:r>
              <a:rPr lang="en-CA" altLang="zh-CN" sz="2400" dirty="0" smtClean="0">
                <a:latin typeface="Arial" panose="020B0604020202020204" pitchFamily="34" charset="0"/>
                <a:cs typeface="Arial" panose="020B0604020202020204" pitchFamily="34" charset="0"/>
              </a:rPr>
              <a:t>mode.</a:t>
            </a:r>
            <a:endParaRPr lang="en-CA" altLang="zh-CN" dirty="0" smtClean="0">
              <a:latin typeface="Arial" panose="020B0604020202020204" pitchFamily="34" charset="0"/>
              <a:cs typeface="Arial" panose="020B0604020202020204" pitchFamily="34" charset="0"/>
            </a:endParaRPr>
          </a:p>
          <a:p>
            <a:pPr marL="290512" lvl="1" indent="0"/>
            <a:r>
              <a:rPr lang="en-CA" altLang="zh-CN" dirty="0" smtClean="0">
                <a:latin typeface="Arial" panose="020B0604020202020204" pitchFamily="34" charset="0"/>
                <a:cs typeface="Arial" panose="020B0604020202020204" pitchFamily="34" charset="0"/>
              </a:rPr>
              <a:t>If the </a:t>
            </a:r>
            <a:r>
              <a:rPr lang="en-CA" altLang="zh-CN" dirty="0" err="1" smtClean="0">
                <a:latin typeface="Arial" panose="020B0604020202020204" pitchFamily="34" charset="0"/>
                <a:cs typeface="Arial" panose="020B0604020202020204" pitchFamily="34" charset="0"/>
              </a:rPr>
              <a:t>chroma</a:t>
            </a:r>
            <a:r>
              <a:rPr lang="en-CA" altLang="zh-CN" dirty="0" smtClean="0">
                <a:latin typeface="Arial" panose="020B0604020202020204" pitchFamily="34" charset="0"/>
                <a:cs typeface="Arial" panose="020B0604020202020204" pitchFamily="34" charset="0"/>
              </a:rPr>
              <a:t> prediction mode is not PLT and BDPCM, it is derived as </a:t>
            </a:r>
            <a:r>
              <a:rPr lang="en-CA" altLang="zh-CN" b="1" dirty="0" smtClean="0">
                <a:solidFill>
                  <a:srgbClr val="FF0000"/>
                </a:solidFill>
                <a:latin typeface="Arial" panose="020B0604020202020204" pitchFamily="34" charset="0"/>
                <a:cs typeface="Arial" panose="020B0604020202020204" pitchFamily="34" charset="0"/>
              </a:rPr>
              <a:t>DM</a:t>
            </a:r>
            <a:r>
              <a:rPr lang="en-CA" altLang="zh-CN" dirty="0" smtClean="0">
                <a:latin typeface="Arial" panose="020B0604020202020204" pitchFamily="34" charset="0"/>
                <a:cs typeface="Arial" panose="020B0604020202020204" pitchFamily="34" charset="0"/>
              </a:rPr>
              <a:t>. </a:t>
            </a:r>
          </a:p>
          <a:p>
            <a:endParaRPr lang="en-US" altLang="zh-CN" dirty="0" smtClean="0"/>
          </a:p>
        </p:txBody>
      </p:sp>
      <p:sp>
        <p:nvSpPr>
          <p:cNvPr id="39" name="灯片编号占位符 38"/>
          <p:cNvSpPr>
            <a:spLocks noGrp="1"/>
          </p:cNvSpPr>
          <p:nvPr>
            <p:ph type="sldNum" sz="quarter" idx="10"/>
          </p:nvPr>
        </p:nvSpPr>
        <p:spPr/>
        <p:txBody>
          <a:bodyPr/>
          <a:lstStyle/>
          <a:p>
            <a:pPr>
              <a:defRPr/>
            </a:pPr>
            <a:fld id="{5564626F-57A5-49A7-8147-6690601DC936}" type="slidenum">
              <a:rPr lang="de-DE" altLang="ja-JP" smtClean="0"/>
              <a:pPr>
                <a:defRPr/>
              </a:pPr>
              <a:t>2</a:t>
            </a:fld>
            <a:endParaRPr lang="de-DE" altLang="ja-JP" dirty="0"/>
          </a:p>
        </p:txBody>
      </p:sp>
    </p:spTree>
    <p:extLst>
      <p:ext uri="{BB962C8B-B14F-4D97-AF65-F5344CB8AC3E}">
        <p14:creationId xmlns:p14="http://schemas.microsoft.com/office/powerpoint/2010/main" val="3404030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ja-JP" dirty="0" smtClean="0"/>
              <a:t>Problem for Fix </a:t>
            </a:r>
            <a:r>
              <a:rPr lang="en-US" altLang="ja-JP" dirty="0"/>
              <a:t>1</a:t>
            </a:r>
            <a:r>
              <a:rPr lang="en-US" altLang="ja-JP" dirty="0" smtClean="0"/>
              <a:t>(2/2)</a:t>
            </a:r>
            <a:endParaRPr lang="zh-CN" altLang="en-US" dirty="0"/>
          </a:p>
        </p:txBody>
      </p:sp>
      <p:sp>
        <p:nvSpPr>
          <p:cNvPr id="3" name="内容占位符 2"/>
          <p:cNvSpPr>
            <a:spLocks noGrp="1"/>
          </p:cNvSpPr>
          <p:nvPr>
            <p:ph idx="1"/>
          </p:nvPr>
        </p:nvSpPr>
        <p:spPr/>
        <p:txBody>
          <a:bodyPr/>
          <a:lstStyle/>
          <a:p>
            <a:pPr marL="633412" lvl="1" indent="-342900"/>
            <a:r>
              <a:rPr lang="en-CA" altLang="zh-CN" dirty="0" smtClean="0">
                <a:latin typeface="Arial" panose="020B0604020202020204" pitchFamily="34" charset="0"/>
                <a:cs typeface="Arial" panose="020B0604020202020204" pitchFamily="34" charset="0"/>
              </a:rPr>
              <a:t>The </a:t>
            </a:r>
            <a:r>
              <a:rPr lang="en-CA" altLang="zh-CN" dirty="0" err="1">
                <a:latin typeface="Arial" panose="020B0604020202020204" pitchFamily="34" charset="0"/>
                <a:cs typeface="Arial" panose="020B0604020202020204" pitchFamily="34" charset="0"/>
              </a:rPr>
              <a:t>chroma</a:t>
            </a:r>
            <a:r>
              <a:rPr lang="en-CA" altLang="zh-CN" dirty="0">
                <a:latin typeface="Arial" panose="020B0604020202020204" pitchFamily="34" charset="0"/>
                <a:cs typeface="Arial" panose="020B0604020202020204" pitchFamily="34" charset="0"/>
              </a:rPr>
              <a:t> prediction mode is inferred as </a:t>
            </a:r>
            <a:r>
              <a:rPr lang="en-CA" altLang="zh-CN" dirty="0">
                <a:solidFill>
                  <a:srgbClr val="FF0000"/>
                </a:solidFill>
                <a:latin typeface="Arial" panose="020B0604020202020204" pitchFamily="34" charset="0"/>
                <a:cs typeface="Arial" panose="020B0604020202020204" pitchFamily="34" charset="0"/>
              </a:rPr>
              <a:t>Planar</a:t>
            </a:r>
            <a:r>
              <a:rPr lang="en-CA" altLang="zh-CN" dirty="0">
                <a:solidFill>
                  <a:schemeClr val="tx1"/>
                </a:solidFill>
                <a:latin typeface="Arial" panose="020B0604020202020204" pitchFamily="34" charset="0"/>
                <a:cs typeface="Arial" panose="020B0604020202020204" pitchFamily="34" charset="0"/>
              </a:rPr>
              <a:t> </a:t>
            </a:r>
            <a:r>
              <a:rPr lang="en-CA" altLang="zh-CN" dirty="0">
                <a:latin typeface="Arial" panose="020B0604020202020204" pitchFamily="34" charset="0"/>
                <a:cs typeface="Arial" panose="020B0604020202020204" pitchFamily="34" charset="0"/>
              </a:rPr>
              <a:t>depending on </a:t>
            </a:r>
            <a:r>
              <a:rPr lang="en-CA" altLang="zh-CN" dirty="0" err="1">
                <a:latin typeface="Arial" panose="020B0604020202020204" pitchFamily="34" charset="0"/>
                <a:cs typeface="Arial" panose="020B0604020202020204" pitchFamily="34" charset="0"/>
              </a:rPr>
              <a:t>cclm_mode_flag</a:t>
            </a:r>
            <a:r>
              <a:rPr lang="en-CA" altLang="zh-CN" dirty="0">
                <a:latin typeface="Arial" panose="020B0604020202020204" pitchFamily="34" charset="0"/>
                <a:cs typeface="Arial" panose="020B0604020202020204" pitchFamily="34" charset="0"/>
              </a:rPr>
              <a:t> and </a:t>
            </a:r>
            <a:r>
              <a:rPr lang="en-CA" altLang="zh-CN" dirty="0" err="1">
                <a:latin typeface="Arial" panose="020B0604020202020204" pitchFamily="34" charset="0"/>
                <a:cs typeface="Arial" panose="020B0604020202020204" pitchFamily="34" charset="0"/>
              </a:rPr>
              <a:t>intra_chroma_pred_mode</a:t>
            </a:r>
            <a:r>
              <a:rPr lang="en-CA" altLang="zh-CN" b="1" dirty="0">
                <a:latin typeface="Arial" panose="020B0604020202020204" pitchFamily="34" charset="0"/>
                <a:cs typeface="Arial" panose="020B0604020202020204" pitchFamily="34" charset="0"/>
              </a:rPr>
              <a:t>. </a:t>
            </a:r>
            <a:endParaRPr lang="en-CA" altLang="zh-CN" b="1" dirty="0" smtClean="0">
              <a:latin typeface="Arial" panose="020B0604020202020204" pitchFamily="34" charset="0"/>
              <a:cs typeface="Arial" panose="020B0604020202020204" pitchFamily="34" charset="0"/>
            </a:endParaRPr>
          </a:p>
          <a:p>
            <a:pPr marL="504825" lvl="2" indent="0">
              <a:buNone/>
            </a:pPr>
            <a:r>
              <a:rPr lang="en-CA" altLang="zh-CN" sz="1600" dirty="0" smtClean="0"/>
              <a:t>	7.4.10.5 Coding </a:t>
            </a:r>
            <a:r>
              <a:rPr lang="en-CA" altLang="zh-CN" sz="1600" dirty="0"/>
              <a:t>unit </a:t>
            </a:r>
            <a:r>
              <a:rPr lang="en-CA" altLang="zh-CN" sz="1600" dirty="0" smtClean="0"/>
              <a:t>semantics</a:t>
            </a:r>
            <a:endParaRPr lang="en-CA" altLang="zh-CN" sz="1600" b="1" dirty="0" smtClean="0">
              <a:latin typeface="Arial" panose="020B0604020202020204" pitchFamily="34" charset="0"/>
              <a:cs typeface="Arial" panose="020B0604020202020204" pitchFamily="34" charset="0"/>
            </a:endParaRPr>
          </a:p>
          <a:p>
            <a:pPr marL="504825" lvl="2" indent="0"/>
            <a:r>
              <a:rPr lang="en-CA" altLang="zh-CN" sz="1600" dirty="0"/>
              <a:t>When </a:t>
            </a:r>
            <a:r>
              <a:rPr lang="en-CA" altLang="zh-CN" sz="1600" dirty="0" err="1"/>
              <a:t>cclm_mode_flag</a:t>
            </a:r>
            <a:r>
              <a:rPr lang="en-CA" altLang="zh-CN" sz="1600" dirty="0"/>
              <a:t> is not present, it is inferred to be equal to 0</a:t>
            </a:r>
          </a:p>
          <a:p>
            <a:pPr marL="504825" lvl="2" indent="0"/>
            <a:r>
              <a:rPr lang="en-CA" altLang="zh-CN" sz="1600" dirty="0"/>
              <a:t>When </a:t>
            </a:r>
            <a:r>
              <a:rPr lang="en-CA" altLang="zh-CN" sz="1600" dirty="0" err="1"/>
              <a:t>intra_chroma_pred_mode</a:t>
            </a:r>
            <a:r>
              <a:rPr lang="en-CA" altLang="zh-CN" sz="1600" dirty="0"/>
              <a:t> is not present, it is inferred to be equal to 0</a:t>
            </a:r>
            <a:r>
              <a:rPr lang="en-CA" altLang="zh-CN" sz="1600" dirty="0" smtClean="0"/>
              <a:t>.</a:t>
            </a:r>
            <a:endParaRPr lang="en-CA" altLang="zh-CN" sz="1600" b="1" dirty="0" smtClean="0">
              <a:latin typeface="Arial" panose="020B0604020202020204" pitchFamily="34" charset="0"/>
              <a:cs typeface="Arial" panose="020B0604020202020204" pitchFamily="34" charset="0"/>
            </a:endParaRPr>
          </a:p>
          <a:p>
            <a:pPr marL="504825" lvl="2" indent="0">
              <a:buNone/>
            </a:pPr>
            <a:endParaRPr lang="en-CA" altLang="zh-CN" dirty="0">
              <a:solidFill>
                <a:schemeClr val="tx1"/>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5564626F-57A5-49A7-8147-6690601DC936}" type="slidenum">
              <a:rPr lang="de-DE" altLang="ja-JP" smtClean="0"/>
              <a:pPr>
                <a:defRPr/>
              </a:pPr>
              <a:t>3</a:t>
            </a:fld>
            <a:endParaRPr lang="de-DE" altLang="ja-JP" dirty="0"/>
          </a:p>
        </p:txBody>
      </p:sp>
      <p:sp>
        <p:nvSpPr>
          <p:cNvPr id="5" name="页脚占位符 4"/>
          <p:cNvSpPr>
            <a:spLocks noGrp="1"/>
          </p:cNvSpPr>
          <p:nvPr>
            <p:ph type="ftr" sz="quarter" idx="11"/>
          </p:nvPr>
        </p:nvSpPr>
        <p:spPr/>
        <p:txBody>
          <a:bodyPr/>
          <a:lstStyle/>
          <a:p>
            <a:pPr>
              <a:defRPr/>
            </a:pPr>
            <a:r>
              <a:rPr lang="en-US" altLang="ja-JP" smtClean="0"/>
              <a:t>Copyright 2020 FUJITSU R&amp;D CENTER CO., LTD.</a:t>
            </a:r>
            <a:endParaRPr lang="de-DE" altLang="ja-JP" dirty="0"/>
          </a:p>
        </p:txBody>
      </p:sp>
      <p:graphicFrame>
        <p:nvGraphicFramePr>
          <p:cNvPr id="7" name="表格 6"/>
          <p:cNvGraphicFramePr>
            <a:graphicFrameLocks noGrp="1"/>
          </p:cNvGraphicFramePr>
          <p:nvPr>
            <p:extLst>
              <p:ext uri="{D42A27DB-BD31-4B8C-83A1-F6EECF244321}">
                <p14:modId xmlns:p14="http://schemas.microsoft.com/office/powerpoint/2010/main" val="3697384057"/>
              </p:ext>
            </p:extLst>
          </p:nvPr>
        </p:nvGraphicFramePr>
        <p:xfrm>
          <a:off x="978632" y="2636912"/>
          <a:ext cx="7985856" cy="2291080"/>
        </p:xfrm>
        <a:graphic>
          <a:graphicData uri="http://schemas.openxmlformats.org/drawingml/2006/table">
            <a:tbl>
              <a:tblPr>
                <a:tableStyleId>{5C22544A-7EE6-4342-B048-85BDC9FD1C3A}</a:tableStyleId>
              </a:tblPr>
              <a:tblGrid>
                <a:gridCol w="1161114"/>
                <a:gridCol w="1120141"/>
                <a:gridCol w="1727403"/>
                <a:gridCol w="447764"/>
                <a:gridCol w="417035"/>
                <a:gridCol w="417035"/>
                <a:gridCol w="1347682"/>
                <a:gridCol w="1347682"/>
              </a:tblGrid>
              <a:tr h="0">
                <a:tc rowSpan="2">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b="1" dirty="0" err="1">
                          <a:effectLst/>
                        </a:rPr>
                        <a:t>cclm_mode_flag</a:t>
                      </a:r>
                      <a:endParaRPr lang="zh-CN" sz="1100" b="1" dirty="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cclm_mode_idx</a:t>
                      </a:r>
                      <a:endParaRPr lang="zh-CN" sz="110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b="1" dirty="0" err="1">
                          <a:effectLst/>
                        </a:rPr>
                        <a:t>intra_chroma_pred_mode</a:t>
                      </a:r>
                      <a:endParaRPr lang="zh-CN" sz="1100" b="1" dirty="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5">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lumaIntraPredMode </a:t>
                      </a:r>
                      <a:endParaRPr lang="zh-CN" sz="110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78232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0</a:t>
                      </a:r>
                      <a:endParaRPr lang="zh-CN" sz="110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50</a:t>
                      </a:r>
                      <a:endParaRPr lang="zh-CN" sz="110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18</a:t>
                      </a:r>
                      <a:endParaRPr lang="zh-CN" sz="110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1</a:t>
                      </a:r>
                      <a:endParaRPr lang="zh-CN" sz="110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X ( 0  &lt;=  X  &lt;=  66 )</a:t>
                      </a:r>
                      <a:endParaRPr lang="zh-CN" sz="110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solidFill>
                            <a:srgbClr val="FF0000"/>
                          </a:solidFill>
                          <a:effectLst/>
                        </a:rPr>
                        <a:t>0</a:t>
                      </a:r>
                      <a:endParaRPr lang="zh-CN" sz="1100" dirty="0">
                        <a:solidFill>
                          <a:srgbClr val="FF0000"/>
                        </a:solidFill>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solidFill>
                            <a:srgbClr val="FF0000"/>
                          </a:solidFill>
                          <a:effectLst/>
                        </a:rPr>
                        <a:t>-</a:t>
                      </a:r>
                      <a:endParaRPr lang="zh-CN" sz="1100" dirty="0">
                        <a:solidFill>
                          <a:srgbClr val="FF0000"/>
                        </a:solidFill>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solidFill>
                            <a:srgbClr val="FF0000"/>
                          </a:solidFill>
                          <a:effectLst/>
                        </a:rPr>
                        <a:t>0</a:t>
                      </a:r>
                      <a:endParaRPr lang="zh-CN" sz="1100" dirty="0">
                        <a:solidFill>
                          <a:srgbClr val="FF0000"/>
                        </a:solidFill>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solidFill>
                            <a:schemeClr val="tx1"/>
                          </a:solidFill>
                          <a:effectLst/>
                        </a:rPr>
                        <a:t>66</a:t>
                      </a:r>
                      <a:endParaRPr lang="zh-CN" sz="1100" dirty="0">
                        <a:solidFill>
                          <a:schemeClr val="tx1"/>
                        </a:solidFill>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solidFill>
                            <a:schemeClr val="tx1"/>
                          </a:solidFill>
                          <a:effectLst/>
                        </a:rPr>
                        <a:t>0</a:t>
                      </a:r>
                      <a:endParaRPr lang="zh-CN" sz="1100" dirty="0">
                        <a:solidFill>
                          <a:schemeClr val="tx1"/>
                        </a:solidFill>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solidFill>
                            <a:schemeClr val="tx1"/>
                          </a:solidFill>
                          <a:effectLst/>
                        </a:rPr>
                        <a:t>0</a:t>
                      </a:r>
                      <a:endParaRPr lang="zh-CN" sz="1100" dirty="0">
                        <a:solidFill>
                          <a:schemeClr val="tx1"/>
                        </a:solidFill>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solidFill>
                            <a:schemeClr val="tx1"/>
                          </a:solidFill>
                          <a:effectLst/>
                        </a:rPr>
                        <a:t>0</a:t>
                      </a:r>
                      <a:endParaRPr lang="zh-CN" sz="1100" dirty="0">
                        <a:solidFill>
                          <a:schemeClr val="tx1"/>
                        </a:solidFill>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solidFill>
                            <a:schemeClr val="tx1"/>
                          </a:solidFill>
                          <a:effectLst/>
                        </a:rPr>
                        <a:t>0</a:t>
                      </a:r>
                      <a:endParaRPr lang="zh-CN" sz="1100" dirty="0">
                        <a:solidFill>
                          <a:schemeClr val="tx1"/>
                        </a:solidFill>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0</a:t>
                      </a:r>
                      <a:endParaRPr lang="zh-CN" sz="110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a:t>
                      </a:r>
                      <a:endParaRPr lang="zh-CN" sz="110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1</a:t>
                      </a:r>
                      <a:endParaRPr lang="zh-CN" sz="110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50</a:t>
                      </a:r>
                      <a:endParaRPr lang="zh-CN" sz="110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66</a:t>
                      </a:r>
                      <a:endParaRPr lang="zh-CN" sz="110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50</a:t>
                      </a:r>
                      <a:endParaRPr lang="zh-CN" sz="110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50</a:t>
                      </a:r>
                      <a:endParaRPr lang="zh-CN" sz="110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50</a:t>
                      </a:r>
                      <a:endParaRPr lang="zh-CN" sz="110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0</a:t>
                      </a:r>
                      <a:endParaRPr lang="zh-CN" sz="1100" dirty="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a:t>
                      </a:r>
                      <a:endParaRPr lang="zh-CN" sz="110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2</a:t>
                      </a:r>
                      <a:endParaRPr lang="zh-CN" sz="110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18</a:t>
                      </a:r>
                      <a:endParaRPr lang="zh-CN" sz="110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18</a:t>
                      </a:r>
                      <a:endParaRPr lang="zh-CN" sz="110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66</a:t>
                      </a:r>
                      <a:endParaRPr lang="zh-CN" sz="110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18</a:t>
                      </a:r>
                      <a:endParaRPr lang="zh-CN" sz="110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18</a:t>
                      </a:r>
                      <a:endParaRPr lang="zh-CN" sz="110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0</a:t>
                      </a:r>
                      <a:endParaRPr lang="zh-CN" sz="110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a:t>
                      </a:r>
                      <a:endParaRPr lang="zh-CN" sz="110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3</a:t>
                      </a:r>
                      <a:endParaRPr lang="zh-CN" sz="110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1</a:t>
                      </a:r>
                      <a:endParaRPr lang="zh-CN" sz="110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1</a:t>
                      </a:r>
                      <a:endParaRPr lang="zh-CN" sz="110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1</a:t>
                      </a:r>
                      <a:endParaRPr lang="zh-CN" sz="110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66</a:t>
                      </a:r>
                      <a:endParaRPr lang="zh-CN" sz="110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1</a:t>
                      </a:r>
                      <a:endParaRPr lang="zh-CN" sz="110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b="1" dirty="0">
                          <a:solidFill>
                            <a:srgbClr val="C00000"/>
                          </a:solidFill>
                          <a:effectLst/>
                        </a:rPr>
                        <a:t>0</a:t>
                      </a:r>
                      <a:endParaRPr lang="zh-CN" sz="1100" b="1" dirty="0">
                        <a:solidFill>
                          <a:srgbClr val="C00000"/>
                        </a:solidFill>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b="1">
                          <a:solidFill>
                            <a:srgbClr val="C00000"/>
                          </a:solidFill>
                          <a:effectLst/>
                        </a:rPr>
                        <a:t>-</a:t>
                      </a:r>
                      <a:endParaRPr lang="zh-CN" sz="1100" b="1">
                        <a:solidFill>
                          <a:srgbClr val="C00000"/>
                        </a:solidFill>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b="1" dirty="0">
                          <a:solidFill>
                            <a:srgbClr val="C00000"/>
                          </a:solidFill>
                          <a:effectLst/>
                        </a:rPr>
                        <a:t>4</a:t>
                      </a:r>
                      <a:endParaRPr lang="zh-CN" sz="1100" b="1" dirty="0">
                        <a:solidFill>
                          <a:srgbClr val="C00000"/>
                        </a:solidFill>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b="0" dirty="0">
                          <a:solidFill>
                            <a:schemeClr val="tx1"/>
                          </a:solidFill>
                          <a:effectLst/>
                        </a:rPr>
                        <a:t>0</a:t>
                      </a:r>
                      <a:endParaRPr lang="zh-CN" sz="1100" b="0" dirty="0">
                        <a:solidFill>
                          <a:schemeClr val="tx1"/>
                        </a:solidFill>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b="0" dirty="0">
                          <a:solidFill>
                            <a:schemeClr val="tx1"/>
                          </a:solidFill>
                          <a:effectLst/>
                        </a:rPr>
                        <a:t>50</a:t>
                      </a:r>
                      <a:endParaRPr lang="zh-CN" sz="1100" b="0" dirty="0">
                        <a:solidFill>
                          <a:schemeClr val="tx1"/>
                        </a:solidFill>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b="0" dirty="0">
                          <a:solidFill>
                            <a:schemeClr val="tx1"/>
                          </a:solidFill>
                          <a:effectLst/>
                        </a:rPr>
                        <a:t>18</a:t>
                      </a:r>
                      <a:endParaRPr lang="zh-CN" sz="1100" b="0" dirty="0">
                        <a:solidFill>
                          <a:schemeClr val="tx1"/>
                        </a:solidFill>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b="0" dirty="0">
                          <a:solidFill>
                            <a:schemeClr val="tx1"/>
                          </a:solidFill>
                          <a:effectLst/>
                        </a:rPr>
                        <a:t>1</a:t>
                      </a:r>
                      <a:endParaRPr lang="zh-CN" sz="1100" b="0" dirty="0">
                        <a:solidFill>
                          <a:schemeClr val="tx1"/>
                        </a:solidFill>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b="0" dirty="0">
                          <a:solidFill>
                            <a:schemeClr val="tx1"/>
                          </a:solidFill>
                          <a:effectLst/>
                        </a:rPr>
                        <a:t>X</a:t>
                      </a:r>
                      <a:endParaRPr lang="zh-CN" sz="1100" b="0" dirty="0">
                        <a:solidFill>
                          <a:schemeClr val="tx1"/>
                        </a:solidFill>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1</a:t>
                      </a:r>
                      <a:endParaRPr lang="zh-CN" sz="110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0</a:t>
                      </a:r>
                      <a:endParaRPr lang="zh-CN" sz="110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a:t>
                      </a:r>
                      <a:endParaRPr lang="zh-CN" sz="110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81</a:t>
                      </a:r>
                      <a:endParaRPr lang="zh-CN" sz="110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81</a:t>
                      </a:r>
                      <a:endParaRPr lang="zh-CN" sz="110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81</a:t>
                      </a:r>
                      <a:endParaRPr lang="zh-CN" sz="110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81</a:t>
                      </a:r>
                      <a:endParaRPr lang="zh-CN" sz="1100" dirty="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81</a:t>
                      </a:r>
                      <a:endParaRPr lang="zh-CN" sz="1100" dirty="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1</a:t>
                      </a:r>
                      <a:endParaRPr lang="zh-CN" sz="110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1</a:t>
                      </a:r>
                      <a:endParaRPr lang="zh-CN" sz="110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a:t>
                      </a:r>
                      <a:endParaRPr lang="zh-CN" sz="110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82</a:t>
                      </a:r>
                      <a:endParaRPr lang="zh-CN" sz="110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82</a:t>
                      </a:r>
                      <a:endParaRPr lang="zh-CN" sz="110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82</a:t>
                      </a:r>
                      <a:endParaRPr lang="zh-CN" sz="110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82</a:t>
                      </a:r>
                      <a:endParaRPr lang="zh-CN" sz="110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82</a:t>
                      </a:r>
                      <a:endParaRPr lang="zh-CN" sz="110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1</a:t>
                      </a:r>
                      <a:endParaRPr lang="zh-CN" sz="110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2</a:t>
                      </a:r>
                      <a:endParaRPr lang="zh-CN" sz="110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a:t>
                      </a:r>
                      <a:endParaRPr lang="zh-CN" sz="110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83</a:t>
                      </a:r>
                      <a:endParaRPr lang="zh-CN" sz="110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83</a:t>
                      </a:r>
                      <a:endParaRPr lang="zh-CN" sz="110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83</a:t>
                      </a:r>
                      <a:endParaRPr lang="zh-CN" sz="110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83</a:t>
                      </a:r>
                      <a:endParaRPr lang="zh-CN" sz="110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83</a:t>
                      </a:r>
                      <a:endParaRPr lang="zh-CN" sz="1100" dirty="0">
                        <a:effectLst/>
                        <a:latin typeface="Times New Roman" panose="02020603050405020304" pitchFamily="18" charset="0"/>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8" name="下箭头 7"/>
          <p:cNvSpPr/>
          <p:nvPr/>
        </p:nvSpPr>
        <p:spPr bwMode="auto">
          <a:xfrm rot="16200000">
            <a:off x="762608" y="3573016"/>
            <a:ext cx="144016" cy="144016"/>
          </a:xfrm>
          <a:prstGeom prst="downArrow">
            <a:avLst/>
          </a:pr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zh-CN" altLang="en-US" sz="1800" b="0" i="0" u="none" strike="noStrike" cap="none" normalizeH="0" baseline="0" smtClean="0">
              <a:ln>
                <a:noFill/>
              </a:ln>
              <a:solidFill>
                <a:srgbClr val="000000"/>
              </a:solidFill>
              <a:effectLst/>
              <a:latin typeface="ＭＳ Ｐゴシック" charset="-128"/>
              <a:ea typeface="ＭＳ Ｐゴシック" charset="-128"/>
            </a:endParaRPr>
          </a:p>
        </p:txBody>
      </p:sp>
      <p:sp>
        <p:nvSpPr>
          <p:cNvPr id="9" name="矩形 8"/>
          <p:cNvSpPr/>
          <p:nvPr/>
        </p:nvSpPr>
        <p:spPr>
          <a:xfrm>
            <a:off x="-36512" y="3460358"/>
            <a:ext cx="851515" cy="369332"/>
          </a:xfrm>
          <a:prstGeom prst="rect">
            <a:avLst/>
          </a:prstGeom>
        </p:spPr>
        <p:txBody>
          <a:bodyPr wrap="none">
            <a:spAutoFit/>
          </a:bodyPr>
          <a:lstStyle/>
          <a:p>
            <a:r>
              <a:rPr lang="en-CA" altLang="zh-CN" dirty="0">
                <a:solidFill>
                  <a:srgbClr val="FF0000"/>
                </a:solidFill>
                <a:latin typeface="Arial" panose="020B0604020202020204" pitchFamily="34" charset="0"/>
                <a:cs typeface="Arial" panose="020B0604020202020204" pitchFamily="34" charset="0"/>
              </a:rPr>
              <a:t>Planar</a:t>
            </a:r>
            <a:endParaRPr lang="zh-CN" altLang="en-US" dirty="0"/>
          </a:p>
        </p:txBody>
      </p:sp>
      <p:sp>
        <p:nvSpPr>
          <p:cNvPr id="10" name="下箭头 9"/>
          <p:cNvSpPr/>
          <p:nvPr/>
        </p:nvSpPr>
        <p:spPr bwMode="auto">
          <a:xfrm rot="16200000">
            <a:off x="738949" y="4261738"/>
            <a:ext cx="144016" cy="144016"/>
          </a:xfrm>
          <a:prstGeom prst="downArrow">
            <a:avLst/>
          </a:pr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zh-CN" altLang="en-US" sz="1800" b="0" i="0" u="none" strike="noStrike" cap="none" normalizeH="0" baseline="0" smtClean="0">
              <a:ln>
                <a:noFill/>
              </a:ln>
              <a:solidFill>
                <a:srgbClr val="000000"/>
              </a:solidFill>
              <a:effectLst/>
              <a:latin typeface="ＭＳ Ｐゴシック" charset="-128"/>
              <a:ea typeface="ＭＳ Ｐゴシック" charset="-128"/>
            </a:endParaRPr>
          </a:p>
        </p:txBody>
      </p:sp>
      <p:sp>
        <p:nvSpPr>
          <p:cNvPr id="11" name="矩形 10"/>
          <p:cNvSpPr/>
          <p:nvPr/>
        </p:nvSpPr>
        <p:spPr>
          <a:xfrm>
            <a:off x="93716" y="4149080"/>
            <a:ext cx="543740" cy="369332"/>
          </a:xfrm>
          <a:prstGeom prst="rect">
            <a:avLst/>
          </a:prstGeom>
        </p:spPr>
        <p:txBody>
          <a:bodyPr wrap="none">
            <a:spAutoFit/>
          </a:bodyPr>
          <a:lstStyle/>
          <a:p>
            <a:r>
              <a:rPr lang="en-CA" altLang="zh-CN" dirty="0" smtClean="0">
                <a:solidFill>
                  <a:srgbClr val="FF0000"/>
                </a:solidFill>
                <a:latin typeface="Arial" panose="020B0604020202020204" pitchFamily="34" charset="0"/>
                <a:cs typeface="Arial" panose="020B0604020202020204" pitchFamily="34" charset="0"/>
              </a:rPr>
              <a:t>DM</a:t>
            </a:r>
            <a:endParaRPr lang="zh-CN" altLang="en-US" dirty="0"/>
          </a:p>
        </p:txBody>
      </p:sp>
      <p:sp>
        <p:nvSpPr>
          <p:cNvPr id="12" name="矩形 11"/>
          <p:cNvSpPr/>
          <p:nvPr/>
        </p:nvSpPr>
        <p:spPr bwMode="auto">
          <a:xfrm>
            <a:off x="494157" y="1502652"/>
            <a:ext cx="7992888" cy="936104"/>
          </a:xfrm>
          <a:prstGeom prst="rect">
            <a:avLst/>
          </a:prstGeom>
          <a:noFill/>
          <a:ln>
            <a:headEnd type="none" w="med" len="med"/>
            <a:tailEnd type="none" w="med" len="med"/>
          </a:ln>
          <a:extLst/>
        </p:spPr>
        <p:style>
          <a:lnRef idx="2">
            <a:schemeClr val="accent4"/>
          </a:lnRef>
          <a:fillRef idx="1">
            <a:schemeClr val="lt1"/>
          </a:fillRef>
          <a:effectRef idx="0">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zh-CN" altLang="en-US" sz="1800" b="0" i="0" u="none" strike="noStrike" cap="none" normalizeH="0" baseline="0" smtClean="0">
              <a:ln>
                <a:noFill/>
              </a:ln>
              <a:solidFill>
                <a:srgbClr val="000000"/>
              </a:solidFill>
              <a:effectLst/>
              <a:latin typeface="ＭＳ Ｐゴシック" charset="-128"/>
              <a:ea typeface="ＭＳ Ｐゴシック" charset="-128"/>
            </a:endParaRPr>
          </a:p>
        </p:txBody>
      </p:sp>
    </p:spTree>
    <p:extLst>
      <p:ext uri="{BB962C8B-B14F-4D97-AF65-F5344CB8AC3E}">
        <p14:creationId xmlns:p14="http://schemas.microsoft.com/office/powerpoint/2010/main" val="4284699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Specification change of Fix 1</a:t>
            </a:r>
            <a:endParaRPr lang="zh-CN" altLang="en-US" dirty="0"/>
          </a:p>
        </p:txBody>
      </p:sp>
      <p:sp>
        <p:nvSpPr>
          <p:cNvPr id="3" name="内容占位符 2"/>
          <p:cNvSpPr>
            <a:spLocks noGrp="1"/>
          </p:cNvSpPr>
          <p:nvPr>
            <p:ph idx="1"/>
          </p:nvPr>
        </p:nvSpPr>
        <p:spPr/>
        <p:txBody>
          <a:bodyPr/>
          <a:lstStyle/>
          <a:p>
            <a:r>
              <a:rPr lang="en-US" altLang="zh-CN" dirty="0" smtClean="0">
                <a:solidFill>
                  <a:schemeClr val="tx1"/>
                </a:solidFill>
                <a:latin typeface="Arial" panose="020B0604020202020204" pitchFamily="34" charset="0"/>
                <a:cs typeface="Arial" panose="020B0604020202020204" pitchFamily="34" charset="0"/>
              </a:rPr>
              <a:t>To </a:t>
            </a:r>
            <a:r>
              <a:rPr lang="en-US" altLang="zh-CN" dirty="0">
                <a:solidFill>
                  <a:schemeClr val="tx1"/>
                </a:solidFill>
                <a:latin typeface="Arial" panose="020B0604020202020204" pitchFamily="34" charset="0"/>
                <a:cs typeface="Arial" panose="020B0604020202020204" pitchFamily="34" charset="0"/>
              </a:rPr>
              <a:t>make the inferred </a:t>
            </a:r>
            <a:r>
              <a:rPr lang="en-US" altLang="zh-CN" dirty="0" err="1">
                <a:solidFill>
                  <a:schemeClr val="tx1"/>
                </a:solidFill>
                <a:latin typeface="Arial" panose="020B0604020202020204" pitchFamily="34" charset="0"/>
                <a:cs typeface="Arial" panose="020B0604020202020204" pitchFamily="34" charset="0"/>
              </a:rPr>
              <a:t>chroma</a:t>
            </a:r>
            <a:r>
              <a:rPr lang="en-US" altLang="zh-CN" dirty="0">
                <a:solidFill>
                  <a:schemeClr val="tx1"/>
                </a:solidFill>
                <a:latin typeface="Arial" panose="020B0604020202020204" pitchFamily="34" charset="0"/>
                <a:cs typeface="Arial" panose="020B0604020202020204" pitchFamily="34" charset="0"/>
              </a:rPr>
              <a:t> prediction mode into DM </a:t>
            </a:r>
            <a:r>
              <a:rPr lang="en-US" altLang="zh-CN" dirty="0" smtClean="0">
                <a:solidFill>
                  <a:schemeClr val="tx1"/>
                </a:solidFill>
                <a:latin typeface="Arial" panose="020B0604020202020204" pitchFamily="34" charset="0"/>
                <a:cs typeface="Arial" panose="020B0604020202020204" pitchFamily="34" charset="0"/>
              </a:rPr>
              <a:t>accordingly</a:t>
            </a:r>
          </a:p>
          <a:p>
            <a:pPr marL="504825" lvl="2" indent="0">
              <a:buNone/>
            </a:pPr>
            <a:r>
              <a:rPr lang="en-CA" altLang="zh-CN" sz="1600" dirty="0"/>
              <a:t>7.4.10.5 Coding unit semantics</a:t>
            </a:r>
            <a:endParaRPr lang="en-CA" altLang="zh-CN" sz="1600" b="1" dirty="0">
              <a:latin typeface="Arial" panose="020B0604020202020204" pitchFamily="34" charset="0"/>
              <a:cs typeface="Arial" panose="020B0604020202020204" pitchFamily="34" charset="0"/>
            </a:endParaRPr>
          </a:p>
          <a:p>
            <a:pPr marL="504825" lvl="2" indent="0"/>
            <a:r>
              <a:rPr lang="en-CA" altLang="zh-CN" sz="1600" dirty="0"/>
              <a:t>When </a:t>
            </a:r>
            <a:r>
              <a:rPr lang="en-CA" altLang="zh-CN" sz="1600" dirty="0" err="1"/>
              <a:t>cclm_mode_flag</a:t>
            </a:r>
            <a:r>
              <a:rPr lang="en-CA" altLang="zh-CN" sz="1600" dirty="0"/>
              <a:t> is not present, it is inferred to be equal to 0</a:t>
            </a:r>
          </a:p>
          <a:p>
            <a:pPr marL="504825" lvl="2" indent="0"/>
            <a:r>
              <a:rPr lang="en-CA" altLang="zh-CN" sz="1600" dirty="0"/>
              <a:t>When </a:t>
            </a:r>
            <a:r>
              <a:rPr lang="en-CA" altLang="zh-CN" sz="1600" dirty="0" err="1"/>
              <a:t>intra_chroma_pred_mode</a:t>
            </a:r>
            <a:r>
              <a:rPr lang="en-CA" altLang="zh-CN" sz="1600" dirty="0"/>
              <a:t> is not present, it is inferred to be equal to </a:t>
            </a:r>
            <a:r>
              <a:rPr lang="en-CA" altLang="zh-CN" sz="1600" dirty="0" smtClean="0"/>
              <a:t>0  </a:t>
            </a:r>
            <a:r>
              <a:rPr lang="en-CA" altLang="zh-CN" sz="2400" dirty="0" smtClean="0">
                <a:solidFill>
                  <a:srgbClr val="C00000"/>
                </a:solidFill>
              </a:rPr>
              <a:t>4</a:t>
            </a:r>
            <a:r>
              <a:rPr lang="en-CA" altLang="zh-CN" sz="1600" dirty="0" smtClean="0"/>
              <a:t>.</a:t>
            </a:r>
            <a:endParaRPr lang="en-CA" altLang="zh-CN" sz="1600" b="1" dirty="0">
              <a:latin typeface="Arial" panose="020B0604020202020204" pitchFamily="34" charset="0"/>
              <a:cs typeface="Arial" panose="020B0604020202020204" pitchFamily="34" charset="0"/>
            </a:endParaRPr>
          </a:p>
          <a:p>
            <a:pPr lvl="1"/>
            <a:endParaRPr lang="en-US" altLang="zh-CN" dirty="0" smtClean="0">
              <a:solidFill>
                <a:schemeClr val="tx1"/>
              </a:solidFill>
              <a:latin typeface="Arial" panose="020B0604020202020204" pitchFamily="34" charset="0"/>
              <a:cs typeface="Arial" panose="020B0604020202020204" pitchFamily="34" charset="0"/>
            </a:endParaRPr>
          </a:p>
        </p:txBody>
      </p:sp>
      <p:sp>
        <p:nvSpPr>
          <p:cNvPr id="4" name="灯片编号占位符 3"/>
          <p:cNvSpPr>
            <a:spLocks noGrp="1"/>
          </p:cNvSpPr>
          <p:nvPr>
            <p:ph type="sldNum" sz="quarter" idx="10"/>
          </p:nvPr>
        </p:nvSpPr>
        <p:spPr/>
        <p:txBody>
          <a:bodyPr/>
          <a:lstStyle/>
          <a:p>
            <a:pPr>
              <a:defRPr/>
            </a:pPr>
            <a:fld id="{5564626F-57A5-49A7-8147-6690601DC936}" type="slidenum">
              <a:rPr lang="de-DE" altLang="ja-JP" smtClean="0"/>
              <a:pPr>
                <a:defRPr/>
              </a:pPr>
              <a:t>4</a:t>
            </a:fld>
            <a:endParaRPr lang="de-DE" altLang="ja-JP" dirty="0"/>
          </a:p>
        </p:txBody>
      </p:sp>
      <p:sp>
        <p:nvSpPr>
          <p:cNvPr id="5" name="页脚占位符 4"/>
          <p:cNvSpPr>
            <a:spLocks noGrp="1"/>
          </p:cNvSpPr>
          <p:nvPr>
            <p:ph type="ftr" sz="quarter" idx="11"/>
          </p:nvPr>
        </p:nvSpPr>
        <p:spPr/>
        <p:txBody>
          <a:bodyPr/>
          <a:lstStyle/>
          <a:p>
            <a:pPr>
              <a:defRPr/>
            </a:pPr>
            <a:r>
              <a:rPr lang="en-US" altLang="ja-JP" smtClean="0"/>
              <a:t>Copyright 2020 FUJITSU R&amp;D CENTER CO., LTD.</a:t>
            </a:r>
            <a:endParaRPr lang="de-DE" altLang="ja-JP" dirty="0"/>
          </a:p>
        </p:txBody>
      </p:sp>
      <p:sp>
        <p:nvSpPr>
          <p:cNvPr id="8" name="矩形 7"/>
          <p:cNvSpPr/>
          <p:nvPr/>
        </p:nvSpPr>
        <p:spPr bwMode="auto">
          <a:xfrm>
            <a:off x="539552" y="1628800"/>
            <a:ext cx="8352928" cy="1152128"/>
          </a:xfrm>
          <a:prstGeom prst="rect">
            <a:avLst/>
          </a:prstGeom>
          <a:noFill/>
          <a:ln>
            <a:headEnd type="none" w="med" len="med"/>
            <a:tailEnd type="none" w="med" len="med"/>
          </a:ln>
          <a:extLst/>
        </p:spPr>
        <p:style>
          <a:lnRef idx="2">
            <a:schemeClr val="accent4"/>
          </a:lnRef>
          <a:fillRef idx="1">
            <a:schemeClr val="lt1"/>
          </a:fillRef>
          <a:effectRef idx="0">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zh-CN" altLang="en-US" sz="1800" b="0" i="0" u="none" strike="noStrike" cap="none" normalizeH="0" baseline="0" smtClean="0">
              <a:ln>
                <a:noFill/>
              </a:ln>
              <a:solidFill>
                <a:srgbClr val="000000"/>
              </a:solidFill>
              <a:effectLst/>
              <a:latin typeface="ＭＳ Ｐゴシック" charset="-128"/>
              <a:ea typeface="ＭＳ Ｐゴシック" charset="-128"/>
            </a:endParaRPr>
          </a:p>
        </p:txBody>
      </p:sp>
      <p:cxnSp>
        <p:nvCxnSpPr>
          <p:cNvPr id="10" name="直接连接符 9"/>
          <p:cNvCxnSpPr/>
          <p:nvPr/>
        </p:nvCxnSpPr>
        <p:spPr bwMode="auto">
          <a:xfrm>
            <a:off x="8244408" y="2492896"/>
            <a:ext cx="216024" cy="0"/>
          </a:xfrm>
          <a:prstGeom prst="line">
            <a:avLst/>
          </a:prstGeom>
          <a:ln>
            <a:headEnd type="none" w="med" len="med"/>
            <a:tailEnd type="none" w="med" len="med"/>
          </a:ln>
          <a:extLst/>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1068997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ja-JP" dirty="0"/>
              <a:t>Problem for Fix </a:t>
            </a:r>
            <a:r>
              <a:rPr lang="en-US" altLang="ja-JP" dirty="0" smtClean="0"/>
              <a:t>2</a:t>
            </a:r>
            <a:endParaRPr lang="zh-CN" altLang="en-US" dirty="0"/>
          </a:p>
        </p:txBody>
      </p:sp>
      <p:sp>
        <p:nvSpPr>
          <p:cNvPr id="3" name="内容占位符 2"/>
          <p:cNvSpPr>
            <a:spLocks noGrp="1"/>
          </p:cNvSpPr>
          <p:nvPr>
            <p:ph idx="1"/>
          </p:nvPr>
        </p:nvSpPr>
        <p:spPr/>
        <p:txBody>
          <a:bodyPr/>
          <a:lstStyle/>
          <a:p>
            <a:r>
              <a:rPr lang="en-US" altLang="zh-CN" dirty="0">
                <a:latin typeface="Arial" panose="020B0604020202020204" pitchFamily="34" charset="0"/>
                <a:cs typeface="Arial" panose="020B0604020202020204" pitchFamily="34" charset="0"/>
              </a:rPr>
              <a:t>W</a:t>
            </a:r>
            <a:r>
              <a:rPr lang="en-US" altLang="zh-CN" dirty="0" smtClean="0">
                <a:latin typeface="Arial" panose="020B0604020202020204" pitchFamily="34" charset="0"/>
                <a:cs typeface="Arial" panose="020B0604020202020204" pitchFamily="34" charset="0"/>
              </a:rPr>
              <a:t>hen </a:t>
            </a:r>
            <a:r>
              <a:rPr lang="en-US" altLang="zh-CN" dirty="0">
                <a:latin typeface="Arial" panose="020B0604020202020204" pitchFamily="34" charset="0"/>
                <a:cs typeface="Arial" panose="020B0604020202020204" pitchFamily="34" charset="0"/>
              </a:rPr>
              <a:t>ACT is enabled, if </a:t>
            </a:r>
            <a:r>
              <a:rPr lang="en-US" altLang="zh-CN" b="1" dirty="0" err="1">
                <a:latin typeface="Arial" panose="020B0604020202020204" pitchFamily="34" charset="0"/>
                <a:cs typeface="Arial" panose="020B0604020202020204" pitchFamily="34" charset="0"/>
              </a:rPr>
              <a:t>separate_colour_plane_flag</a:t>
            </a:r>
            <a:r>
              <a:rPr lang="en-US" altLang="zh-CN" b="1" dirty="0">
                <a:latin typeface="Arial" panose="020B0604020202020204" pitchFamily="34" charset="0"/>
                <a:cs typeface="Arial" panose="020B0604020202020204" pitchFamily="34" charset="0"/>
              </a:rPr>
              <a:t> </a:t>
            </a:r>
            <a:r>
              <a:rPr lang="en-US" altLang="zh-CN" b="1" smtClean="0">
                <a:latin typeface="Arial" panose="020B0604020202020204" pitchFamily="34" charset="0"/>
                <a:cs typeface="Arial" panose="020B0604020202020204" pitchFamily="34" charset="0"/>
              </a:rPr>
              <a:t>equals 1</a:t>
            </a:r>
            <a:r>
              <a:rPr lang="en-US" altLang="zh-CN" dirty="0">
                <a:latin typeface="Arial" panose="020B0604020202020204" pitchFamily="34" charset="0"/>
                <a:cs typeface="Arial" panose="020B0604020202020204" pitchFamily="34" charset="0"/>
              </a:rPr>
              <a:t>, </a:t>
            </a:r>
            <a:r>
              <a:rPr lang="en-CA" altLang="zh-CN" dirty="0" err="1">
                <a:latin typeface="Arial" panose="020B0604020202020204" pitchFamily="34" charset="0"/>
                <a:cs typeface="Arial" panose="020B0604020202020204" pitchFamily="34" charset="0"/>
              </a:rPr>
              <a:t>cu_act_enabled_flag</a:t>
            </a:r>
            <a:r>
              <a:rPr lang="en-CA" altLang="zh-CN" dirty="0">
                <a:latin typeface="Arial" panose="020B0604020202020204" pitchFamily="34" charset="0"/>
                <a:cs typeface="Arial" panose="020B0604020202020204" pitchFamily="34" charset="0"/>
              </a:rPr>
              <a:t> will </a:t>
            </a:r>
            <a:r>
              <a:rPr lang="en-CA" altLang="zh-CN" dirty="0" smtClean="0">
                <a:latin typeface="Arial" panose="020B0604020202020204" pitchFamily="34" charset="0"/>
                <a:cs typeface="Arial" panose="020B0604020202020204" pitchFamily="34" charset="0"/>
              </a:rPr>
              <a:t>be </a:t>
            </a:r>
            <a:r>
              <a:rPr lang="en-CA" altLang="zh-CN" dirty="0">
                <a:latin typeface="Arial" panose="020B0604020202020204" pitchFamily="34" charset="0"/>
                <a:cs typeface="Arial" panose="020B0604020202020204" pitchFamily="34" charset="0"/>
              </a:rPr>
              <a:t>signaled</a:t>
            </a:r>
            <a:r>
              <a:rPr lang="en-CA" altLang="zh-CN" dirty="0" smtClean="0">
                <a:latin typeface="Arial" panose="020B0604020202020204" pitchFamily="34" charset="0"/>
                <a:cs typeface="Arial" panose="020B0604020202020204" pitchFamily="34" charset="0"/>
              </a:rPr>
              <a:t>.</a:t>
            </a:r>
            <a:endParaRPr lang="en-US" altLang="zh-CN" dirty="0" smtClean="0">
              <a:latin typeface="Arial" panose="020B0604020202020204" pitchFamily="34" charset="0"/>
              <a:cs typeface="Arial" panose="020B0604020202020204" pitchFamily="34" charset="0"/>
            </a:endParaRPr>
          </a:p>
          <a:p>
            <a:pPr lvl="1"/>
            <a:r>
              <a:rPr lang="en-US" altLang="zh-CN" dirty="0" smtClean="0">
                <a:latin typeface="Arial" panose="020B0604020202020204" pitchFamily="34" charset="0"/>
                <a:cs typeface="Arial" panose="020B0604020202020204" pitchFamily="34" charset="0"/>
              </a:rPr>
              <a:t>The  ACT is enabled </a:t>
            </a:r>
            <a:r>
              <a:rPr lang="en-US" altLang="zh-CN" dirty="0">
                <a:latin typeface="Arial" panose="020B0604020202020204" pitchFamily="34" charset="0"/>
                <a:cs typeface="Arial" panose="020B0604020202020204" pitchFamily="34" charset="0"/>
              </a:rPr>
              <a:t>for 4:4:4 </a:t>
            </a:r>
            <a:r>
              <a:rPr lang="en-US" altLang="zh-CN" dirty="0" smtClean="0">
                <a:latin typeface="Arial" panose="020B0604020202020204" pitchFamily="34" charset="0"/>
                <a:cs typeface="Arial" panose="020B0604020202020204" pitchFamily="34" charset="0"/>
              </a:rPr>
              <a:t>sequences.</a:t>
            </a:r>
          </a:p>
          <a:p>
            <a:pPr lvl="1"/>
            <a:r>
              <a:rPr lang="en-CA" altLang="zh-CN" dirty="0" err="1">
                <a:latin typeface="Arial" panose="020B0604020202020204" pitchFamily="34" charset="0"/>
                <a:cs typeface="Arial" panose="020B0604020202020204" pitchFamily="34" charset="0"/>
              </a:rPr>
              <a:t>cu_act_enabled_flag</a:t>
            </a:r>
            <a:r>
              <a:rPr lang="en-CA" altLang="zh-CN"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is signaled for each intra CU in the single </a:t>
            </a:r>
            <a:r>
              <a:rPr lang="en-US" altLang="zh-CN" dirty="0" smtClean="0">
                <a:latin typeface="Arial" panose="020B0604020202020204" pitchFamily="34" charset="0"/>
                <a:cs typeface="Arial" panose="020B0604020202020204" pitchFamily="34" charset="0"/>
              </a:rPr>
              <a:t>tree.</a:t>
            </a:r>
          </a:p>
        </p:txBody>
      </p:sp>
      <p:sp>
        <p:nvSpPr>
          <p:cNvPr id="4" name="灯片编号占位符 3"/>
          <p:cNvSpPr>
            <a:spLocks noGrp="1"/>
          </p:cNvSpPr>
          <p:nvPr>
            <p:ph type="sldNum" sz="quarter" idx="10"/>
          </p:nvPr>
        </p:nvSpPr>
        <p:spPr/>
        <p:txBody>
          <a:bodyPr/>
          <a:lstStyle/>
          <a:p>
            <a:pPr>
              <a:defRPr/>
            </a:pPr>
            <a:fld id="{5564626F-57A5-49A7-8147-6690601DC936}" type="slidenum">
              <a:rPr lang="de-DE" altLang="ja-JP" smtClean="0"/>
              <a:pPr>
                <a:defRPr/>
              </a:pPr>
              <a:t>5</a:t>
            </a:fld>
            <a:endParaRPr lang="de-DE" altLang="ja-JP" dirty="0"/>
          </a:p>
        </p:txBody>
      </p:sp>
      <p:sp>
        <p:nvSpPr>
          <p:cNvPr id="5" name="页脚占位符 4"/>
          <p:cNvSpPr>
            <a:spLocks noGrp="1"/>
          </p:cNvSpPr>
          <p:nvPr>
            <p:ph type="ftr" sz="quarter" idx="11"/>
          </p:nvPr>
        </p:nvSpPr>
        <p:spPr/>
        <p:txBody>
          <a:bodyPr/>
          <a:lstStyle/>
          <a:p>
            <a:pPr>
              <a:defRPr/>
            </a:pPr>
            <a:r>
              <a:rPr lang="en-US" altLang="ja-JP" smtClean="0"/>
              <a:t>Copyright 2020 FUJITSU R&amp;D CENTER CO., LTD.</a:t>
            </a:r>
            <a:endParaRPr lang="de-DE" altLang="ja-JP" dirty="0"/>
          </a:p>
        </p:txBody>
      </p:sp>
      <p:graphicFrame>
        <p:nvGraphicFramePr>
          <p:cNvPr id="6" name="表格 5"/>
          <p:cNvGraphicFramePr>
            <a:graphicFrameLocks noGrp="1"/>
          </p:cNvGraphicFramePr>
          <p:nvPr>
            <p:extLst>
              <p:ext uri="{D42A27DB-BD31-4B8C-83A1-F6EECF244321}">
                <p14:modId xmlns:p14="http://schemas.microsoft.com/office/powerpoint/2010/main" val="1141198650"/>
              </p:ext>
            </p:extLst>
          </p:nvPr>
        </p:nvGraphicFramePr>
        <p:xfrm>
          <a:off x="207009" y="3213769"/>
          <a:ext cx="3467780" cy="1524000"/>
        </p:xfrm>
        <a:graphic>
          <a:graphicData uri="http://schemas.openxmlformats.org/drawingml/2006/table">
            <a:tbl>
              <a:tblPr>
                <a:tableStyleId>{5C22544A-7EE6-4342-B048-85BDC9FD1C3A}</a:tableStyleId>
              </a:tblPr>
              <a:tblGrid>
                <a:gridCol w="3035732"/>
                <a:gridCol w="432048"/>
              </a:tblGrid>
              <a:tr h="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dirty="0">
                          <a:effectLst/>
                        </a:rPr>
                        <a:t>……</a:t>
                      </a:r>
                      <a:endParaRPr lang="zh-CN" sz="10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chroma_format_idc</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u(2)</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if( chroma_format_idc  = =  3 )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dirty="0">
                          <a:effectLst/>
                        </a:rPr>
                        <a:t>		</a:t>
                      </a:r>
                      <a:r>
                        <a:rPr lang="en-CA" sz="1000" b="1" dirty="0" err="1">
                          <a:effectLst/>
                        </a:rPr>
                        <a:t>separate_colour_plane_flag</a:t>
                      </a:r>
                      <a:endParaRPr lang="zh-CN" sz="1000" b="1"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u(1)</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if( chroma_format_idc  = =  3 )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b="1" dirty="0">
                          <a:effectLst/>
                        </a:rPr>
                        <a:t>		</a:t>
                      </a:r>
                      <a:r>
                        <a:rPr lang="en-CA" sz="1000" b="1" dirty="0" err="1">
                          <a:effectLst/>
                        </a:rPr>
                        <a:t>sps_act_enabled_flag</a:t>
                      </a:r>
                      <a:endParaRPr lang="zh-CN" sz="1000" b="1"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u(1)</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b="1" dirty="0">
                          <a:effectLst/>
                        </a:rPr>
                        <a:t>		</a:t>
                      </a:r>
                      <a:r>
                        <a:rPr lang="en-CA" sz="1000" b="1" dirty="0" err="1">
                          <a:effectLst/>
                        </a:rPr>
                        <a:t>sps_palette_enabled_flag</a:t>
                      </a:r>
                      <a:endParaRPr lang="zh-CN" sz="1000" b="1"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u(1)</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dirty="0">
                          <a:effectLst/>
                        </a:rPr>
                        <a:t> </a:t>
                      </a:r>
                      <a:endParaRPr lang="zh-CN" sz="10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7" name="Rectangle 1"/>
          <p:cNvSpPr>
            <a:spLocks noChangeArrowheads="1"/>
          </p:cNvSpPr>
          <p:nvPr/>
        </p:nvSpPr>
        <p:spPr bwMode="auto">
          <a:xfrm>
            <a:off x="146397" y="299695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algn="l" eaLnBrk="0" fontAlgn="base" hangingPunct="0">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1pPr>
            <a:lvl2pPr algn="l" eaLnBrk="0" fontAlgn="base" hangingPunct="0">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2pPr>
            <a:lvl3pPr algn="l" eaLnBrk="0" fontAlgn="base" hangingPunct="0">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3pPr>
            <a:lvl4pPr algn="l" eaLnBrk="0" fontAlgn="base" hangingPunct="0">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4pPr>
            <a:lvl5pPr algn="l" eaLnBrk="0" fontAlgn="base" hangingPunct="0">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5pPr>
            <a:lvl6pPr eaLnBrk="0" fontAlgn="base" hangingPunct="0">
              <a:spcBef>
                <a:spcPct val="0"/>
              </a:spcBef>
              <a:spcAft>
                <a:spcPct val="0"/>
              </a:spcAft>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6pPr>
            <a:lvl7pPr eaLnBrk="0" fontAlgn="base" hangingPunct="0">
              <a:spcBef>
                <a:spcPct val="0"/>
              </a:spcBef>
              <a:spcAft>
                <a:spcPct val="0"/>
              </a:spcAft>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7pPr>
            <a:lvl8pPr eaLnBrk="0" fontAlgn="base" hangingPunct="0">
              <a:spcBef>
                <a:spcPct val="0"/>
              </a:spcBef>
              <a:spcAft>
                <a:spcPct val="0"/>
              </a:spcAft>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8pPr>
            <a:lvl9pPr eaLnBrk="0" fontAlgn="base" hangingPunct="0">
              <a:spcBef>
                <a:spcPct val="0"/>
              </a:spcBef>
              <a:spcAft>
                <a:spcPct val="0"/>
              </a:spcAft>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136525" algn="l"/>
                <a:tab pos="274638" algn="l"/>
                <a:tab pos="411163" algn="l"/>
                <a:tab pos="549275" algn="l"/>
                <a:tab pos="685800" algn="l"/>
                <a:tab pos="822325" algn="l"/>
                <a:tab pos="960438" algn="l"/>
                <a:tab pos="1096963" algn="l"/>
                <a:tab pos="1235075" algn="l"/>
                <a:tab pos="1371600" algn="l"/>
              </a:tabLst>
            </a:pPr>
            <a:r>
              <a:rPr kumimoji="0" lang="en-US" altLang="zh-CN" sz="1100" b="0" i="0" u="none" strike="noStrike" cap="none" normalizeH="0" baseline="0" dirty="0" smtClean="0">
                <a:ln>
                  <a:noFill/>
                </a:ln>
                <a:solidFill>
                  <a:schemeClr val="tx1"/>
                </a:solidFill>
                <a:effectLst/>
                <a:latin typeface="Times New Roman" panose="02020603050405020304" pitchFamily="18" charset="0"/>
                <a:ea typeface="等线" panose="02010600030101010101" pitchFamily="2" charset="-122"/>
                <a:cs typeface="Times New Roman" panose="02020603050405020304" pitchFamily="18" charset="0"/>
              </a:rPr>
              <a:t>7.3.2.3	Sequence parameter set RBSP syntax</a:t>
            </a:r>
            <a:endParaRPr kumimoji="0" lang="en-US" altLang="zh-CN" sz="6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136525" algn="l"/>
                <a:tab pos="274638" algn="l"/>
                <a:tab pos="411163" algn="l"/>
                <a:tab pos="549275" algn="l"/>
                <a:tab pos="685800" algn="l"/>
                <a:tab pos="822325" algn="l"/>
                <a:tab pos="960438" algn="l"/>
                <a:tab pos="1096963" algn="l"/>
                <a:tab pos="1235075" algn="l"/>
                <a:tab pos="1371600" algn="l"/>
              </a:tabLst>
            </a:pPr>
            <a:endParaRPr kumimoji="0" lang="en-US" altLang="zh-CN" sz="1800" b="0" i="0" u="none" strike="noStrike" cap="none" normalizeH="0" baseline="0" dirty="0" smtClean="0">
              <a:ln>
                <a:noFill/>
              </a:ln>
              <a:solidFill>
                <a:schemeClr val="tx1"/>
              </a:solidFill>
              <a:effectLst/>
              <a:latin typeface="Arial" panose="020B0604020202020204" pitchFamily="34" charset="0"/>
            </a:endParaRPr>
          </a:p>
        </p:txBody>
      </p:sp>
      <p:graphicFrame>
        <p:nvGraphicFramePr>
          <p:cNvPr id="8" name="表格 7"/>
          <p:cNvGraphicFramePr>
            <a:graphicFrameLocks noGrp="1"/>
          </p:cNvGraphicFramePr>
          <p:nvPr>
            <p:extLst>
              <p:ext uri="{D42A27DB-BD31-4B8C-83A1-F6EECF244321}">
                <p14:modId xmlns:p14="http://schemas.microsoft.com/office/powerpoint/2010/main" val="1013641524"/>
              </p:ext>
            </p:extLst>
          </p:nvPr>
        </p:nvGraphicFramePr>
        <p:xfrm>
          <a:off x="3746797" y="3212975"/>
          <a:ext cx="5364088" cy="1515617"/>
        </p:xfrm>
        <a:graphic>
          <a:graphicData uri="http://schemas.openxmlformats.org/drawingml/2006/table">
            <a:tbl>
              <a:tblPr>
                <a:tableStyleId>{5C22544A-7EE6-4342-B048-85BDC9FD1C3A}</a:tableStyleId>
              </a:tblPr>
              <a:tblGrid>
                <a:gridCol w="4536504"/>
                <a:gridCol w="827584"/>
              </a:tblGrid>
              <a:tr h="336804">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dirty="0" err="1">
                          <a:effectLst/>
                        </a:rPr>
                        <a:t>coding_unit</a:t>
                      </a:r>
                      <a:r>
                        <a:rPr lang="en-CA" sz="1000" dirty="0">
                          <a:effectLst/>
                        </a:rPr>
                        <a:t>( x0, y0, </a:t>
                      </a:r>
                      <a:r>
                        <a:rPr lang="en-CA" sz="1000" dirty="0" err="1">
                          <a:effectLst/>
                        </a:rPr>
                        <a:t>cbWidth</a:t>
                      </a:r>
                      <a:r>
                        <a:rPr lang="en-CA" sz="1000" dirty="0">
                          <a:effectLst/>
                        </a:rPr>
                        <a:t>, </a:t>
                      </a:r>
                      <a:r>
                        <a:rPr lang="en-CA" sz="1000" dirty="0" err="1">
                          <a:effectLst/>
                        </a:rPr>
                        <a:t>cbHeight</a:t>
                      </a:r>
                      <a:r>
                        <a:rPr lang="en-CA" sz="1000" dirty="0">
                          <a:effectLst/>
                        </a:rPr>
                        <a:t>, </a:t>
                      </a:r>
                      <a:r>
                        <a:rPr lang="en-CA" sz="1000" dirty="0" err="1">
                          <a:effectLst/>
                        </a:rPr>
                        <a:t>cqtDepth</a:t>
                      </a:r>
                      <a:r>
                        <a:rPr lang="en-CA" sz="1000" dirty="0">
                          <a:effectLst/>
                        </a:rPr>
                        <a:t>, </a:t>
                      </a:r>
                      <a:r>
                        <a:rPr lang="en-CA" sz="1000" dirty="0" err="1">
                          <a:effectLst/>
                        </a:rPr>
                        <a:t>treeType</a:t>
                      </a:r>
                      <a:r>
                        <a:rPr lang="en-CA" sz="1000" dirty="0">
                          <a:effectLst/>
                        </a:rPr>
                        <a:t>, </a:t>
                      </a:r>
                      <a:r>
                        <a:rPr lang="en-CA" sz="1000" dirty="0" err="1">
                          <a:effectLst/>
                        </a:rPr>
                        <a:t>modeType</a:t>
                      </a:r>
                      <a:r>
                        <a:rPr lang="en-CA" sz="1000" dirty="0">
                          <a:effectLst/>
                        </a:rPr>
                        <a:t> ) {</a:t>
                      </a:r>
                      <a:endParaRPr lang="zh-CN" sz="10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hangingPunct="0">
                        <a:spcBef>
                          <a:spcPts val="100"/>
                        </a:spcBef>
                        <a:spcAft>
                          <a:spcPts val="200"/>
                        </a:spcAft>
                      </a:pPr>
                      <a:r>
                        <a:rPr lang="en-CA" sz="1000">
                          <a:effectLst/>
                        </a:rPr>
                        <a:t>Descriptor</a:t>
                      </a:r>
                      <a:endParaRPr lang="zh-CN" sz="1000" b="1">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68402">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chType = treeType = = DUAL_TREE_CHROMA ? 1 : 0</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hangingPunct="0">
                        <a:spcBef>
                          <a:spcPts val="100"/>
                        </a:spcBef>
                        <a:spcAft>
                          <a:spcPts val="200"/>
                        </a:spcAft>
                      </a:pPr>
                      <a:r>
                        <a:rPr lang="en-CA" sz="1000">
                          <a:effectLst/>
                        </a:rPr>
                        <a:t> </a:t>
                      </a:r>
                      <a:endParaRPr lang="zh-CN" sz="1000" b="1">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68402">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05205">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if( CuPredMode[ chType ][ x0 ][ y0 ]  = =  MODE_INTRA  &amp;&amp;  sps_act_enabled_flag  &amp;&amp;</a:t>
                      </a:r>
                      <a:br>
                        <a:rPr lang="en-CA" sz="1000">
                          <a:effectLst/>
                        </a:rPr>
                      </a:br>
                      <a:r>
                        <a:rPr lang="en-CA" sz="1000">
                          <a:effectLst/>
                        </a:rPr>
                        <a:t>			treeType  = =  SINGLE_TREE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68402">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dirty="0">
                          <a:effectLst/>
                        </a:rPr>
                        <a:t>		</a:t>
                      </a:r>
                      <a:r>
                        <a:rPr lang="en-CA" sz="1000" b="1" dirty="0" err="1">
                          <a:effectLst/>
                        </a:rPr>
                        <a:t>cu_act_enabled_flag</a:t>
                      </a:r>
                      <a:endParaRPr lang="zh-CN" sz="1000" b="1"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ae(v)</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68402">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dirty="0">
                          <a:effectLst/>
                        </a:rPr>
                        <a:t>……</a:t>
                      </a:r>
                      <a:endParaRPr lang="zh-CN" sz="10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dirty="0">
                          <a:effectLst/>
                        </a:rPr>
                        <a:t> </a:t>
                      </a:r>
                      <a:endParaRPr lang="zh-CN" sz="10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9" name="Rectangle 2"/>
          <p:cNvSpPr>
            <a:spLocks noChangeArrowheads="1"/>
          </p:cNvSpPr>
          <p:nvPr/>
        </p:nvSpPr>
        <p:spPr bwMode="auto">
          <a:xfrm>
            <a:off x="3749325" y="2956247"/>
            <a:ext cx="4317556" cy="538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lgn="l" eaLnBrk="0" fontAlgn="base" hangingPunct="0">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1pPr>
            <a:lvl2pPr algn="l" eaLnBrk="0" fontAlgn="base" hangingPunct="0">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2pPr>
            <a:lvl3pPr algn="l" eaLnBrk="0" fontAlgn="base" hangingPunct="0">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3pPr>
            <a:lvl4pPr algn="l" eaLnBrk="0" fontAlgn="base" hangingPunct="0">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4pPr>
            <a:lvl5pPr algn="l" eaLnBrk="0" fontAlgn="base" hangingPunct="0">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5pPr>
            <a:lvl6pPr eaLnBrk="0" fontAlgn="base" hangingPunct="0">
              <a:spcBef>
                <a:spcPct val="0"/>
              </a:spcBef>
              <a:spcAft>
                <a:spcPct val="0"/>
              </a:spcAft>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6pPr>
            <a:lvl7pPr eaLnBrk="0" fontAlgn="base" hangingPunct="0">
              <a:spcBef>
                <a:spcPct val="0"/>
              </a:spcBef>
              <a:spcAft>
                <a:spcPct val="0"/>
              </a:spcAft>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7pPr>
            <a:lvl8pPr eaLnBrk="0" fontAlgn="base" hangingPunct="0">
              <a:spcBef>
                <a:spcPct val="0"/>
              </a:spcBef>
              <a:spcAft>
                <a:spcPct val="0"/>
              </a:spcAft>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8pPr>
            <a:lvl9pPr eaLnBrk="0" fontAlgn="base" hangingPunct="0">
              <a:spcBef>
                <a:spcPct val="0"/>
              </a:spcBef>
              <a:spcAft>
                <a:spcPct val="0"/>
              </a:spcAft>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136525" algn="l"/>
                <a:tab pos="274638" algn="l"/>
                <a:tab pos="411163" algn="l"/>
                <a:tab pos="549275" algn="l"/>
                <a:tab pos="685800" algn="l"/>
                <a:tab pos="822325" algn="l"/>
                <a:tab pos="960438" algn="l"/>
                <a:tab pos="1096963" algn="l"/>
                <a:tab pos="1235075" algn="l"/>
                <a:tab pos="1371600" algn="l"/>
              </a:tabLst>
            </a:pPr>
            <a:r>
              <a:rPr kumimoji="0" lang="en-US" altLang="zh-CN" sz="1100" b="0" i="0" u="none" strike="noStrike" cap="none" normalizeH="0" baseline="0" dirty="0" smtClean="0">
                <a:ln>
                  <a:noFill/>
                </a:ln>
                <a:solidFill>
                  <a:schemeClr val="tx1"/>
                </a:solidFill>
                <a:effectLst/>
                <a:latin typeface="Times New Roman" panose="02020603050405020304" pitchFamily="18" charset="0"/>
                <a:ea typeface="等线" panose="02010600030101010101" pitchFamily="2" charset="-122"/>
                <a:cs typeface="Times New Roman" panose="02020603050405020304" pitchFamily="18" charset="0"/>
              </a:rPr>
              <a:t>7.3.9.5	Coding unit syntax</a:t>
            </a:r>
            <a:endParaRPr kumimoji="0" lang="en-US" altLang="zh-CN" sz="6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136525" algn="l"/>
                <a:tab pos="274638" algn="l"/>
                <a:tab pos="411163" algn="l"/>
                <a:tab pos="549275" algn="l"/>
                <a:tab pos="685800" algn="l"/>
                <a:tab pos="822325" algn="l"/>
                <a:tab pos="960438" algn="l"/>
                <a:tab pos="1096963" algn="l"/>
                <a:tab pos="1235075" algn="l"/>
                <a:tab pos="1371600" algn="l"/>
              </a:tabLst>
            </a:pPr>
            <a:endParaRPr kumimoji="0" lang="en-US" altLang="zh-CN"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171267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Specification change of Fix </a:t>
            </a:r>
            <a:r>
              <a:rPr lang="en-US" altLang="zh-CN" dirty="0" smtClean="0"/>
              <a:t>2</a:t>
            </a:r>
            <a:endParaRPr lang="zh-CN" altLang="en-US" dirty="0"/>
          </a:p>
        </p:txBody>
      </p:sp>
      <p:sp>
        <p:nvSpPr>
          <p:cNvPr id="3" name="内容占位符 2"/>
          <p:cNvSpPr>
            <a:spLocks noGrp="1"/>
          </p:cNvSpPr>
          <p:nvPr>
            <p:ph idx="1"/>
          </p:nvPr>
        </p:nvSpPr>
        <p:spPr/>
        <p:txBody>
          <a:bodyPr/>
          <a:lstStyle/>
          <a:p>
            <a:r>
              <a:rPr lang="en-US" altLang="zh-CN" dirty="0" smtClean="0">
                <a:latin typeface="Arial" panose="020B0604020202020204" pitchFamily="34" charset="0"/>
                <a:cs typeface="Arial" panose="020B0604020202020204" pitchFamily="34" charset="0"/>
              </a:rPr>
              <a:t>To</a:t>
            </a:r>
            <a:r>
              <a:rPr lang="en-CA" altLang="zh-CN" dirty="0" smtClean="0">
                <a:latin typeface="Arial" panose="020B0604020202020204" pitchFamily="34" charset="0"/>
                <a:cs typeface="Arial" panose="020B0604020202020204" pitchFamily="34" charset="0"/>
              </a:rPr>
              <a:t> </a:t>
            </a:r>
            <a:r>
              <a:rPr lang="en-CA" altLang="zh-CN" dirty="0">
                <a:latin typeface="Arial" panose="020B0604020202020204" pitchFamily="34" charset="0"/>
                <a:cs typeface="Arial" panose="020B0604020202020204" pitchFamily="34" charset="0"/>
              </a:rPr>
              <a:t>avoid enabling ACT for 4:4:4 sequences coded as monochrome sampled </a:t>
            </a:r>
            <a:r>
              <a:rPr lang="en-CA" altLang="zh-CN" dirty="0" smtClean="0">
                <a:latin typeface="Arial" panose="020B0604020202020204" pitchFamily="34" charset="0"/>
                <a:cs typeface="Arial" panose="020B0604020202020204" pitchFamily="34" charset="0"/>
              </a:rPr>
              <a:t>pictures</a:t>
            </a:r>
            <a:endParaRPr lang="zh-CN" altLang="en-US" dirty="0">
              <a:latin typeface="Arial" panose="020B0604020202020204" pitchFamily="34" charset="0"/>
              <a:cs typeface="Arial" panose="020B0604020202020204" pitchFamily="34" charset="0"/>
            </a:endParaRPr>
          </a:p>
        </p:txBody>
      </p:sp>
      <p:sp>
        <p:nvSpPr>
          <p:cNvPr id="4" name="灯片编号占位符 3"/>
          <p:cNvSpPr>
            <a:spLocks noGrp="1"/>
          </p:cNvSpPr>
          <p:nvPr>
            <p:ph type="sldNum" sz="quarter" idx="10"/>
          </p:nvPr>
        </p:nvSpPr>
        <p:spPr/>
        <p:txBody>
          <a:bodyPr/>
          <a:lstStyle/>
          <a:p>
            <a:pPr>
              <a:defRPr/>
            </a:pPr>
            <a:fld id="{5564626F-57A5-49A7-8147-6690601DC936}" type="slidenum">
              <a:rPr lang="de-DE" altLang="ja-JP" smtClean="0"/>
              <a:pPr>
                <a:defRPr/>
              </a:pPr>
              <a:t>6</a:t>
            </a:fld>
            <a:endParaRPr lang="de-DE" altLang="ja-JP" dirty="0"/>
          </a:p>
        </p:txBody>
      </p:sp>
      <p:sp>
        <p:nvSpPr>
          <p:cNvPr id="5" name="页脚占位符 4"/>
          <p:cNvSpPr>
            <a:spLocks noGrp="1"/>
          </p:cNvSpPr>
          <p:nvPr>
            <p:ph type="ftr" sz="quarter" idx="11"/>
          </p:nvPr>
        </p:nvSpPr>
        <p:spPr/>
        <p:txBody>
          <a:bodyPr/>
          <a:lstStyle/>
          <a:p>
            <a:pPr>
              <a:defRPr/>
            </a:pPr>
            <a:r>
              <a:rPr lang="en-US" altLang="ja-JP" smtClean="0"/>
              <a:t>Copyright 2020 FUJITSU R&amp;D CENTER CO., LTD.</a:t>
            </a:r>
            <a:endParaRPr lang="de-DE" altLang="ja-JP" dirty="0"/>
          </a:p>
        </p:txBody>
      </p:sp>
      <p:graphicFrame>
        <p:nvGraphicFramePr>
          <p:cNvPr id="10" name="表格 9"/>
          <p:cNvGraphicFramePr>
            <a:graphicFrameLocks noGrp="1"/>
          </p:cNvGraphicFramePr>
          <p:nvPr>
            <p:extLst>
              <p:ext uri="{D42A27DB-BD31-4B8C-83A1-F6EECF244321}">
                <p14:modId xmlns:p14="http://schemas.microsoft.com/office/powerpoint/2010/main" val="2076787031"/>
              </p:ext>
            </p:extLst>
          </p:nvPr>
        </p:nvGraphicFramePr>
        <p:xfrm>
          <a:off x="751686" y="2060848"/>
          <a:ext cx="5764530" cy="1676400"/>
        </p:xfrm>
        <a:graphic>
          <a:graphicData uri="http://schemas.openxmlformats.org/drawingml/2006/table">
            <a:tbl>
              <a:tblPr>
                <a:tableStyleId>{5C22544A-7EE6-4342-B048-85BDC9FD1C3A}</a:tableStyleId>
              </a:tblPr>
              <a:tblGrid>
                <a:gridCol w="5029200"/>
                <a:gridCol w="735330"/>
              </a:tblGrid>
              <a:tr h="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dirty="0">
                          <a:effectLst/>
                        </a:rPr>
                        <a:t>……</a:t>
                      </a:r>
                      <a:endParaRPr lang="zh-CN" sz="10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chroma_format_idc</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u(2)</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if( chroma_format_idc  = =  3 )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separate_colour_plane_flag</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u(1)</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if( chroma_format_idc  = =  3 )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pPr indent="25400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if(separate_colour_plane_flag == 0)</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 pos="137160" algn="l"/>
                          <a:tab pos="400050" algn="l"/>
                          <a:tab pos="548640" algn="l"/>
                          <a:tab pos="685800" algn="l"/>
                          <a:tab pos="822960" algn="l"/>
                          <a:tab pos="960120" algn="l"/>
                          <a:tab pos="1097280" algn="l"/>
                          <a:tab pos="1234440" algn="l"/>
                          <a:tab pos="1371600" algn="l"/>
                        </a:tabLst>
                      </a:pPr>
                      <a:r>
                        <a:rPr lang="en-CA" sz="1000" dirty="0">
                          <a:effectLst/>
                        </a:rPr>
                        <a:t>		</a:t>
                      </a:r>
                      <a:r>
                        <a:rPr lang="en-CA" sz="1000" dirty="0" smtClean="0">
                          <a:effectLst/>
                        </a:rPr>
                        <a:t> </a:t>
                      </a:r>
                      <a:r>
                        <a:rPr lang="en-CA" sz="1000" dirty="0" err="1" smtClean="0">
                          <a:effectLst/>
                        </a:rPr>
                        <a:t>sps_act_enabled_flag</a:t>
                      </a:r>
                      <a:endParaRPr lang="zh-CN" sz="10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u(1)</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sps_palette_enabled_flag</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u(1)</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dirty="0">
                          <a:effectLst/>
                        </a:rPr>
                        <a:t> </a:t>
                      </a:r>
                      <a:endParaRPr lang="zh-CN" sz="10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1" name="Rectangle 3"/>
          <p:cNvSpPr>
            <a:spLocks noChangeArrowheads="1"/>
          </p:cNvSpPr>
          <p:nvPr/>
        </p:nvSpPr>
        <p:spPr bwMode="auto">
          <a:xfrm>
            <a:off x="539552" y="1844824"/>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54000" algn="l" eaLnBrk="0" fontAlgn="base" hangingPunct="0">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1pPr>
            <a:lvl2pPr algn="l" eaLnBrk="0" fontAlgn="base" hangingPunct="0">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2pPr>
            <a:lvl3pPr algn="l" eaLnBrk="0" fontAlgn="base" hangingPunct="0">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3pPr>
            <a:lvl4pPr algn="l" eaLnBrk="0" fontAlgn="base" hangingPunct="0">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4pPr>
            <a:lvl5pPr algn="l" eaLnBrk="0" fontAlgn="base" hangingPunct="0">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5pPr>
            <a:lvl6pPr eaLnBrk="0" fontAlgn="base" hangingPunct="0">
              <a:spcBef>
                <a:spcPct val="0"/>
              </a:spcBef>
              <a:spcAft>
                <a:spcPct val="0"/>
              </a:spcAft>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6pPr>
            <a:lvl7pPr eaLnBrk="0" fontAlgn="base" hangingPunct="0">
              <a:spcBef>
                <a:spcPct val="0"/>
              </a:spcBef>
              <a:spcAft>
                <a:spcPct val="0"/>
              </a:spcAft>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7pPr>
            <a:lvl8pPr eaLnBrk="0" fontAlgn="base" hangingPunct="0">
              <a:spcBef>
                <a:spcPct val="0"/>
              </a:spcBef>
              <a:spcAft>
                <a:spcPct val="0"/>
              </a:spcAft>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8pPr>
            <a:lvl9pPr eaLnBrk="0" fontAlgn="base" hangingPunct="0">
              <a:spcBef>
                <a:spcPct val="0"/>
              </a:spcBef>
              <a:spcAft>
                <a:spcPct val="0"/>
              </a:spcAft>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9pPr>
          </a:lstStyle>
          <a:p>
            <a:pPr marL="0" marR="0" lvl="0" indent="69850" algn="l" defTabSz="914400" rtl="0" eaLnBrk="0" fontAlgn="base" latinLnBrk="0" hangingPunct="0">
              <a:lnSpc>
                <a:spcPct val="100000"/>
              </a:lnSpc>
              <a:spcBef>
                <a:spcPct val="0"/>
              </a:spcBef>
              <a:spcAft>
                <a:spcPct val="0"/>
              </a:spcAft>
              <a:buClrTx/>
              <a:buSzTx/>
              <a:buFontTx/>
              <a:buNone/>
              <a:tabLst>
                <a:tab pos="136525" algn="l"/>
                <a:tab pos="274638" algn="l"/>
                <a:tab pos="411163" algn="l"/>
                <a:tab pos="549275" algn="l"/>
                <a:tab pos="685800" algn="l"/>
                <a:tab pos="822325" algn="l"/>
                <a:tab pos="960438" algn="l"/>
                <a:tab pos="1096963" algn="l"/>
                <a:tab pos="1235075" algn="l"/>
                <a:tab pos="1371600" algn="l"/>
              </a:tabLst>
            </a:pPr>
            <a:r>
              <a:rPr kumimoji="0" lang="en-US" altLang="zh-CN" sz="1100" b="0" i="0" u="none" strike="noStrike" cap="none" normalizeH="0" baseline="0" dirty="0" smtClean="0">
                <a:ln>
                  <a:noFill/>
                </a:ln>
                <a:solidFill>
                  <a:schemeClr val="tx1"/>
                </a:solidFill>
                <a:effectLst/>
                <a:latin typeface="Times New Roman" panose="02020603050405020304" pitchFamily="18" charset="0"/>
                <a:ea typeface="等线" panose="02010600030101010101" pitchFamily="2" charset="-122"/>
                <a:cs typeface="Times New Roman" panose="02020603050405020304" pitchFamily="18" charset="0"/>
              </a:rPr>
              <a:t>7.3.2.3	Sequence parameter set RBSP syntax</a:t>
            </a:r>
            <a:endParaRPr kumimoji="0" lang="en-US" altLang="zh-CN" sz="600" b="0" i="0" u="none" strike="noStrike" cap="none" normalizeH="0" baseline="0" dirty="0" smtClean="0">
              <a:ln>
                <a:noFill/>
              </a:ln>
              <a:solidFill>
                <a:schemeClr val="tx1"/>
              </a:solidFill>
              <a:effectLst/>
            </a:endParaRPr>
          </a:p>
          <a:p>
            <a:pPr marL="0" marR="0" lvl="0" indent="69850" algn="l" defTabSz="914400" rtl="0" eaLnBrk="0" fontAlgn="base" latinLnBrk="0" hangingPunct="0">
              <a:lnSpc>
                <a:spcPct val="100000"/>
              </a:lnSpc>
              <a:spcBef>
                <a:spcPct val="0"/>
              </a:spcBef>
              <a:spcAft>
                <a:spcPct val="0"/>
              </a:spcAft>
              <a:buClrTx/>
              <a:buSzTx/>
              <a:buFontTx/>
              <a:buNone/>
              <a:tabLst>
                <a:tab pos="136525" algn="l"/>
                <a:tab pos="274638" algn="l"/>
                <a:tab pos="411163" algn="l"/>
                <a:tab pos="549275" algn="l"/>
                <a:tab pos="685800" algn="l"/>
                <a:tab pos="822325" algn="l"/>
                <a:tab pos="960438" algn="l"/>
                <a:tab pos="1096963" algn="l"/>
                <a:tab pos="1235075" algn="l"/>
                <a:tab pos="1371600" algn="l"/>
              </a:tabLst>
            </a:pPr>
            <a:endParaRPr kumimoji="0" lang="en-US" altLang="zh-CN"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161791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700" name="Group 38" descr="Message Lockup"/>
          <p:cNvGrpSpPr>
            <a:grpSpLocks/>
          </p:cNvGrpSpPr>
          <p:nvPr/>
        </p:nvGrpSpPr>
        <p:grpSpPr bwMode="auto">
          <a:xfrm>
            <a:off x="0" y="0"/>
            <a:ext cx="9144000" cy="6858000"/>
            <a:chOff x="0" y="0"/>
            <a:chExt cx="5760" cy="4320"/>
          </a:xfrm>
        </p:grpSpPr>
        <p:sp>
          <p:nvSpPr>
            <p:cNvPr id="29701" name="Rectangle 4"/>
            <p:cNvSpPr>
              <a:spLocks noChangeArrowheads="1"/>
            </p:cNvSpPr>
            <p:nvPr/>
          </p:nvSpPr>
          <p:spPr bwMode="gray">
            <a:xfrm>
              <a:off x="0" y="0"/>
              <a:ext cx="5760" cy="4320"/>
            </a:xfrm>
            <a:prstGeom prst="rect">
              <a:avLst/>
            </a:prstGeom>
            <a:solidFill>
              <a:srgbClr val="FFFFFF"/>
            </a:solidFill>
            <a:ln>
              <a:noFill/>
            </a:ln>
            <a:effectLst/>
            <a:extLst>
              <a:ext uri="{91240B29-F687-4F45-9708-019B960494DF}">
                <a14:hiddenLine xmlns:a14="http://schemas.microsoft.com/office/drawing/2010/main" w="9525" algn="ctr">
                  <a:solidFill>
                    <a:srgbClr val="505050"/>
                  </a:solidFill>
                  <a:miter lim="800000"/>
                  <a:headEnd/>
                  <a:tailEnd/>
                </a14:hiddenLine>
              </a:ex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wrap="none" anchor="ctr"/>
            <a:lstStyle>
              <a:lvl1pPr algn="l" eaLnBrk="0" fontAlgn="base" hangingPunct="0">
                <a:lnSpc>
                  <a:spcPct val="95000"/>
                </a:lnSpc>
                <a:spcBef>
                  <a:spcPct val="20000"/>
                </a:spcBef>
                <a:spcAft>
                  <a:spcPct val="10000"/>
                </a:spcAft>
                <a:buClr>
                  <a:srgbClr val="A30B1A"/>
                </a:buClr>
                <a:buFont typeface="Wingdings" pitchFamily="2" charset="2"/>
                <a:buChar char="n"/>
                <a:defRPr kumimoji="1" sz="2400">
                  <a:solidFill>
                    <a:srgbClr val="000000"/>
                  </a:solidFill>
                  <a:latin typeface="Arial" charset="0"/>
                  <a:ea typeface="ＭＳ Ｐゴシック" charset="-128"/>
                  <a:cs typeface="Arial" charset="0"/>
                </a:defRPr>
              </a:lvl1pPr>
              <a:lvl2pPr marL="742950" indent="-285750" algn="l" eaLnBrk="0" fontAlgn="base" hangingPunct="0">
                <a:lnSpc>
                  <a:spcPct val="95000"/>
                </a:lnSpc>
                <a:spcBef>
                  <a:spcPct val="20000"/>
                </a:spcBef>
                <a:spcAft>
                  <a:spcPct val="10000"/>
                </a:spcAft>
                <a:buClr>
                  <a:srgbClr val="87867E"/>
                </a:buClr>
                <a:buFont typeface="Wingdings" pitchFamily="2" charset="2"/>
                <a:buChar char="n"/>
                <a:defRPr kumimoji="1" sz="2000">
                  <a:solidFill>
                    <a:srgbClr val="000000"/>
                  </a:solidFill>
                  <a:latin typeface="Arial" charset="0"/>
                  <a:ea typeface="ＭＳ Ｐゴシック" charset="-128"/>
                  <a:cs typeface="Arial" charset="0"/>
                </a:defRPr>
              </a:lvl2pPr>
              <a:lvl3pPr marL="1143000" indent="-228600" algn="l" eaLnBrk="0" fontAlgn="base" hangingPunct="0">
                <a:lnSpc>
                  <a:spcPct val="95000"/>
                </a:lnSpc>
                <a:spcBef>
                  <a:spcPct val="20000"/>
                </a:spcBef>
                <a:spcAft>
                  <a:spcPct val="10000"/>
                </a:spcAft>
                <a:buClr>
                  <a:srgbClr val="87867E"/>
                </a:buClr>
                <a:buSzPct val="100000"/>
                <a:buChar char="•"/>
                <a:defRPr kumimoji="1">
                  <a:solidFill>
                    <a:srgbClr val="000000"/>
                  </a:solidFill>
                  <a:latin typeface="Arial" charset="0"/>
                  <a:ea typeface="ＭＳ Ｐゴシック" charset="-128"/>
                  <a:cs typeface="Arial" charset="0"/>
                </a:defRPr>
              </a:lvl3pPr>
              <a:lvl4pPr marL="1600200" indent="-228600" algn="l" eaLnBrk="0" fontAlgn="base" hangingPunct="0">
                <a:lnSpc>
                  <a:spcPct val="95000"/>
                </a:lnSpc>
                <a:spcBef>
                  <a:spcPct val="20000"/>
                </a:spcBef>
                <a:spcAft>
                  <a:spcPct val="10000"/>
                </a:spcAft>
                <a:buClr>
                  <a:srgbClr val="87867E"/>
                </a:buClr>
                <a:buSzPct val="100000"/>
                <a:buChar char="•"/>
                <a:defRPr kumimoji="1" sz="1600">
                  <a:solidFill>
                    <a:srgbClr val="000000"/>
                  </a:solidFill>
                  <a:latin typeface="Arial" charset="0"/>
                  <a:ea typeface="ＭＳ Ｐゴシック" charset="-128"/>
                  <a:cs typeface="Arial" charset="0"/>
                </a:defRPr>
              </a:lvl4pPr>
              <a:lvl5pPr marL="2057400" indent="-228600" algn="l" eaLnBrk="0" fontAlgn="base" hangingPunct="0">
                <a:buBlip>
                  <a:blip r:embed="rId3"/>
                </a:buBlip>
                <a:defRPr kumimoji="1" sz="2000">
                  <a:solidFill>
                    <a:srgbClr val="000000"/>
                  </a:solidFill>
                  <a:latin typeface="Arial" charset="0"/>
                  <a:ea typeface="ＭＳ Ｐゴシック" charset="-128"/>
                  <a:cs typeface="Arial" charset="0"/>
                </a:defRPr>
              </a:lvl5pPr>
              <a:lvl6pPr marL="2514600" indent="-228600" eaLnBrk="0" fontAlgn="base" hangingPunct="0">
                <a:spcBef>
                  <a:spcPct val="0"/>
                </a:spcBef>
                <a:spcAft>
                  <a:spcPct val="0"/>
                </a:spcAft>
                <a:buBlip>
                  <a:blip r:embed="rId3"/>
                </a:buBlip>
                <a:defRPr kumimoji="1" sz="2000">
                  <a:solidFill>
                    <a:srgbClr val="000000"/>
                  </a:solidFill>
                  <a:latin typeface="Arial" charset="0"/>
                  <a:ea typeface="ＭＳ Ｐゴシック" charset="-128"/>
                  <a:cs typeface="Arial" charset="0"/>
                </a:defRPr>
              </a:lvl6pPr>
              <a:lvl7pPr marL="2971800" indent="-228600" eaLnBrk="0" fontAlgn="base" hangingPunct="0">
                <a:spcBef>
                  <a:spcPct val="0"/>
                </a:spcBef>
                <a:spcAft>
                  <a:spcPct val="0"/>
                </a:spcAft>
                <a:buBlip>
                  <a:blip r:embed="rId3"/>
                </a:buBlip>
                <a:defRPr kumimoji="1" sz="2000">
                  <a:solidFill>
                    <a:srgbClr val="000000"/>
                  </a:solidFill>
                  <a:latin typeface="Arial" charset="0"/>
                  <a:ea typeface="ＭＳ Ｐゴシック" charset="-128"/>
                  <a:cs typeface="Arial" charset="0"/>
                </a:defRPr>
              </a:lvl7pPr>
              <a:lvl8pPr marL="3429000" indent="-228600" eaLnBrk="0" fontAlgn="base" hangingPunct="0">
                <a:spcBef>
                  <a:spcPct val="0"/>
                </a:spcBef>
                <a:spcAft>
                  <a:spcPct val="0"/>
                </a:spcAft>
                <a:buBlip>
                  <a:blip r:embed="rId3"/>
                </a:buBlip>
                <a:defRPr kumimoji="1" sz="2000">
                  <a:solidFill>
                    <a:srgbClr val="000000"/>
                  </a:solidFill>
                  <a:latin typeface="Arial" charset="0"/>
                  <a:ea typeface="ＭＳ Ｐゴシック" charset="-128"/>
                  <a:cs typeface="Arial" charset="0"/>
                </a:defRPr>
              </a:lvl8pPr>
              <a:lvl9pPr marL="3886200" indent="-228600" eaLnBrk="0" fontAlgn="base" hangingPunct="0">
                <a:spcBef>
                  <a:spcPct val="0"/>
                </a:spcBef>
                <a:spcAft>
                  <a:spcPct val="0"/>
                </a:spcAft>
                <a:buBlip>
                  <a:blip r:embed="rId3"/>
                </a:buBlip>
                <a:defRPr kumimoji="1" sz="2000">
                  <a:solidFill>
                    <a:srgbClr val="000000"/>
                  </a:solidFill>
                  <a:latin typeface="Arial" charset="0"/>
                  <a:ea typeface="ＭＳ Ｐゴシック" charset="-128"/>
                  <a:cs typeface="Arial" charset="0"/>
                </a:defRPr>
              </a:lvl9pPr>
            </a:lstStyle>
            <a:p>
              <a:pPr algn="ctr" eaLnBrk="1" fontAlgn="ctr" hangingPunct="1">
                <a:lnSpc>
                  <a:spcPct val="100000"/>
                </a:lnSpc>
                <a:spcBef>
                  <a:spcPct val="0"/>
                </a:spcBef>
                <a:spcAft>
                  <a:spcPct val="0"/>
                </a:spcAft>
                <a:buClrTx/>
                <a:buFontTx/>
                <a:buNone/>
              </a:pPr>
              <a:endParaRPr lang="ja-JP" altLang="en-US" sz="1800">
                <a:latin typeface="ＭＳ Ｐゴシック" charset="-128"/>
              </a:endParaRPr>
            </a:p>
          </p:txBody>
        </p:sp>
        <p:grpSp>
          <p:nvGrpSpPr>
            <p:cNvPr id="29702" name="Group 7"/>
            <p:cNvGrpSpPr>
              <a:grpSpLocks noChangeAspect="1"/>
            </p:cNvGrpSpPr>
            <p:nvPr/>
          </p:nvGrpSpPr>
          <p:grpSpPr bwMode="auto">
            <a:xfrm>
              <a:off x="0" y="0"/>
              <a:ext cx="5760" cy="4320"/>
              <a:chOff x="0" y="0"/>
              <a:chExt cx="5760" cy="4320"/>
            </a:xfrm>
          </p:grpSpPr>
          <p:sp>
            <p:nvSpPr>
              <p:cNvPr id="29703" name="AutoShape 6"/>
              <p:cNvSpPr>
                <a:spLocks noChangeAspect="1" noChangeArrowheads="1" noTextEdit="1"/>
              </p:cNvSpPr>
              <p:nvPr/>
            </p:nvSpPr>
            <p:spPr bwMode="gray">
              <a:xfrm>
                <a:off x="0" y="0"/>
                <a:ext cx="576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29704" name="Freeform 8"/>
              <p:cNvSpPr>
                <a:spLocks/>
              </p:cNvSpPr>
              <p:nvPr/>
            </p:nvSpPr>
            <p:spPr bwMode="gray">
              <a:xfrm>
                <a:off x="1217" y="2598"/>
                <a:ext cx="97" cy="159"/>
              </a:xfrm>
              <a:custGeom>
                <a:avLst/>
                <a:gdLst>
                  <a:gd name="T0" fmla="*/ 0 w 484"/>
                  <a:gd name="T1" fmla="*/ 0 h 795"/>
                  <a:gd name="T2" fmla="*/ 0 w 484"/>
                  <a:gd name="T3" fmla="*/ 0 h 795"/>
                  <a:gd name="T4" fmla="*/ 0 w 484"/>
                  <a:gd name="T5" fmla="*/ 0 h 795"/>
                  <a:gd name="T6" fmla="*/ 0 w 484"/>
                  <a:gd name="T7" fmla="*/ 0 h 795"/>
                  <a:gd name="T8" fmla="*/ 0 w 484"/>
                  <a:gd name="T9" fmla="*/ 0 h 795"/>
                  <a:gd name="T10" fmla="*/ 0 w 484"/>
                  <a:gd name="T11" fmla="*/ 0 h 795"/>
                  <a:gd name="T12" fmla="*/ 0 w 484"/>
                  <a:gd name="T13" fmla="*/ 0 h 795"/>
                  <a:gd name="T14" fmla="*/ 0 w 484"/>
                  <a:gd name="T15" fmla="*/ 0 h 795"/>
                  <a:gd name="T16" fmla="*/ 0 w 484"/>
                  <a:gd name="T17" fmla="*/ 0 h 795"/>
                  <a:gd name="T18" fmla="*/ 0 w 484"/>
                  <a:gd name="T19" fmla="*/ 0 h 795"/>
                  <a:gd name="T20" fmla="*/ 0 w 484"/>
                  <a:gd name="T21" fmla="*/ 0 h 795"/>
                  <a:gd name="T22" fmla="*/ 0 w 484"/>
                  <a:gd name="T23" fmla="*/ 0 h 795"/>
                  <a:gd name="T24" fmla="*/ 0 w 484"/>
                  <a:gd name="T25" fmla="*/ 0 h 795"/>
                  <a:gd name="T26" fmla="*/ 0 w 484"/>
                  <a:gd name="T27" fmla="*/ 0 h 795"/>
                  <a:gd name="T28" fmla="*/ 0 w 484"/>
                  <a:gd name="T29" fmla="*/ 0 h 795"/>
                  <a:gd name="T30" fmla="*/ 0 w 484"/>
                  <a:gd name="T31" fmla="*/ 0 h 795"/>
                  <a:gd name="T32" fmla="*/ 0 w 484"/>
                  <a:gd name="T33" fmla="*/ 0 h 795"/>
                  <a:gd name="T34" fmla="*/ 0 w 484"/>
                  <a:gd name="T35" fmla="*/ 0 h 795"/>
                  <a:gd name="T36" fmla="*/ 0 w 484"/>
                  <a:gd name="T37" fmla="*/ 0 h 795"/>
                  <a:gd name="T38" fmla="*/ 0 w 484"/>
                  <a:gd name="T39" fmla="*/ 0 h 795"/>
                  <a:gd name="T40" fmla="*/ 0 w 484"/>
                  <a:gd name="T41" fmla="*/ 0 h 795"/>
                  <a:gd name="T42" fmla="*/ 0 w 484"/>
                  <a:gd name="T43" fmla="*/ 0 h 795"/>
                  <a:gd name="T44" fmla="*/ 0 w 484"/>
                  <a:gd name="T45" fmla="*/ 0 h 7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84" h="795">
                    <a:moveTo>
                      <a:pt x="0" y="764"/>
                    </a:moveTo>
                    <a:cubicBezTo>
                      <a:pt x="0" y="672"/>
                      <a:pt x="0" y="672"/>
                      <a:pt x="0" y="672"/>
                    </a:cubicBezTo>
                    <a:cubicBezTo>
                      <a:pt x="50" y="700"/>
                      <a:pt x="113" y="715"/>
                      <a:pt x="186" y="715"/>
                    </a:cubicBezTo>
                    <a:cubicBezTo>
                      <a:pt x="309" y="715"/>
                      <a:pt x="371" y="674"/>
                      <a:pt x="371" y="593"/>
                    </a:cubicBezTo>
                    <a:cubicBezTo>
                      <a:pt x="371" y="562"/>
                      <a:pt x="361" y="536"/>
                      <a:pt x="339" y="515"/>
                    </a:cubicBezTo>
                    <a:cubicBezTo>
                      <a:pt x="323" y="498"/>
                      <a:pt x="305" y="484"/>
                      <a:pt x="284" y="472"/>
                    </a:cubicBezTo>
                    <a:cubicBezTo>
                      <a:pt x="265" y="462"/>
                      <a:pt x="241" y="450"/>
                      <a:pt x="212" y="436"/>
                    </a:cubicBezTo>
                    <a:cubicBezTo>
                      <a:pt x="142" y="402"/>
                      <a:pt x="93" y="369"/>
                      <a:pt x="65" y="337"/>
                    </a:cubicBezTo>
                    <a:cubicBezTo>
                      <a:pt x="30" y="299"/>
                      <a:pt x="13" y="253"/>
                      <a:pt x="13" y="199"/>
                    </a:cubicBezTo>
                    <a:cubicBezTo>
                      <a:pt x="13" y="129"/>
                      <a:pt x="40" y="77"/>
                      <a:pt x="94" y="43"/>
                    </a:cubicBezTo>
                    <a:cubicBezTo>
                      <a:pt x="140" y="14"/>
                      <a:pt x="198" y="0"/>
                      <a:pt x="269" y="0"/>
                    </a:cubicBezTo>
                    <a:cubicBezTo>
                      <a:pt x="318" y="0"/>
                      <a:pt x="372" y="8"/>
                      <a:pt x="430" y="26"/>
                    </a:cubicBezTo>
                    <a:cubicBezTo>
                      <a:pt x="430" y="111"/>
                      <a:pt x="430" y="111"/>
                      <a:pt x="430" y="111"/>
                    </a:cubicBezTo>
                    <a:cubicBezTo>
                      <a:pt x="381" y="89"/>
                      <a:pt x="329" y="78"/>
                      <a:pt x="274" y="78"/>
                    </a:cubicBezTo>
                    <a:cubicBezTo>
                      <a:pt x="232" y="78"/>
                      <a:pt x="197" y="86"/>
                      <a:pt x="169" y="103"/>
                    </a:cubicBezTo>
                    <a:cubicBezTo>
                      <a:pt x="141" y="120"/>
                      <a:pt x="126" y="148"/>
                      <a:pt x="126" y="186"/>
                    </a:cubicBezTo>
                    <a:cubicBezTo>
                      <a:pt x="126" y="218"/>
                      <a:pt x="136" y="244"/>
                      <a:pt x="156" y="264"/>
                    </a:cubicBezTo>
                    <a:cubicBezTo>
                      <a:pt x="176" y="285"/>
                      <a:pt x="219" y="312"/>
                      <a:pt x="286" y="345"/>
                    </a:cubicBezTo>
                    <a:cubicBezTo>
                      <a:pt x="338" y="372"/>
                      <a:pt x="374" y="392"/>
                      <a:pt x="391" y="406"/>
                    </a:cubicBezTo>
                    <a:cubicBezTo>
                      <a:pt x="426" y="430"/>
                      <a:pt x="450" y="457"/>
                      <a:pt x="464" y="486"/>
                    </a:cubicBezTo>
                    <a:cubicBezTo>
                      <a:pt x="478" y="512"/>
                      <a:pt x="484" y="544"/>
                      <a:pt x="484" y="581"/>
                    </a:cubicBezTo>
                    <a:cubicBezTo>
                      <a:pt x="484" y="724"/>
                      <a:pt x="387" y="795"/>
                      <a:pt x="193" y="795"/>
                    </a:cubicBezTo>
                    <a:cubicBezTo>
                      <a:pt x="114" y="795"/>
                      <a:pt x="50" y="785"/>
                      <a:pt x="0" y="764"/>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05" name="Freeform 9"/>
              <p:cNvSpPr>
                <a:spLocks/>
              </p:cNvSpPr>
              <p:nvPr/>
            </p:nvSpPr>
            <p:spPr bwMode="gray">
              <a:xfrm>
                <a:off x="1349" y="2526"/>
                <a:ext cx="115" cy="227"/>
              </a:xfrm>
              <a:custGeom>
                <a:avLst/>
                <a:gdLst>
                  <a:gd name="T0" fmla="*/ 0 w 572"/>
                  <a:gd name="T1" fmla="*/ 0 h 1136"/>
                  <a:gd name="T2" fmla="*/ 0 w 572"/>
                  <a:gd name="T3" fmla="*/ 0 h 1136"/>
                  <a:gd name="T4" fmla="*/ 0 w 572"/>
                  <a:gd name="T5" fmla="*/ 0 h 1136"/>
                  <a:gd name="T6" fmla="*/ 0 w 572"/>
                  <a:gd name="T7" fmla="*/ 0 h 1136"/>
                  <a:gd name="T8" fmla="*/ 0 w 572"/>
                  <a:gd name="T9" fmla="*/ 0 h 1136"/>
                  <a:gd name="T10" fmla="*/ 0 w 572"/>
                  <a:gd name="T11" fmla="*/ 0 h 1136"/>
                  <a:gd name="T12" fmla="*/ 0 w 572"/>
                  <a:gd name="T13" fmla="*/ 0 h 1136"/>
                  <a:gd name="T14" fmla="*/ 0 w 572"/>
                  <a:gd name="T15" fmla="*/ 0 h 1136"/>
                  <a:gd name="T16" fmla="*/ 0 w 572"/>
                  <a:gd name="T17" fmla="*/ 0 h 1136"/>
                  <a:gd name="T18" fmla="*/ 0 w 572"/>
                  <a:gd name="T19" fmla="*/ 0 h 1136"/>
                  <a:gd name="T20" fmla="*/ 0 w 572"/>
                  <a:gd name="T21" fmla="*/ 0 h 1136"/>
                  <a:gd name="T22" fmla="*/ 0 w 572"/>
                  <a:gd name="T23" fmla="*/ 0 h 1136"/>
                  <a:gd name="T24" fmla="*/ 0 w 572"/>
                  <a:gd name="T25" fmla="*/ 0 h 1136"/>
                  <a:gd name="T26" fmla="*/ 0 w 572"/>
                  <a:gd name="T27" fmla="*/ 0 h 1136"/>
                  <a:gd name="T28" fmla="*/ 0 w 572"/>
                  <a:gd name="T29" fmla="*/ 0 h 11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72" h="1136">
                    <a:moveTo>
                      <a:pt x="0" y="1136"/>
                    </a:moveTo>
                    <a:cubicBezTo>
                      <a:pt x="0" y="0"/>
                      <a:pt x="0" y="0"/>
                      <a:pt x="0" y="0"/>
                    </a:cubicBezTo>
                    <a:cubicBezTo>
                      <a:pt x="129" y="0"/>
                      <a:pt x="129" y="0"/>
                      <a:pt x="129" y="0"/>
                    </a:cubicBezTo>
                    <a:cubicBezTo>
                      <a:pt x="129" y="400"/>
                      <a:pt x="129" y="400"/>
                      <a:pt x="129" y="400"/>
                    </a:cubicBezTo>
                    <a:cubicBezTo>
                      <a:pt x="196" y="374"/>
                      <a:pt x="260" y="361"/>
                      <a:pt x="319" y="361"/>
                    </a:cubicBezTo>
                    <a:cubicBezTo>
                      <a:pt x="438" y="361"/>
                      <a:pt x="515" y="400"/>
                      <a:pt x="549" y="479"/>
                    </a:cubicBezTo>
                    <a:cubicBezTo>
                      <a:pt x="564" y="515"/>
                      <a:pt x="572" y="579"/>
                      <a:pt x="572" y="673"/>
                    </a:cubicBezTo>
                    <a:cubicBezTo>
                      <a:pt x="572" y="1136"/>
                      <a:pt x="572" y="1136"/>
                      <a:pt x="572" y="1136"/>
                    </a:cubicBezTo>
                    <a:cubicBezTo>
                      <a:pt x="443" y="1136"/>
                      <a:pt x="443" y="1136"/>
                      <a:pt x="443" y="1136"/>
                    </a:cubicBezTo>
                    <a:cubicBezTo>
                      <a:pt x="443" y="653"/>
                      <a:pt x="443" y="653"/>
                      <a:pt x="443" y="653"/>
                    </a:cubicBezTo>
                    <a:cubicBezTo>
                      <a:pt x="443" y="581"/>
                      <a:pt x="436" y="529"/>
                      <a:pt x="420" y="499"/>
                    </a:cubicBezTo>
                    <a:cubicBezTo>
                      <a:pt x="400" y="459"/>
                      <a:pt x="362" y="439"/>
                      <a:pt x="307" y="439"/>
                    </a:cubicBezTo>
                    <a:cubicBezTo>
                      <a:pt x="256" y="439"/>
                      <a:pt x="196" y="454"/>
                      <a:pt x="129" y="485"/>
                    </a:cubicBezTo>
                    <a:cubicBezTo>
                      <a:pt x="129" y="1136"/>
                      <a:pt x="129" y="1136"/>
                      <a:pt x="129" y="1136"/>
                    </a:cubicBezTo>
                    <a:lnTo>
                      <a:pt x="0" y="11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06" name="Freeform 10"/>
              <p:cNvSpPr>
                <a:spLocks noEditPoints="1"/>
              </p:cNvSpPr>
              <p:nvPr/>
            </p:nvSpPr>
            <p:spPr bwMode="gray">
              <a:xfrm>
                <a:off x="1499" y="2598"/>
                <a:ext cx="117" cy="159"/>
              </a:xfrm>
              <a:custGeom>
                <a:avLst/>
                <a:gdLst>
                  <a:gd name="T0" fmla="*/ 0 w 585"/>
                  <a:gd name="T1" fmla="*/ 0 h 795"/>
                  <a:gd name="T2" fmla="*/ 0 w 585"/>
                  <a:gd name="T3" fmla="*/ 0 h 795"/>
                  <a:gd name="T4" fmla="*/ 0 w 585"/>
                  <a:gd name="T5" fmla="*/ 0 h 795"/>
                  <a:gd name="T6" fmla="*/ 0 w 585"/>
                  <a:gd name="T7" fmla="*/ 0 h 795"/>
                  <a:gd name="T8" fmla="*/ 0 w 585"/>
                  <a:gd name="T9" fmla="*/ 0 h 795"/>
                  <a:gd name="T10" fmla="*/ 0 w 585"/>
                  <a:gd name="T11" fmla="*/ 0 h 795"/>
                  <a:gd name="T12" fmla="*/ 0 w 585"/>
                  <a:gd name="T13" fmla="*/ 0 h 795"/>
                  <a:gd name="T14" fmla="*/ 0 w 585"/>
                  <a:gd name="T15" fmla="*/ 0 h 795"/>
                  <a:gd name="T16" fmla="*/ 0 w 585"/>
                  <a:gd name="T17" fmla="*/ 0 h 795"/>
                  <a:gd name="T18" fmla="*/ 0 w 585"/>
                  <a:gd name="T19" fmla="*/ 0 h 795"/>
                  <a:gd name="T20" fmla="*/ 0 w 585"/>
                  <a:gd name="T21" fmla="*/ 0 h 795"/>
                  <a:gd name="T22" fmla="*/ 0 w 585"/>
                  <a:gd name="T23" fmla="*/ 0 h 795"/>
                  <a:gd name="T24" fmla="*/ 0 w 585"/>
                  <a:gd name="T25" fmla="*/ 0 h 795"/>
                  <a:gd name="T26" fmla="*/ 0 w 585"/>
                  <a:gd name="T27" fmla="*/ 0 h 795"/>
                  <a:gd name="T28" fmla="*/ 0 w 585"/>
                  <a:gd name="T29" fmla="*/ 0 h 795"/>
                  <a:gd name="T30" fmla="*/ 0 w 585"/>
                  <a:gd name="T31" fmla="*/ 0 h 795"/>
                  <a:gd name="T32" fmla="*/ 0 w 585"/>
                  <a:gd name="T33" fmla="*/ 0 h 795"/>
                  <a:gd name="T34" fmla="*/ 0 w 585"/>
                  <a:gd name="T35" fmla="*/ 0 h 795"/>
                  <a:gd name="T36" fmla="*/ 0 w 585"/>
                  <a:gd name="T37" fmla="*/ 0 h 795"/>
                  <a:gd name="T38" fmla="*/ 0 w 585"/>
                  <a:gd name="T39" fmla="*/ 0 h 795"/>
                  <a:gd name="T40" fmla="*/ 0 w 585"/>
                  <a:gd name="T41" fmla="*/ 0 h 795"/>
                  <a:gd name="T42" fmla="*/ 0 w 585"/>
                  <a:gd name="T43" fmla="*/ 0 h 795"/>
                  <a:gd name="T44" fmla="*/ 0 w 585"/>
                  <a:gd name="T45" fmla="*/ 0 h 795"/>
                  <a:gd name="T46" fmla="*/ 0 w 585"/>
                  <a:gd name="T47" fmla="*/ 0 h 79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85" h="795">
                    <a:moveTo>
                      <a:pt x="456" y="298"/>
                    </a:moveTo>
                    <a:cubicBezTo>
                      <a:pt x="456" y="259"/>
                      <a:pt x="456" y="259"/>
                      <a:pt x="456" y="259"/>
                    </a:cubicBezTo>
                    <a:cubicBezTo>
                      <a:pt x="456" y="209"/>
                      <a:pt x="448" y="171"/>
                      <a:pt x="432" y="144"/>
                    </a:cubicBezTo>
                    <a:cubicBezTo>
                      <a:pt x="409" y="102"/>
                      <a:pt x="359" y="81"/>
                      <a:pt x="283" y="81"/>
                    </a:cubicBezTo>
                    <a:cubicBezTo>
                      <a:pt x="214" y="81"/>
                      <a:pt x="144" y="95"/>
                      <a:pt x="73" y="123"/>
                    </a:cubicBezTo>
                    <a:cubicBezTo>
                      <a:pt x="73" y="33"/>
                      <a:pt x="73" y="33"/>
                      <a:pt x="73" y="33"/>
                    </a:cubicBezTo>
                    <a:cubicBezTo>
                      <a:pt x="145" y="11"/>
                      <a:pt x="219" y="0"/>
                      <a:pt x="296" y="0"/>
                    </a:cubicBezTo>
                    <a:cubicBezTo>
                      <a:pt x="414" y="0"/>
                      <a:pt x="495" y="27"/>
                      <a:pt x="539" y="80"/>
                    </a:cubicBezTo>
                    <a:cubicBezTo>
                      <a:pt x="562" y="109"/>
                      <a:pt x="577" y="152"/>
                      <a:pt x="582" y="209"/>
                    </a:cubicBezTo>
                    <a:cubicBezTo>
                      <a:pt x="584" y="230"/>
                      <a:pt x="585" y="261"/>
                      <a:pt x="585" y="303"/>
                    </a:cubicBezTo>
                    <a:cubicBezTo>
                      <a:pt x="585" y="760"/>
                      <a:pt x="585" y="760"/>
                      <a:pt x="585" y="760"/>
                    </a:cubicBezTo>
                    <a:cubicBezTo>
                      <a:pt x="497" y="783"/>
                      <a:pt x="404" y="795"/>
                      <a:pt x="305" y="795"/>
                    </a:cubicBezTo>
                    <a:cubicBezTo>
                      <a:pt x="211" y="795"/>
                      <a:pt x="138" y="781"/>
                      <a:pt x="86" y="752"/>
                    </a:cubicBezTo>
                    <a:cubicBezTo>
                      <a:pt x="29" y="719"/>
                      <a:pt x="0" y="663"/>
                      <a:pt x="0" y="583"/>
                    </a:cubicBezTo>
                    <a:cubicBezTo>
                      <a:pt x="0" y="491"/>
                      <a:pt x="33" y="423"/>
                      <a:pt x="99" y="380"/>
                    </a:cubicBezTo>
                    <a:cubicBezTo>
                      <a:pt x="149" y="347"/>
                      <a:pt x="233" y="324"/>
                      <a:pt x="350" y="310"/>
                    </a:cubicBezTo>
                    <a:cubicBezTo>
                      <a:pt x="372" y="307"/>
                      <a:pt x="407" y="303"/>
                      <a:pt x="456" y="298"/>
                    </a:cubicBezTo>
                    <a:moveTo>
                      <a:pt x="456" y="372"/>
                    </a:moveTo>
                    <a:cubicBezTo>
                      <a:pt x="378" y="379"/>
                      <a:pt x="318" y="389"/>
                      <a:pt x="278" y="399"/>
                    </a:cubicBezTo>
                    <a:cubicBezTo>
                      <a:pt x="180" y="423"/>
                      <a:pt x="132" y="480"/>
                      <a:pt x="132" y="570"/>
                    </a:cubicBezTo>
                    <a:cubicBezTo>
                      <a:pt x="132" y="619"/>
                      <a:pt x="146" y="655"/>
                      <a:pt x="175" y="679"/>
                    </a:cubicBezTo>
                    <a:cubicBezTo>
                      <a:pt x="206" y="705"/>
                      <a:pt x="256" y="718"/>
                      <a:pt x="325" y="718"/>
                    </a:cubicBezTo>
                    <a:cubicBezTo>
                      <a:pt x="372" y="718"/>
                      <a:pt x="415" y="711"/>
                      <a:pt x="456" y="700"/>
                    </a:cubicBezTo>
                    <a:lnTo>
                      <a:pt x="456" y="37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07" name="Freeform 11"/>
              <p:cNvSpPr>
                <a:spLocks noEditPoints="1"/>
              </p:cNvSpPr>
              <p:nvPr/>
            </p:nvSpPr>
            <p:spPr bwMode="gray">
              <a:xfrm>
                <a:off x="1662" y="2598"/>
                <a:ext cx="119" cy="227"/>
              </a:xfrm>
              <a:custGeom>
                <a:avLst/>
                <a:gdLst>
                  <a:gd name="T0" fmla="*/ 0 w 592"/>
                  <a:gd name="T1" fmla="*/ 0 h 1136"/>
                  <a:gd name="T2" fmla="*/ 0 w 592"/>
                  <a:gd name="T3" fmla="*/ 0 h 1136"/>
                  <a:gd name="T4" fmla="*/ 0 w 592"/>
                  <a:gd name="T5" fmla="*/ 0 h 1136"/>
                  <a:gd name="T6" fmla="*/ 0 w 592"/>
                  <a:gd name="T7" fmla="*/ 0 h 1136"/>
                  <a:gd name="T8" fmla="*/ 0 w 592"/>
                  <a:gd name="T9" fmla="*/ 0 h 1136"/>
                  <a:gd name="T10" fmla="*/ 0 w 592"/>
                  <a:gd name="T11" fmla="*/ 0 h 1136"/>
                  <a:gd name="T12" fmla="*/ 0 w 592"/>
                  <a:gd name="T13" fmla="*/ 0 h 1136"/>
                  <a:gd name="T14" fmla="*/ 0 w 592"/>
                  <a:gd name="T15" fmla="*/ 0 h 1136"/>
                  <a:gd name="T16" fmla="*/ 0 w 592"/>
                  <a:gd name="T17" fmla="*/ 0 h 1136"/>
                  <a:gd name="T18" fmla="*/ 0 w 592"/>
                  <a:gd name="T19" fmla="*/ 0 h 1136"/>
                  <a:gd name="T20" fmla="*/ 0 w 592"/>
                  <a:gd name="T21" fmla="*/ 0 h 1136"/>
                  <a:gd name="T22" fmla="*/ 0 w 592"/>
                  <a:gd name="T23" fmla="*/ 0 h 1136"/>
                  <a:gd name="T24" fmla="*/ 0 w 592"/>
                  <a:gd name="T25" fmla="*/ 0 h 1136"/>
                  <a:gd name="T26" fmla="*/ 0 w 592"/>
                  <a:gd name="T27" fmla="*/ 0 h 1136"/>
                  <a:gd name="T28" fmla="*/ 0 w 592"/>
                  <a:gd name="T29" fmla="*/ 0 h 1136"/>
                  <a:gd name="T30" fmla="*/ 0 w 592"/>
                  <a:gd name="T31" fmla="*/ 0 h 1136"/>
                  <a:gd name="T32" fmla="*/ 0 w 592"/>
                  <a:gd name="T33" fmla="*/ 0 h 1136"/>
                  <a:gd name="T34" fmla="*/ 0 w 592"/>
                  <a:gd name="T35" fmla="*/ 0 h 1136"/>
                  <a:gd name="T36" fmla="*/ 0 w 592"/>
                  <a:gd name="T37" fmla="*/ 0 h 11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92" h="1136">
                    <a:moveTo>
                      <a:pt x="129" y="742"/>
                    </a:moveTo>
                    <a:cubicBezTo>
                      <a:pt x="129" y="1136"/>
                      <a:pt x="129" y="1136"/>
                      <a:pt x="129" y="1136"/>
                    </a:cubicBezTo>
                    <a:cubicBezTo>
                      <a:pt x="0" y="1136"/>
                      <a:pt x="0" y="1136"/>
                      <a:pt x="0" y="1136"/>
                    </a:cubicBezTo>
                    <a:cubicBezTo>
                      <a:pt x="0" y="30"/>
                      <a:pt x="0" y="30"/>
                      <a:pt x="0" y="30"/>
                    </a:cubicBezTo>
                    <a:cubicBezTo>
                      <a:pt x="89" y="10"/>
                      <a:pt x="175" y="0"/>
                      <a:pt x="260" y="0"/>
                    </a:cubicBezTo>
                    <a:cubicBezTo>
                      <a:pt x="391" y="0"/>
                      <a:pt x="480" y="39"/>
                      <a:pt x="528" y="118"/>
                    </a:cubicBezTo>
                    <a:cubicBezTo>
                      <a:pt x="571" y="188"/>
                      <a:pt x="592" y="281"/>
                      <a:pt x="592" y="396"/>
                    </a:cubicBezTo>
                    <a:cubicBezTo>
                      <a:pt x="592" y="518"/>
                      <a:pt x="565" y="616"/>
                      <a:pt x="511" y="691"/>
                    </a:cubicBezTo>
                    <a:cubicBezTo>
                      <a:pt x="460" y="761"/>
                      <a:pt x="385" y="795"/>
                      <a:pt x="287" y="795"/>
                    </a:cubicBezTo>
                    <a:cubicBezTo>
                      <a:pt x="245" y="795"/>
                      <a:pt x="209" y="789"/>
                      <a:pt x="180" y="775"/>
                    </a:cubicBezTo>
                    <a:cubicBezTo>
                      <a:pt x="166" y="769"/>
                      <a:pt x="149" y="758"/>
                      <a:pt x="129" y="742"/>
                    </a:cubicBezTo>
                    <a:moveTo>
                      <a:pt x="129" y="653"/>
                    </a:moveTo>
                    <a:cubicBezTo>
                      <a:pt x="172" y="696"/>
                      <a:pt x="220" y="718"/>
                      <a:pt x="272" y="718"/>
                    </a:cubicBezTo>
                    <a:cubicBezTo>
                      <a:pt x="338" y="718"/>
                      <a:pt x="387" y="684"/>
                      <a:pt x="418" y="618"/>
                    </a:cubicBezTo>
                    <a:cubicBezTo>
                      <a:pt x="447" y="557"/>
                      <a:pt x="461" y="483"/>
                      <a:pt x="461" y="395"/>
                    </a:cubicBezTo>
                    <a:cubicBezTo>
                      <a:pt x="461" y="284"/>
                      <a:pt x="442" y="202"/>
                      <a:pt x="403" y="147"/>
                    </a:cubicBezTo>
                    <a:cubicBezTo>
                      <a:pt x="372" y="101"/>
                      <a:pt x="318" y="78"/>
                      <a:pt x="241" y="78"/>
                    </a:cubicBezTo>
                    <a:cubicBezTo>
                      <a:pt x="207" y="78"/>
                      <a:pt x="170" y="81"/>
                      <a:pt x="129" y="87"/>
                    </a:cubicBezTo>
                    <a:lnTo>
                      <a:pt x="129" y="6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08" name="Freeform 12"/>
              <p:cNvSpPr>
                <a:spLocks noEditPoints="1"/>
              </p:cNvSpPr>
              <p:nvPr/>
            </p:nvSpPr>
            <p:spPr bwMode="gray">
              <a:xfrm>
                <a:off x="1816" y="2547"/>
                <a:ext cx="32" cy="206"/>
              </a:xfrm>
              <a:custGeom>
                <a:avLst/>
                <a:gdLst>
                  <a:gd name="T0" fmla="*/ 0 w 157"/>
                  <a:gd name="T1" fmla="*/ 0 h 1031"/>
                  <a:gd name="T2" fmla="*/ 0 w 157"/>
                  <a:gd name="T3" fmla="*/ 0 h 1031"/>
                  <a:gd name="T4" fmla="*/ 0 w 157"/>
                  <a:gd name="T5" fmla="*/ 0 h 1031"/>
                  <a:gd name="T6" fmla="*/ 0 w 157"/>
                  <a:gd name="T7" fmla="*/ 0 h 1031"/>
                  <a:gd name="T8" fmla="*/ 0 w 157"/>
                  <a:gd name="T9" fmla="*/ 0 h 1031"/>
                  <a:gd name="T10" fmla="*/ 0 w 157"/>
                  <a:gd name="T11" fmla="*/ 0 h 1031"/>
                  <a:gd name="T12" fmla="*/ 0 w 157"/>
                  <a:gd name="T13" fmla="*/ 0 h 1031"/>
                  <a:gd name="T14" fmla="*/ 0 w 157"/>
                  <a:gd name="T15" fmla="*/ 0 h 1031"/>
                  <a:gd name="T16" fmla="*/ 0 w 157"/>
                  <a:gd name="T17" fmla="*/ 0 h 1031"/>
                  <a:gd name="T18" fmla="*/ 0 w 157"/>
                  <a:gd name="T19" fmla="*/ 0 h 1031"/>
                  <a:gd name="T20" fmla="*/ 0 w 157"/>
                  <a:gd name="T21" fmla="*/ 0 h 1031"/>
                  <a:gd name="T22" fmla="*/ 0 w 157"/>
                  <a:gd name="T23" fmla="*/ 0 h 1031"/>
                  <a:gd name="T24" fmla="*/ 0 w 157"/>
                  <a:gd name="T25" fmla="*/ 0 h 1031"/>
                  <a:gd name="T26" fmla="*/ 0 w 157"/>
                  <a:gd name="T27" fmla="*/ 0 h 10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57" h="1031">
                    <a:moveTo>
                      <a:pt x="78" y="0"/>
                    </a:moveTo>
                    <a:cubicBezTo>
                      <a:pt x="102" y="0"/>
                      <a:pt x="121" y="9"/>
                      <a:pt x="137" y="26"/>
                    </a:cubicBezTo>
                    <a:cubicBezTo>
                      <a:pt x="150" y="42"/>
                      <a:pt x="157" y="59"/>
                      <a:pt x="157" y="79"/>
                    </a:cubicBezTo>
                    <a:cubicBezTo>
                      <a:pt x="157" y="103"/>
                      <a:pt x="148" y="123"/>
                      <a:pt x="131" y="139"/>
                    </a:cubicBezTo>
                    <a:cubicBezTo>
                      <a:pt x="116" y="152"/>
                      <a:pt x="99" y="159"/>
                      <a:pt x="78" y="159"/>
                    </a:cubicBezTo>
                    <a:cubicBezTo>
                      <a:pt x="54" y="159"/>
                      <a:pt x="35" y="150"/>
                      <a:pt x="20" y="133"/>
                    </a:cubicBezTo>
                    <a:cubicBezTo>
                      <a:pt x="6" y="118"/>
                      <a:pt x="0" y="99"/>
                      <a:pt x="0" y="78"/>
                    </a:cubicBezTo>
                    <a:cubicBezTo>
                      <a:pt x="0" y="56"/>
                      <a:pt x="8" y="37"/>
                      <a:pt x="25" y="20"/>
                    </a:cubicBezTo>
                    <a:cubicBezTo>
                      <a:pt x="40" y="7"/>
                      <a:pt x="58" y="0"/>
                      <a:pt x="78" y="0"/>
                    </a:cubicBezTo>
                    <a:moveTo>
                      <a:pt x="15" y="277"/>
                    </a:moveTo>
                    <a:cubicBezTo>
                      <a:pt x="144" y="277"/>
                      <a:pt x="144" y="277"/>
                      <a:pt x="144" y="277"/>
                    </a:cubicBezTo>
                    <a:cubicBezTo>
                      <a:pt x="144" y="1031"/>
                      <a:pt x="144" y="1031"/>
                      <a:pt x="144" y="1031"/>
                    </a:cubicBezTo>
                    <a:cubicBezTo>
                      <a:pt x="15" y="1031"/>
                      <a:pt x="15" y="1031"/>
                      <a:pt x="15" y="1031"/>
                    </a:cubicBezTo>
                    <a:lnTo>
                      <a:pt x="15" y="27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09" name="Freeform 13"/>
              <p:cNvSpPr>
                <a:spLocks/>
              </p:cNvSpPr>
              <p:nvPr/>
            </p:nvSpPr>
            <p:spPr bwMode="gray">
              <a:xfrm>
                <a:off x="1894" y="2598"/>
                <a:ext cx="114" cy="155"/>
              </a:xfrm>
              <a:custGeom>
                <a:avLst/>
                <a:gdLst>
                  <a:gd name="T0" fmla="*/ 0 w 573"/>
                  <a:gd name="T1" fmla="*/ 0 h 775"/>
                  <a:gd name="T2" fmla="*/ 0 w 573"/>
                  <a:gd name="T3" fmla="*/ 0 h 775"/>
                  <a:gd name="T4" fmla="*/ 0 w 573"/>
                  <a:gd name="T5" fmla="*/ 0 h 775"/>
                  <a:gd name="T6" fmla="*/ 0 w 573"/>
                  <a:gd name="T7" fmla="*/ 0 h 775"/>
                  <a:gd name="T8" fmla="*/ 0 w 573"/>
                  <a:gd name="T9" fmla="*/ 0 h 775"/>
                  <a:gd name="T10" fmla="*/ 0 w 573"/>
                  <a:gd name="T11" fmla="*/ 0 h 775"/>
                  <a:gd name="T12" fmla="*/ 0 w 573"/>
                  <a:gd name="T13" fmla="*/ 0 h 775"/>
                  <a:gd name="T14" fmla="*/ 0 w 573"/>
                  <a:gd name="T15" fmla="*/ 0 h 775"/>
                  <a:gd name="T16" fmla="*/ 0 w 573"/>
                  <a:gd name="T17" fmla="*/ 0 h 775"/>
                  <a:gd name="T18" fmla="*/ 0 w 573"/>
                  <a:gd name="T19" fmla="*/ 0 h 775"/>
                  <a:gd name="T20" fmla="*/ 0 w 573"/>
                  <a:gd name="T21" fmla="*/ 0 h 775"/>
                  <a:gd name="T22" fmla="*/ 0 w 573"/>
                  <a:gd name="T23" fmla="*/ 0 h 775"/>
                  <a:gd name="T24" fmla="*/ 0 w 573"/>
                  <a:gd name="T25" fmla="*/ 0 h 7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73" h="775">
                    <a:moveTo>
                      <a:pt x="0" y="775"/>
                    </a:moveTo>
                    <a:cubicBezTo>
                      <a:pt x="0" y="30"/>
                      <a:pt x="0" y="30"/>
                      <a:pt x="0" y="30"/>
                    </a:cubicBezTo>
                    <a:cubicBezTo>
                      <a:pt x="120" y="10"/>
                      <a:pt x="220" y="0"/>
                      <a:pt x="302" y="0"/>
                    </a:cubicBezTo>
                    <a:cubicBezTo>
                      <a:pt x="434" y="0"/>
                      <a:pt x="516" y="39"/>
                      <a:pt x="550" y="119"/>
                    </a:cubicBezTo>
                    <a:cubicBezTo>
                      <a:pt x="565" y="155"/>
                      <a:pt x="573" y="220"/>
                      <a:pt x="573" y="312"/>
                    </a:cubicBezTo>
                    <a:cubicBezTo>
                      <a:pt x="573" y="775"/>
                      <a:pt x="573" y="775"/>
                      <a:pt x="573" y="775"/>
                    </a:cubicBezTo>
                    <a:cubicBezTo>
                      <a:pt x="444" y="775"/>
                      <a:pt x="444" y="775"/>
                      <a:pt x="444" y="775"/>
                    </a:cubicBezTo>
                    <a:cubicBezTo>
                      <a:pt x="444" y="320"/>
                      <a:pt x="444" y="320"/>
                      <a:pt x="444" y="320"/>
                    </a:cubicBezTo>
                    <a:cubicBezTo>
                      <a:pt x="444" y="230"/>
                      <a:pt x="436" y="171"/>
                      <a:pt x="421" y="140"/>
                    </a:cubicBezTo>
                    <a:cubicBezTo>
                      <a:pt x="400" y="99"/>
                      <a:pt x="356" y="78"/>
                      <a:pt x="290" y="78"/>
                    </a:cubicBezTo>
                    <a:cubicBezTo>
                      <a:pt x="237" y="78"/>
                      <a:pt x="184" y="83"/>
                      <a:pt x="130" y="94"/>
                    </a:cubicBezTo>
                    <a:cubicBezTo>
                      <a:pt x="130" y="775"/>
                      <a:pt x="130" y="775"/>
                      <a:pt x="130" y="775"/>
                    </a:cubicBezTo>
                    <a:lnTo>
                      <a:pt x="0" y="7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0" name="Freeform 14"/>
              <p:cNvSpPr>
                <a:spLocks noEditPoints="1"/>
              </p:cNvSpPr>
              <p:nvPr/>
            </p:nvSpPr>
            <p:spPr bwMode="gray">
              <a:xfrm>
                <a:off x="2044" y="2598"/>
                <a:ext cx="119" cy="229"/>
              </a:xfrm>
              <a:custGeom>
                <a:avLst/>
                <a:gdLst>
                  <a:gd name="T0" fmla="*/ 0 w 595"/>
                  <a:gd name="T1" fmla="*/ 0 h 1147"/>
                  <a:gd name="T2" fmla="*/ 0 w 595"/>
                  <a:gd name="T3" fmla="*/ 0 h 1147"/>
                  <a:gd name="T4" fmla="*/ 0 w 595"/>
                  <a:gd name="T5" fmla="*/ 0 h 1147"/>
                  <a:gd name="T6" fmla="*/ 0 w 595"/>
                  <a:gd name="T7" fmla="*/ 0 h 1147"/>
                  <a:gd name="T8" fmla="*/ 0 w 595"/>
                  <a:gd name="T9" fmla="*/ 0 h 1147"/>
                  <a:gd name="T10" fmla="*/ 0 w 595"/>
                  <a:gd name="T11" fmla="*/ 0 h 1147"/>
                  <a:gd name="T12" fmla="*/ 0 w 595"/>
                  <a:gd name="T13" fmla="*/ 0 h 1147"/>
                  <a:gd name="T14" fmla="*/ 0 w 595"/>
                  <a:gd name="T15" fmla="*/ 0 h 1147"/>
                  <a:gd name="T16" fmla="*/ 0 w 595"/>
                  <a:gd name="T17" fmla="*/ 0 h 1147"/>
                  <a:gd name="T18" fmla="*/ 0 w 595"/>
                  <a:gd name="T19" fmla="*/ 0 h 1147"/>
                  <a:gd name="T20" fmla="*/ 0 w 595"/>
                  <a:gd name="T21" fmla="*/ 0 h 1147"/>
                  <a:gd name="T22" fmla="*/ 0 w 595"/>
                  <a:gd name="T23" fmla="*/ 0 h 1147"/>
                  <a:gd name="T24" fmla="*/ 0 w 595"/>
                  <a:gd name="T25" fmla="*/ 0 h 1147"/>
                  <a:gd name="T26" fmla="*/ 0 w 595"/>
                  <a:gd name="T27" fmla="*/ 0 h 1147"/>
                  <a:gd name="T28" fmla="*/ 0 w 595"/>
                  <a:gd name="T29" fmla="*/ 0 h 1147"/>
                  <a:gd name="T30" fmla="*/ 0 w 595"/>
                  <a:gd name="T31" fmla="*/ 0 h 1147"/>
                  <a:gd name="T32" fmla="*/ 0 w 595"/>
                  <a:gd name="T33" fmla="*/ 0 h 1147"/>
                  <a:gd name="T34" fmla="*/ 0 w 595"/>
                  <a:gd name="T35" fmla="*/ 0 h 1147"/>
                  <a:gd name="T36" fmla="*/ 0 w 595"/>
                  <a:gd name="T37" fmla="*/ 0 h 1147"/>
                  <a:gd name="T38" fmla="*/ 0 w 595"/>
                  <a:gd name="T39" fmla="*/ 0 h 1147"/>
                  <a:gd name="T40" fmla="*/ 0 w 595"/>
                  <a:gd name="T41" fmla="*/ 0 h 1147"/>
                  <a:gd name="T42" fmla="*/ 0 w 595"/>
                  <a:gd name="T43" fmla="*/ 0 h 1147"/>
                  <a:gd name="T44" fmla="*/ 0 w 595"/>
                  <a:gd name="T45" fmla="*/ 0 h 1147"/>
                  <a:gd name="T46" fmla="*/ 0 w 595"/>
                  <a:gd name="T47" fmla="*/ 0 h 1147"/>
                  <a:gd name="T48" fmla="*/ 0 w 595"/>
                  <a:gd name="T49" fmla="*/ 0 h 1147"/>
                  <a:gd name="T50" fmla="*/ 0 w 595"/>
                  <a:gd name="T51" fmla="*/ 0 h 1147"/>
                  <a:gd name="T52" fmla="*/ 0 w 595"/>
                  <a:gd name="T53" fmla="*/ 0 h 1147"/>
                  <a:gd name="T54" fmla="*/ 0 w 595"/>
                  <a:gd name="T55" fmla="*/ 0 h 1147"/>
                  <a:gd name="T56" fmla="*/ 0 w 595"/>
                  <a:gd name="T57" fmla="*/ 0 h 1147"/>
                  <a:gd name="T58" fmla="*/ 0 w 595"/>
                  <a:gd name="T59" fmla="*/ 0 h 114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595" h="1147">
                    <a:moveTo>
                      <a:pt x="466" y="707"/>
                    </a:moveTo>
                    <a:cubicBezTo>
                      <a:pt x="446" y="728"/>
                      <a:pt x="430" y="743"/>
                      <a:pt x="418" y="752"/>
                    </a:cubicBezTo>
                    <a:cubicBezTo>
                      <a:pt x="378" y="781"/>
                      <a:pt x="329" y="795"/>
                      <a:pt x="268" y="795"/>
                    </a:cubicBezTo>
                    <a:cubicBezTo>
                      <a:pt x="201" y="795"/>
                      <a:pt x="146" y="777"/>
                      <a:pt x="102" y="740"/>
                    </a:cubicBezTo>
                    <a:cubicBezTo>
                      <a:pt x="34" y="683"/>
                      <a:pt x="0" y="581"/>
                      <a:pt x="0" y="433"/>
                    </a:cubicBezTo>
                    <a:cubicBezTo>
                      <a:pt x="0" y="313"/>
                      <a:pt x="25" y="215"/>
                      <a:pt x="75" y="137"/>
                    </a:cubicBezTo>
                    <a:cubicBezTo>
                      <a:pt x="133" y="46"/>
                      <a:pt x="226" y="0"/>
                      <a:pt x="356" y="0"/>
                    </a:cubicBezTo>
                    <a:cubicBezTo>
                      <a:pt x="433" y="0"/>
                      <a:pt x="513" y="10"/>
                      <a:pt x="595" y="30"/>
                    </a:cubicBezTo>
                    <a:cubicBezTo>
                      <a:pt x="595" y="628"/>
                      <a:pt x="595" y="628"/>
                      <a:pt x="595" y="628"/>
                    </a:cubicBezTo>
                    <a:cubicBezTo>
                      <a:pt x="595" y="739"/>
                      <a:pt x="590" y="823"/>
                      <a:pt x="580" y="881"/>
                    </a:cubicBezTo>
                    <a:cubicBezTo>
                      <a:pt x="563" y="986"/>
                      <a:pt x="516" y="1059"/>
                      <a:pt x="441" y="1099"/>
                    </a:cubicBezTo>
                    <a:cubicBezTo>
                      <a:pt x="380" y="1131"/>
                      <a:pt x="299" y="1147"/>
                      <a:pt x="200" y="1147"/>
                    </a:cubicBezTo>
                    <a:cubicBezTo>
                      <a:pt x="172" y="1147"/>
                      <a:pt x="140" y="1145"/>
                      <a:pt x="103" y="1141"/>
                    </a:cubicBezTo>
                    <a:cubicBezTo>
                      <a:pt x="103" y="1064"/>
                      <a:pt x="103" y="1064"/>
                      <a:pt x="103" y="1064"/>
                    </a:cubicBezTo>
                    <a:cubicBezTo>
                      <a:pt x="136" y="1068"/>
                      <a:pt x="168" y="1069"/>
                      <a:pt x="199" y="1069"/>
                    </a:cubicBezTo>
                    <a:cubicBezTo>
                      <a:pt x="270" y="1069"/>
                      <a:pt x="322" y="1060"/>
                      <a:pt x="357" y="1041"/>
                    </a:cubicBezTo>
                    <a:cubicBezTo>
                      <a:pt x="408" y="1014"/>
                      <a:pt x="440" y="966"/>
                      <a:pt x="454" y="896"/>
                    </a:cubicBezTo>
                    <a:cubicBezTo>
                      <a:pt x="462" y="857"/>
                      <a:pt x="466" y="808"/>
                      <a:pt x="466" y="748"/>
                    </a:cubicBezTo>
                    <a:lnTo>
                      <a:pt x="466" y="707"/>
                    </a:lnTo>
                    <a:close/>
                    <a:moveTo>
                      <a:pt x="466" y="85"/>
                    </a:moveTo>
                    <a:cubicBezTo>
                      <a:pt x="430" y="80"/>
                      <a:pt x="398" y="78"/>
                      <a:pt x="369" y="78"/>
                    </a:cubicBezTo>
                    <a:cubicBezTo>
                      <a:pt x="315" y="78"/>
                      <a:pt x="272" y="89"/>
                      <a:pt x="242" y="111"/>
                    </a:cubicBezTo>
                    <a:cubicBezTo>
                      <a:pt x="207" y="136"/>
                      <a:pt x="179" y="180"/>
                      <a:pt x="159" y="244"/>
                    </a:cubicBezTo>
                    <a:cubicBezTo>
                      <a:pt x="141" y="299"/>
                      <a:pt x="132" y="364"/>
                      <a:pt x="132" y="438"/>
                    </a:cubicBezTo>
                    <a:cubicBezTo>
                      <a:pt x="132" y="540"/>
                      <a:pt x="149" y="615"/>
                      <a:pt x="183" y="662"/>
                    </a:cubicBezTo>
                    <a:cubicBezTo>
                      <a:pt x="209" y="699"/>
                      <a:pt x="243" y="718"/>
                      <a:pt x="286" y="718"/>
                    </a:cubicBezTo>
                    <a:cubicBezTo>
                      <a:pt x="323" y="718"/>
                      <a:pt x="357" y="706"/>
                      <a:pt x="388" y="683"/>
                    </a:cubicBezTo>
                    <a:cubicBezTo>
                      <a:pt x="420" y="660"/>
                      <a:pt x="442" y="629"/>
                      <a:pt x="455" y="592"/>
                    </a:cubicBezTo>
                    <a:cubicBezTo>
                      <a:pt x="462" y="572"/>
                      <a:pt x="466" y="543"/>
                      <a:pt x="466" y="505"/>
                    </a:cubicBezTo>
                    <a:lnTo>
                      <a:pt x="466" y="8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1" name="Freeform 15"/>
              <p:cNvSpPr>
                <a:spLocks/>
              </p:cNvSpPr>
              <p:nvPr/>
            </p:nvSpPr>
            <p:spPr bwMode="gray">
              <a:xfrm>
                <a:off x="2280" y="2561"/>
                <a:ext cx="67" cy="192"/>
              </a:xfrm>
              <a:custGeom>
                <a:avLst/>
                <a:gdLst>
                  <a:gd name="T0" fmla="*/ 0 w 332"/>
                  <a:gd name="T1" fmla="*/ 0 h 958"/>
                  <a:gd name="T2" fmla="*/ 0 w 332"/>
                  <a:gd name="T3" fmla="*/ 0 h 958"/>
                  <a:gd name="T4" fmla="*/ 0 w 332"/>
                  <a:gd name="T5" fmla="*/ 0 h 958"/>
                  <a:gd name="T6" fmla="*/ 0 w 332"/>
                  <a:gd name="T7" fmla="*/ 0 h 958"/>
                  <a:gd name="T8" fmla="*/ 0 w 332"/>
                  <a:gd name="T9" fmla="*/ 0 h 958"/>
                  <a:gd name="T10" fmla="*/ 0 w 332"/>
                  <a:gd name="T11" fmla="*/ 0 h 958"/>
                  <a:gd name="T12" fmla="*/ 0 w 332"/>
                  <a:gd name="T13" fmla="*/ 0 h 958"/>
                  <a:gd name="T14" fmla="*/ 0 w 332"/>
                  <a:gd name="T15" fmla="*/ 0 h 958"/>
                  <a:gd name="T16" fmla="*/ 0 w 332"/>
                  <a:gd name="T17" fmla="*/ 0 h 958"/>
                  <a:gd name="T18" fmla="*/ 0 w 332"/>
                  <a:gd name="T19" fmla="*/ 0 h 958"/>
                  <a:gd name="T20" fmla="*/ 0 w 332"/>
                  <a:gd name="T21" fmla="*/ 0 h 958"/>
                  <a:gd name="T22" fmla="*/ 0 w 332"/>
                  <a:gd name="T23" fmla="*/ 0 h 958"/>
                  <a:gd name="T24" fmla="*/ 0 w 332"/>
                  <a:gd name="T25" fmla="*/ 0 h 958"/>
                  <a:gd name="T26" fmla="*/ 0 w 332"/>
                  <a:gd name="T27" fmla="*/ 0 h 958"/>
                  <a:gd name="T28" fmla="*/ 0 w 332"/>
                  <a:gd name="T29" fmla="*/ 0 h 958"/>
                  <a:gd name="T30" fmla="*/ 0 w 332"/>
                  <a:gd name="T31" fmla="*/ 0 h 958"/>
                  <a:gd name="T32" fmla="*/ 0 w 332"/>
                  <a:gd name="T33" fmla="*/ 0 h 95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32" h="958">
                    <a:moveTo>
                      <a:pt x="0" y="0"/>
                    </a:moveTo>
                    <a:cubicBezTo>
                      <a:pt x="129" y="0"/>
                      <a:pt x="129" y="0"/>
                      <a:pt x="129" y="0"/>
                    </a:cubicBezTo>
                    <a:cubicBezTo>
                      <a:pt x="129" y="204"/>
                      <a:pt x="129" y="204"/>
                      <a:pt x="129" y="204"/>
                    </a:cubicBezTo>
                    <a:cubicBezTo>
                      <a:pt x="332" y="204"/>
                      <a:pt x="332" y="204"/>
                      <a:pt x="332" y="204"/>
                    </a:cubicBezTo>
                    <a:cubicBezTo>
                      <a:pt x="332" y="286"/>
                      <a:pt x="332" y="286"/>
                      <a:pt x="332" y="286"/>
                    </a:cubicBezTo>
                    <a:cubicBezTo>
                      <a:pt x="129" y="286"/>
                      <a:pt x="129" y="286"/>
                      <a:pt x="129" y="286"/>
                    </a:cubicBezTo>
                    <a:cubicBezTo>
                      <a:pt x="129" y="686"/>
                      <a:pt x="129" y="686"/>
                      <a:pt x="129" y="686"/>
                    </a:cubicBezTo>
                    <a:cubicBezTo>
                      <a:pt x="129" y="762"/>
                      <a:pt x="140" y="813"/>
                      <a:pt x="163" y="840"/>
                    </a:cubicBezTo>
                    <a:cubicBezTo>
                      <a:pt x="179" y="858"/>
                      <a:pt x="203" y="869"/>
                      <a:pt x="235" y="873"/>
                    </a:cubicBezTo>
                    <a:cubicBezTo>
                      <a:pt x="245" y="875"/>
                      <a:pt x="264" y="875"/>
                      <a:pt x="290" y="875"/>
                    </a:cubicBezTo>
                    <a:cubicBezTo>
                      <a:pt x="332" y="875"/>
                      <a:pt x="332" y="875"/>
                      <a:pt x="332" y="875"/>
                    </a:cubicBezTo>
                    <a:cubicBezTo>
                      <a:pt x="332" y="958"/>
                      <a:pt x="332" y="958"/>
                      <a:pt x="332" y="958"/>
                    </a:cubicBezTo>
                    <a:cubicBezTo>
                      <a:pt x="263" y="958"/>
                      <a:pt x="263" y="958"/>
                      <a:pt x="263" y="958"/>
                    </a:cubicBezTo>
                    <a:cubicBezTo>
                      <a:pt x="207" y="958"/>
                      <a:pt x="164" y="953"/>
                      <a:pt x="132" y="945"/>
                    </a:cubicBezTo>
                    <a:cubicBezTo>
                      <a:pt x="67" y="927"/>
                      <a:pt x="27" y="884"/>
                      <a:pt x="12" y="817"/>
                    </a:cubicBezTo>
                    <a:cubicBezTo>
                      <a:pt x="4" y="781"/>
                      <a:pt x="0" y="731"/>
                      <a:pt x="0" y="667"/>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2" name="Freeform 16"/>
              <p:cNvSpPr>
                <a:spLocks noEditPoints="1"/>
              </p:cNvSpPr>
              <p:nvPr/>
            </p:nvSpPr>
            <p:spPr bwMode="gray">
              <a:xfrm>
                <a:off x="2374" y="2598"/>
                <a:ext cx="127" cy="159"/>
              </a:xfrm>
              <a:custGeom>
                <a:avLst/>
                <a:gdLst>
                  <a:gd name="T0" fmla="*/ 0 w 634"/>
                  <a:gd name="T1" fmla="*/ 0 h 795"/>
                  <a:gd name="T2" fmla="*/ 0 w 634"/>
                  <a:gd name="T3" fmla="*/ 0 h 795"/>
                  <a:gd name="T4" fmla="*/ 0 w 634"/>
                  <a:gd name="T5" fmla="*/ 0 h 795"/>
                  <a:gd name="T6" fmla="*/ 0 w 634"/>
                  <a:gd name="T7" fmla="*/ 0 h 795"/>
                  <a:gd name="T8" fmla="*/ 0 w 634"/>
                  <a:gd name="T9" fmla="*/ 0 h 795"/>
                  <a:gd name="T10" fmla="*/ 0 w 634"/>
                  <a:gd name="T11" fmla="*/ 0 h 795"/>
                  <a:gd name="T12" fmla="*/ 0 w 634"/>
                  <a:gd name="T13" fmla="*/ 0 h 795"/>
                  <a:gd name="T14" fmla="*/ 0 w 634"/>
                  <a:gd name="T15" fmla="*/ 0 h 795"/>
                  <a:gd name="T16" fmla="*/ 0 w 634"/>
                  <a:gd name="T17" fmla="*/ 0 h 795"/>
                  <a:gd name="T18" fmla="*/ 0 w 634"/>
                  <a:gd name="T19" fmla="*/ 0 h 795"/>
                  <a:gd name="T20" fmla="*/ 0 w 634"/>
                  <a:gd name="T21" fmla="*/ 0 h 795"/>
                  <a:gd name="T22" fmla="*/ 0 w 634"/>
                  <a:gd name="T23" fmla="*/ 0 h 795"/>
                  <a:gd name="T24" fmla="*/ 0 w 634"/>
                  <a:gd name="T25" fmla="*/ 0 h 795"/>
                  <a:gd name="T26" fmla="*/ 0 w 634"/>
                  <a:gd name="T27" fmla="*/ 0 h 795"/>
                  <a:gd name="T28" fmla="*/ 0 w 634"/>
                  <a:gd name="T29" fmla="*/ 0 h 795"/>
                  <a:gd name="T30" fmla="*/ 0 w 634"/>
                  <a:gd name="T31" fmla="*/ 0 h 795"/>
                  <a:gd name="T32" fmla="*/ 0 w 634"/>
                  <a:gd name="T33" fmla="*/ 0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4" h="795">
                    <a:moveTo>
                      <a:pt x="318" y="0"/>
                    </a:moveTo>
                    <a:cubicBezTo>
                      <a:pt x="426" y="0"/>
                      <a:pt x="506" y="36"/>
                      <a:pt x="559" y="107"/>
                    </a:cubicBezTo>
                    <a:cubicBezTo>
                      <a:pt x="609" y="176"/>
                      <a:pt x="634" y="273"/>
                      <a:pt x="634" y="398"/>
                    </a:cubicBezTo>
                    <a:cubicBezTo>
                      <a:pt x="634" y="521"/>
                      <a:pt x="609" y="618"/>
                      <a:pt x="559" y="688"/>
                    </a:cubicBezTo>
                    <a:cubicBezTo>
                      <a:pt x="507" y="760"/>
                      <a:pt x="427" y="795"/>
                      <a:pt x="318" y="795"/>
                    </a:cubicBezTo>
                    <a:cubicBezTo>
                      <a:pt x="106" y="795"/>
                      <a:pt x="0" y="661"/>
                      <a:pt x="0" y="393"/>
                    </a:cubicBezTo>
                    <a:cubicBezTo>
                      <a:pt x="0" y="271"/>
                      <a:pt x="26" y="176"/>
                      <a:pt x="76" y="107"/>
                    </a:cubicBezTo>
                    <a:cubicBezTo>
                      <a:pt x="129" y="36"/>
                      <a:pt x="209" y="0"/>
                      <a:pt x="318" y="0"/>
                    </a:cubicBezTo>
                    <a:moveTo>
                      <a:pt x="318" y="78"/>
                    </a:moveTo>
                    <a:cubicBezTo>
                      <a:pt x="245" y="78"/>
                      <a:pt x="194" y="110"/>
                      <a:pt x="166" y="176"/>
                    </a:cubicBezTo>
                    <a:cubicBezTo>
                      <a:pt x="144" y="230"/>
                      <a:pt x="132" y="303"/>
                      <a:pt x="132" y="394"/>
                    </a:cubicBezTo>
                    <a:cubicBezTo>
                      <a:pt x="132" y="490"/>
                      <a:pt x="144" y="565"/>
                      <a:pt x="166"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3" name="Freeform 17"/>
              <p:cNvSpPr>
                <a:spLocks/>
              </p:cNvSpPr>
              <p:nvPr/>
            </p:nvSpPr>
            <p:spPr bwMode="gray">
              <a:xfrm>
                <a:off x="2538" y="2598"/>
                <a:ext cx="195" cy="155"/>
              </a:xfrm>
              <a:custGeom>
                <a:avLst/>
                <a:gdLst>
                  <a:gd name="T0" fmla="*/ 0 w 974"/>
                  <a:gd name="T1" fmla="*/ 0 h 775"/>
                  <a:gd name="T2" fmla="*/ 0 w 974"/>
                  <a:gd name="T3" fmla="*/ 0 h 775"/>
                  <a:gd name="T4" fmla="*/ 0 w 974"/>
                  <a:gd name="T5" fmla="*/ 0 h 775"/>
                  <a:gd name="T6" fmla="*/ 0 w 974"/>
                  <a:gd name="T7" fmla="*/ 0 h 775"/>
                  <a:gd name="T8" fmla="*/ 0 w 974"/>
                  <a:gd name="T9" fmla="*/ 0 h 775"/>
                  <a:gd name="T10" fmla="*/ 0 w 974"/>
                  <a:gd name="T11" fmla="*/ 0 h 775"/>
                  <a:gd name="T12" fmla="*/ 0 w 974"/>
                  <a:gd name="T13" fmla="*/ 0 h 775"/>
                  <a:gd name="T14" fmla="*/ 0 w 974"/>
                  <a:gd name="T15" fmla="*/ 0 h 775"/>
                  <a:gd name="T16" fmla="*/ 0 w 974"/>
                  <a:gd name="T17" fmla="*/ 0 h 775"/>
                  <a:gd name="T18" fmla="*/ 0 w 974"/>
                  <a:gd name="T19" fmla="*/ 0 h 775"/>
                  <a:gd name="T20" fmla="*/ 0 w 974"/>
                  <a:gd name="T21" fmla="*/ 0 h 775"/>
                  <a:gd name="T22" fmla="*/ 0 w 974"/>
                  <a:gd name="T23" fmla="*/ 0 h 775"/>
                  <a:gd name="T24" fmla="*/ 0 w 974"/>
                  <a:gd name="T25" fmla="*/ 0 h 775"/>
                  <a:gd name="T26" fmla="*/ 0 w 974"/>
                  <a:gd name="T27" fmla="*/ 0 h 775"/>
                  <a:gd name="T28" fmla="*/ 0 w 974"/>
                  <a:gd name="T29" fmla="*/ 0 h 775"/>
                  <a:gd name="T30" fmla="*/ 0 w 974"/>
                  <a:gd name="T31" fmla="*/ 0 h 775"/>
                  <a:gd name="T32" fmla="*/ 0 w 974"/>
                  <a:gd name="T33" fmla="*/ 0 h 775"/>
                  <a:gd name="T34" fmla="*/ 0 w 974"/>
                  <a:gd name="T35" fmla="*/ 0 h 775"/>
                  <a:gd name="T36" fmla="*/ 0 w 974"/>
                  <a:gd name="T37" fmla="*/ 0 h 775"/>
                  <a:gd name="T38" fmla="*/ 0 w 974"/>
                  <a:gd name="T39" fmla="*/ 0 h 775"/>
                  <a:gd name="T40" fmla="*/ 0 w 974"/>
                  <a:gd name="T41" fmla="*/ 0 h 77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74" h="775">
                    <a:moveTo>
                      <a:pt x="0" y="775"/>
                    </a:moveTo>
                    <a:cubicBezTo>
                      <a:pt x="0" y="30"/>
                      <a:pt x="0" y="30"/>
                      <a:pt x="0" y="30"/>
                    </a:cubicBezTo>
                    <a:cubicBezTo>
                      <a:pt x="117" y="10"/>
                      <a:pt x="210" y="0"/>
                      <a:pt x="278" y="0"/>
                    </a:cubicBezTo>
                    <a:cubicBezTo>
                      <a:pt x="367" y="0"/>
                      <a:pt x="435" y="16"/>
                      <a:pt x="480" y="49"/>
                    </a:cubicBezTo>
                    <a:cubicBezTo>
                      <a:pt x="561" y="16"/>
                      <a:pt x="642" y="0"/>
                      <a:pt x="722" y="0"/>
                    </a:cubicBezTo>
                    <a:cubicBezTo>
                      <a:pt x="843" y="0"/>
                      <a:pt x="920" y="40"/>
                      <a:pt x="952" y="119"/>
                    </a:cubicBezTo>
                    <a:cubicBezTo>
                      <a:pt x="967" y="156"/>
                      <a:pt x="974" y="220"/>
                      <a:pt x="974" y="312"/>
                    </a:cubicBezTo>
                    <a:cubicBezTo>
                      <a:pt x="974" y="775"/>
                      <a:pt x="974" y="775"/>
                      <a:pt x="974" y="775"/>
                    </a:cubicBezTo>
                    <a:cubicBezTo>
                      <a:pt x="845" y="775"/>
                      <a:pt x="845" y="775"/>
                      <a:pt x="845" y="775"/>
                    </a:cubicBezTo>
                    <a:cubicBezTo>
                      <a:pt x="845" y="320"/>
                      <a:pt x="845" y="320"/>
                      <a:pt x="845" y="320"/>
                    </a:cubicBezTo>
                    <a:cubicBezTo>
                      <a:pt x="845" y="231"/>
                      <a:pt x="838" y="172"/>
                      <a:pt x="824" y="141"/>
                    </a:cubicBezTo>
                    <a:cubicBezTo>
                      <a:pt x="805" y="99"/>
                      <a:pt x="765" y="78"/>
                      <a:pt x="705" y="78"/>
                    </a:cubicBezTo>
                    <a:cubicBezTo>
                      <a:pt x="654" y="78"/>
                      <a:pt x="603" y="90"/>
                      <a:pt x="551" y="113"/>
                    </a:cubicBezTo>
                    <a:cubicBezTo>
                      <a:pt x="551" y="775"/>
                      <a:pt x="551" y="775"/>
                      <a:pt x="551" y="775"/>
                    </a:cubicBezTo>
                    <a:cubicBezTo>
                      <a:pt x="422" y="775"/>
                      <a:pt x="422" y="775"/>
                      <a:pt x="422" y="775"/>
                    </a:cubicBezTo>
                    <a:cubicBezTo>
                      <a:pt x="422" y="314"/>
                      <a:pt x="422" y="314"/>
                      <a:pt x="422" y="314"/>
                    </a:cubicBezTo>
                    <a:cubicBezTo>
                      <a:pt x="422" y="229"/>
                      <a:pt x="415" y="171"/>
                      <a:pt x="401" y="141"/>
                    </a:cubicBezTo>
                    <a:cubicBezTo>
                      <a:pt x="382" y="99"/>
                      <a:pt x="341" y="78"/>
                      <a:pt x="278" y="78"/>
                    </a:cubicBezTo>
                    <a:cubicBezTo>
                      <a:pt x="231" y="78"/>
                      <a:pt x="181" y="83"/>
                      <a:pt x="128" y="94"/>
                    </a:cubicBezTo>
                    <a:cubicBezTo>
                      <a:pt x="128" y="775"/>
                      <a:pt x="128" y="775"/>
                      <a:pt x="128" y="775"/>
                    </a:cubicBezTo>
                    <a:lnTo>
                      <a:pt x="0" y="7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4" name="Freeform 18"/>
              <p:cNvSpPr>
                <a:spLocks noEditPoints="1"/>
              </p:cNvSpPr>
              <p:nvPr/>
            </p:nvSpPr>
            <p:spPr bwMode="gray">
              <a:xfrm>
                <a:off x="2768" y="2598"/>
                <a:ext cx="127" cy="159"/>
              </a:xfrm>
              <a:custGeom>
                <a:avLst/>
                <a:gdLst>
                  <a:gd name="T0" fmla="*/ 0 w 635"/>
                  <a:gd name="T1" fmla="*/ 0 h 795"/>
                  <a:gd name="T2" fmla="*/ 0 w 635"/>
                  <a:gd name="T3" fmla="*/ 0 h 795"/>
                  <a:gd name="T4" fmla="*/ 0 w 635"/>
                  <a:gd name="T5" fmla="*/ 0 h 795"/>
                  <a:gd name="T6" fmla="*/ 0 w 635"/>
                  <a:gd name="T7" fmla="*/ 0 h 795"/>
                  <a:gd name="T8" fmla="*/ 0 w 635"/>
                  <a:gd name="T9" fmla="*/ 0 h 795"/>
                  <a:gd name="T10" fmla="*/ 0 w 635"/>
                  <a:gd name="T11" fmla="*/ 0 h 795"/>
                  <a:gd name="T12" fmla="*/ 0 w 635"/>
                  <a:gd name="T13" fmla="*/ 0 h 795"/>
                  <a:gd name="T14" fmla="*/ 0 w 635"/>
                  <a:gd name="T15" fmla="*/ 0 h 795"/>
                  <a:gd name="T16" fmla="*/ 0 w 635"/>
                  <a:gd name="T17" fmla="*/ 0 h 795"/>
                  <a:gd name="T18" fmla="*/ 0 w 635"/>
                  <a:gd name="T19" fmla="*/ 0 h 795"/>
                  <a:gd name="T20" fmla="*/ 0 w 635"/>
                  <a:gd name="T21" fmla="*/ 0 h 795"/>
                  <a:gd name="T22" fmla="*/ 0 w 635"/>
                  <a:gd name="T23" fmla="*/ 0 h 795"/>
                  <a:gd name="T24" fmla="*/ 0 w 635"/>
                  <a:gd name="T25" fmla="*/ 0 h 795"/>
                  <a:gd name="T26" fmla="*/ 0 w 635"/>
                  <a:gd name="T27" fmla="*/ 0 h 795"/>
                  <a:gd name="T28" fmla="*/ 0 w 635"/>
                  <a:gd name="T29" fmla="*/ 0 h 795"/>
                  <a:gd name="T30" fmla="*/ 0 w 635"/>
                  <a:gd name="T31" fmla="*/ 0 h 795"/>
                  <a:gd name="T32" fmla="*/ 0 w 635"/>
                  <a:gd name="T33" fmla="*/ 0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5" h="795">
                    <a:moveTo>
                      <a:pt x="318" y="0"/>
                    </a:moveTo>
                    <a:cubicBezTo>
                      <a:pt x="426" y="0"/>
                      <a:pt x="506" y="36"/>
                      <a:pt x="559" y="107"/>
                    </a:cubicBezTo>
                    <a:cubicBezTo>
                      <a:pt x="609" y="176"/>
                      <a:pt x="635" y="273"/>
                      <a:pt x="635" y="398"/>
                    </a:cubicBezTo>
                    <a:cubicBezTo>
                      <a:pt x="635" y="521"/>
                      <a:pt x="609" y="618"/>
                      <a:pt x="559" y="688"/>
                    </a:cubicBezTo>
                    <a:cubicBezTo>
                      <a:pt x="507" y="760"/>
                      <a:pt x="427" y="795"/>
                      <a:pt x="319" y="795"/>
                    </a:cubicBezTo>
                    <a:cubicBezTo>
                      <a:pt x="107" y="795"/>
                      <a:pt x="0" y="661"/>
                      <a:pt x="0" y="393"/>
                    </a:cubicBezTo>
                    <a:cubicBezTo>
                      <a:pt x="0" y="271"/>
                      <a:pt x="26" y="176"/>
                      <a:pt x="77" y="107"/>
                    </a:cubicBezTo>
                    <a:cubicBezTo>
                      <a:pt x="129" y="36"/>
                      <a:pt x="209" y="0"/>
                      <a:pt x="318" y="0"/>
                    </a:cubicBezTo>
                    <a:moveTo>
                      <a:pt x="318" y="78"/>
                    </a:moveTo>
                    <a:cubicBezTo>
                      <a:pt x="245" y="78"/>
                      <a:pt x="194" y="110"/>
                      <a:pt x="167" y="176"/>
                    </a:cubicBezTo>
                    <a:cubicBezTo>
                      <a:pt x="144" y="230"/>
                      <a:pt x="132" y="303"/>
                      <a:pt x="132" y="394"/>
                    </a:cubicBezTo>
                    <a:cubicBezTo>
                      <a:pt x="132" y="490"/>
                      <a:pt x="144" y="565"/>
                      <a:pt x="167"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5" name="Freeform 19"/>
              <p:cNvSpPr>
                <a:spLocks/>
              </p:cNvSpPr>
              <p:nvPr/>
            </p:nvSpPr>
            <p:spPr bwMode="gray">
              <a:xfrm>
                <a:off x="2934" y="2598"/>
                <a:ext cx="65" cy="155"/>
              </a:xfrm>
              <a:custGeom>
                <a:avLst/>
                <a:gdLst>
                  <a:gd name="T0" fmla="*/ 0 w 326"/>
                  <a:gd name="T1" fmla="*/ 0 h 775"/>
                  <a:gd name="T2" fmla="*/ 0 w 326"/>
                  <a:gd name="T3" fmla="*/ 0 h 775"/>
                  <a:gd name="T4" fmla="*/ 0 w 326"/>
                  <a:gd name="T5" fmla="*/ 0 h 775"/>
                  <a:gd name="T6" fmla="*/ 0 w 326"/>
                  <a:gd name="T7" fmla="*/ 0 h 775"/>
                  <a:gd name="T8" fmla="*/ 0 w 326"/>
                  <a:gd name="T9" fmla="*/ 0 h 775"/>
                  <a:gd name="T10" fmla="*/ 0 w 326"/>
                  <a:gd name="T11" fmla="*/ 0 h 775"/>
                  <a:gd name="T12" fmla="*/ 0 w 326"/>
                  <a:gd name="T13" fmla="*/ 0 h 7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6" h="775">
                    <a:moveTo>
                      <a:pt x="0" y="775"/>
                    </a:moveTo>
                    <a:cubicBezTo>
                      <a:pt x="0" y="33"/>
                      <a:pt x="0" y="33"/>
                      <a:pt x="0" y="33"/>
                    </a:cubicBezTo>
                    <a:cubicBezTo>
                      <a:pt x="99" y="12"/>
                      <a:pt x="207" y="1"/>
                      <a:pt x="326" y="0"/>
                    </a:cubicBezTo>
                    <a:cubicBezTo>
                      <a:pt x="326" y="81"/>
                      <a:pt x="326" y="81"/>
                      <a:pt x="326" y="81"/>
                    </a:cubicBezTo>
                    <a:cubicBezTo>
                      <a:pt x="254" y="81"/>
                      <a:pt x="188" y="86"/>
                      <a:pt x="129" y="94"/>
                    </a:cubicBezTo>
                    <a:cubicBezTo>
                      <a:pt x="129" y="775"/>
                      <a:pt x="129" y="775"/>
                      <a:pt x="129" y="775"/>
                    </a:cubicBezTo>
                    <a:lnTo>
                      <a:pt x="0" y="7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6" name="Freeform 20"/>
              <p:cNvSpPr>
                <a:spLocks/>
              </p:cNvSpPr>
              <p:nvPr/>
            </p:nvSpPr>
            <p:spPr bwMode="gray">
              <a:xfrm>
                <a:off x="3028" y="2598"/>
                <a:ext cx="65" cy="155"/>
              </a:xfrm>
              <a:custGeom>
                <a:avLst/>
                <a:gdLst>
                  <a:gd name="T0" fmla="*/ 0 w 326"/>
                  <a:gd name="T1" fmla="*/ 0 h 775"/>
                  <a:gd name="T2" fmla="*/ 0 w 326"/>
                  <a:gd name="T3" fmla="*/ 0 h 775"/>
                  <a:gd name="T4" fmla="*/ 0 w 326"/>
                  <a:gd name="T5" fmla="*/ 0 h 775"/>
                  <a:gd name="T6" fmla="*/ 0 w 326"/>
                  <a:gd name="T7" fmla="*/ 0 h 775"/>
                  <a:gd name="T8" fmla="*/ 0 w 326"/>
                  <a:gd name="T9" fmla="*/ 0 h 775"/>
                  <a:gd name="T10" fmla="*/ 0 w 326"/>
                  <a:gd name="T11" fmla="*/ 0 h 775"/>
                  <a:gd name="T12" fmla="*/ 0 w 326"/>
                  <a:gd name="T13" fmla="*/ 0 h 7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6" h="775">
                    <a:moveTo>
                      <a:pt x="0" y="775"/>
                    </a:moveTo>
                    <a:cubicBezTo>
                      <a:pt x="0" y="33"/>
                      <a:pt x="0" y="33"/>
                      <a:pt x="0" y="33"/>
                    </a:cubicBezTo>
                    <a:cubicBezTo>
                      <a:pt x="99" y="12"/>
                      <a:pt x="207" y="1"/>
                      <a:pt x="326" y="0"/>
                    </a:cubicBezTo>
                    <a:cubicBezTo>
                      <a:pt x="326" y="81"/>
                      <a:pt x="326" y="81"/>
                      <a:pt x="326" y="81"/>
                    </a:cubicBezTo>
                    <a:cubicBezTo>
                      <a:pt x="253" y="81"/>
                      <a:pt x="188" y="86"/>
                      <a:pt x="129" y="94"/>
                    </a:cubicBezTo>
                    <a:cubicBezTo>
                      <a:pt x="129" y="775"/>
                      <a:pt x="129" y="775"/>
                      <a:pt x="129" y="775"/>
                    </a:cubicBezTo>
                    <a:lnTo>
                      <a:pt x="0" y="7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7" name="Freeform 21"/>
              <p:cNvSpPr>
                <a:spLocks noEditPoints="1"/>
              </p:cNvSpPr>
              <p:nvPr/>
            </p:nvSpPr>
            <p:spPr bwMode="gray">
              <a:xfrm>
                <a:off x="3110" y="2598"/>
                <a:ext cx="127" cy="159"/>
              </a:xfrm>
              <a:custGeom>
                <a:avLst/>
                <a:gdLst>
                  <a:gd name="T0" fmla="*/ 0 w 634"/>
                  <a:gd name="T1" fmla="*/ 0 h 795"/>
                  <a:gd name="T2" fmla="*/ 0 w 634"/>
                  <a:gd name="T3" fmla="*/ 0 h 795"/>
                  <a:gd name="T4" fmla="*/ 0 w 634"/>
                  <a:gd name="T5" fmla="*/ 0 h 795"/>
                  <a:gd name="T6" fmla="*/ 0 w 634"/>
                  <a:gd name="T7" fmla="*/ 0 h 795"/>
                  <a:gd name="T8" fmla="*/ 0 w 634"/>
                  <a:gd name="T9" fmla="*/ 0 h 795"/>
                  <a:gd name="T10" fmla="*/ 0 w 634"/>
                  <a:gd name="T11" fmla="*/ 0 h 795"/>
                  <a:gd name="T12" fmla="*/ 0 w 634"/>
                  <a:gd name="T13" fmla="*/ 0 h 795"/>
                  <a:gd name="T14" fmla="*/ 0 w 634"/>
                  <a:gd name="T15" fmla="*/ 0 h 795"/>
                  <a:gd name="T16" fmla="*/ 0 w 634"/>
                  <a:gd name="T17" fmla="*/ 0 h 795"/>
                  <a:gd name="T18" fmla="*/ 0 w 634"/>
                  <a:gd name="T19" fmla="*/ 0 h 795"/>
                  <a:gd name="T20" fmla="*/ 0 w 634"/>
                  <a:gd name="T21" fmla="*/ 0 h 795"/>
                  <a:gd name="T22" fmla="*/ 0 w 634"/>
                  <a:gd name="T23" fmla="*/ 0 h 795"/>
                  <a:gd name="T24" fmla="*/ 0 w 634"/>
                  <a:gd name="T25" fmla="*/ 0 h 795"/>
                  <a:gd name="T26" fmla="*/ 0 w 634"/>
                  <a:gd name="T27" fmla="*/ 0 h 795"/>
                  <a:gd name="T28" fmla="*/ 0 w 634"/>
                  <a:gd name="T29" fmla="*/ 0 h 795"/>
                  <a:gd name="T30" fmla="*/ 0 w 634"/>
                  <a:gd name="T31" fmla="*/ 0 h 795"/>
                  <a:gd name="T32" fmla="*/ 0 w 634"/>
                  <a:gd name="T33" fmla="*/ 0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4" h="795">
                    <a:moveTo>
                      <a:pt x="317" y="0"/>
                    </a:moveTo>
                    <a:cubicBezTo>
                      <a:pt x="425" y="0"/>
                      <a:pt x="505" y="36"/>
                      <a:pt x="558" y="107"/>
                    </a:cubicBezTo>
                    <a:cubicBezTo>
                      <a:pt x="608" y="176"/>
                      <a:pt x="634" y="273"/>
                      <a:pt x="634" y="398"/>
                    </a:cubicBezTo>
                    <a:cubicBezTo>
                      <a:pt x="634" y="521"/>
                      <a:pt x="608" y="618"/>
                      <a:pt x="558" y="688"/>
                    </a:cubicBezTo>
                    <a:cubicBezTo>
                      <a:pt x="506" y="760"/>
                      <a:pt x="426" y="795"/>
                      <a:pt x="318" y="795"/>
                    </a:cubicBezTo>
                    <a:cubicBezTo>
                      <a:pt x="106" y="795"/>
                      <a:pt x="0" y="661"/>
                      <a:pt x="0" y="393"/>
                    </a:cubicBezTo>
                    <a:cubicBezTo>
                      <a:pt x="0" y="271"/>
                      <a:pt x="25" y="176"/>
                      <a:pt x="76" y="107"/>
                    </a:cubicBezTo>
                    <a:cubicBezTo>
                      <a:pt x="128" y="36"/>
                      <a:pt x="209" y="0"/>
                      <a:pt x="317" y="0"/>
                    </a:cubicBezTo>
                    <a:moveTo>
                      <a:pt x="317" y="78"/>
                    </a:moveTo>
                    <a:cubicBezTo>
                      <a:pt x="244" y="78"/>
                      <a:pt x="194" y="110"/>
                      <a:pt x="166" y="176"/>
                    </a:cubicBezTo>
                    <a:cubicBezTo>
                      <a:pt x="143" y="230"/>
                      <a:pt x="132" y="303"/>
                      <a:pt x="132" y="394"/>
                    </a:cubicBezTo>
                    <a:cubicBezTo>
                      <a:pt x="132" y="490"/>
                      <a:pt x="143" y="565"/>
                      <a:pt x="166" y="619"/>
                    </a:cubicBezTo>
                    <a:cubicBezTo>
                      <a:pt x="194" y="685"/>
                      <a:pt x="244" y="718"/>
                      <a:pt x="317" y="718"/>
                    </a:cubicBezTo>
                    <a:cubicBezTo>
                      <a:pt x="390" y="718"/>
                      <a:pt x="440" y="685"/>
                      <a:pt x="468" y="619"/>
                    </a:cubicBezTo>
                    <a:cubicBezTo>
                      <a:pt x="490" y="565"/>
                      <a:pt x="502" y="491"/>
                      <a:pt x="502" y="398"/>
                    </a:cubicBezTo>
                    <a:cubicBezTo>
                      <a:pt x="502" y="302"/>
                      <a:pt x="490" y="228"/>
                      <a:pt x="468" y="176"/>
                    </a:cubicBezTo>
                    <a:cubicBezTo>
                      <a:pt x="439" y="110"/>
                      <a:pt x="389" y="78"/>
                      <a:pt x="317" y="7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8" name="Freeform 22"/>
              <p:cNvSpPr>
                <a:spLocks/>
              </p:cNvSpPr>
              <p:nvPr/>
            </p:nvSpPr>
            <p:spPr bwMode="gray">
              <a:xfrm>
                <a:off x="3253" y="2602"/>
                <a:ext cx="195" cy="151"/>
              </a:xfrm>
              <a:custGeom>
                <a:avLst/>
                <a:gdLst>
                  <a:gd name="T0" fmla="*/ 0 w 971"/>
                  <a:gd name="T1" fmla="*/ 0 h 754"/>
                  <a:gd name="T2" fmla="*/ 0 w 971"/>
                  <a:gd name="T3" fmla="*/ 0 h 754"/>
                  <a:gd name="T4" fmla="*/ 0 w 971"/>
                  <a:gd name="T5" fmla="*/ 0 h 754"/>
                  <a:gd name="T6" fmla="*/ 0 w 971"/>
                  <a:gd name="T7" fmla="*/ 0 h 754"/>
                  <a:gd name="T8" fmla="*/ 0 w 971"/>
                  <a:gd name="T9" fmla="*/ 0 h 754"/>
                  <a:gd name="T10" fmla="*/ 0 w 971"/>
                  <a:gd name="T11" fmla="*/ 0 h 754"/>
                  <a:gd name="T12" fmla="*/ 0 w 971"/>
                  <a:gd name="T13" fmla="*/ 0 h 754"/>
                  <a:gd name="T14" fmla="*/ 0 w 971"/>
                  <a:gd name="T15" fmla="*/ 0 h 754"/>
                  <a:gd name="T16" fmla="*/ 0 w 971"/>
                  <a:gd name="T17" fmla="*/ 0 h 754"/>
                  <a:gd name="T18" fmla="*/ 0 w 971"/>
                  <a:gd name="T19" fmla="*/ 0 h 754"/>
                  <a:gd name="T20" fmla="*/ 0 w 971"/>
                  <a:gd name="T21" fmla="*/ 0 h 754"/>
                  <a:gd name="T22" fmla="*/ 0 w 971"/>
                  <a:gd name="T23" fmla="*/ 0 h 754"/>
                  <a:gd name="T24" fmla="*/ 0 w 971"/>
                  <a:gd name="T25" fmla="*/ 0 h 754"/>
                  <a:gd name="T26" fmla="*/ 0 w 971"/>
                  <a:gd name="T27" fmla="*/ 0 h 754"/>
                  <a:gd name="T28" fmla="*/ 0 w 971"/>
                  <a:gd name="T29" fmla="*/ 0 h 754"/>
                  <a:gd name="T30" fmla="*/ 0 w 971"/>
                  <a:gd name="T31" fmla="*/ 0 h 7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71" h="754">
                    <a:moveTo>
                      <a:pt x="213" y="754"/>
                    </a:moveTo>
                    <a:cubicBezTo>
                      <a:pt x="0" y="0"/>
                      <a:pt x="0" y="0"/>
                      <a:pt x="0" y="0"/>
                    </a:cubicBezTo>
                    <a:cubicBezTo>
                      <a:pt x="130" y="0"/>
                      <a:pt x="130" y="0"/>
                      <a:pt x="130" y="0"/>
                    </a:cubicBezTo>
                    <a:cubicBezTo>
                      <a:pt x="290" y="614"/>
                      <a:pt x="290" y="614"/>
                      <a:pt x="290" y="614"/>
                    </a:cubicBezTo>
                    <a:cubicBezTo>
                      <a:pt x="431" y="0"/>
                      <a:pt x="431" y="0"/>
                      <a:pt x="431" y="0"/>
                    </a:cubicBezTo>
                    <a:cubicBezTo>
                      <a:pt x="558" y="0"/>
                      <a:pt x="558" y="0"/>
                      <a:pt x="558" y="0"/>
                    </a:cubicBezTo>
                    <a:cubicBezTo>
                      <a:pt x="706" y="614"/>
                      <a:pt x="706" y="614"/>
                      <a:pt x="706" y="614"/>
                    </a:cubicBezTo>
                    <a:cubicBezTo>
                      <a:pt x="866" y="0"/>
                      <a:pt x="866" y="0"/>
                      <a:pt x="866" y="0"/>
                    </a:cubicBezTo>
                    <a:cubicBezTo>
                      <a:pt x="971" y="0"/>
                      <a:pt x="971" y="0"/>
                      <a:pt x="971" y="0"/>
                    </a:cubicBezTo>
                    <a:cubicBezTo>
                      <a:pt x="758" y="754"/>
                      <a:pt x="758" y="754"/>
                      <a:pt x="758" y="754"/>
                    </a:cubicBezTo>
                    <a:cubicBezTo>
                      <a:pt x="631" y="754"/>
                      <a:pt x="631" y="754"/>
                      <a:pt x="631" y="754"/>
                    </a:cubicBezTo>
                    <a:cubicBezTo>
                      <a:pt x="517" y="266"/>
                      <a:pt x="517" y="266"/>
                      <a:pt x="517" y="266"/>
                    </a:cubicBezTo>
                    <a:cubicBezTo>
                      <a:pt x="509" y="231"/>
                      <a:pt x="500" y="180"/>
                      <a:pt x="489" y="112"/>
                    </a:cubicBezTo>
                    <a:cubicBezTo>
                      <a:pt x="481" y="166"/>
                      <a:pt x="471" y="217"/>
                      <a:pt x="460" y="265"/>
                    </a:cubicBezTo>
                    <a:cubicBezTo>
                      <a:pt x="347" y="754"/>
                      <a:pt x="347" y="754"/>
                      <a:pt x="347" y="754"/>
                    </a:cubicBezTo>
                    <a:lnTo>
                      <a:pt x="213" y="7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9" name="Freeform 23"/>
              <p:cNvSpPr>
                <a:spLocks/>
              </p:cNvSpPr>
              <p:nvPr/>
            </p:nvSpPr>
            <p:spPr bwMode="gray">
              <a:xfrm>
                <a:off x="3525" y="2602"/>
                <a:ext cx="194" cy="151"/>
              </a:xfrm>
              <a:custGeom>
                <a:avLst/>
                <a:gdLst>
                  <a:gd name="T0" fmla="*/ 0 w 971"/>
                  <a:gd name="T1" fmla="*/ 0 h 754"/>
                  <a:gd name="T2" fmla="*/ 0 w 971"/>
                  <a:gd name="T3" fmla="*/ 0 h 754"/>
                  <a:gd name="T4" fmla="*/ 0 w 971"/>
                  <a:gd name="T5" fmla="*/ 0 h 754"/>
                  <a:gd name="T6" fmla="*/ 0 w 971"/>
                  <a:gd name="T7" fmla="*/ 0 h 754"/>
                  <a:gd name="T8" fmla="*/ 0 w 971"/>
                  <a:gd name="T9" fmla="*/ 0 h 754"/>
                  <a:gd name="T10" fmla="*/ 0 w 971"/>
                  <a:gd name="T11" fmla="*/ 0 h 754"/>
                  <a:gd name="T12" fmla="*/ 0 w 971"/>
                  <a:gd name="T13" fmla="*/ 0 h 754"/>
                  <a:gd name="T14" fmla="*/ 0 w 971"/>
                  <a:gd name="T15" fmla="*/ 0 h 754"/>
                  <a:gd name="T16" fmla="*/ 0 w 971"/>
                  <a:gd name="T17" fmla="*/ 0 h 754"/>
                  <a:gd name="T18" fmla="*/ 0 w 971"/>
                  <a:gd name="T19" fmla="*/ 0 h 754"/>
                  <a:gd name="T20" fmla="*/ 0 w 971"/>
                  <a:gd name="T21" fmla="*/ 0 h 754"/>
                  <a:gd name="T22" fmla="*/ 0 w 971"/>
                  <a:gd name="T23" fmla="*/ 0 h 754"/>
                  <a:gd name="T24" fmla="*/ 0 w 971"/>
                  <a:gd name="T25" fmla="*/ 0 h 754"/>
                  <a:gd name="T26" fmla="*/ 0 w 971"/>
                  <a:gd name="T27" fmla="*/ 0 h 754"/>
                  <a:gd name="T28" fmla="*/ 0 w 971"/>
                  <a:gd name="T29" fmla="*/ 0 h 754"/>
                  <a:gd name="T30" fmla="*/ 0 w 971"/>
                  <a:gd name="T31" fmla="*/ 0 h 7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71" h="754">
                    <a:moveTo>
                      <a:pt x="213" y="754"/>
                    </a:moveTo>
                    <a:cubicBezTo>
                      <a:pt x="0" y="0"/>
                      <a:pt x="0" y="0"/>
                      <a:pt x="0" y="0"/>
                    </a:cubicBezTo>
                    <a:cubicBezTo>
                      <a:pt x="130" y="0"/>
                      <a:pt x="130" y="0"/>
                      <a:pt x="130" y="0"/>
                    </a:cubicBezTo>
                    <a:cubicBezTo>
                      <a:pt x="290" y="614"/>
                      <a:pt x="290" y="614"/>
                      <a:pt x="290" y="614"/>
                    </a:cubicBezTo>
                    <a:cubicBezTo>
                      <a:pt x="431" y="0"/>
                      <a:pt x="431" y="0"/>
                      <a:pt x="431" y="0"/>
                    </a:cubicBezTo>
                    <a:cubicBezTo>
                      <a:pt x="559" y="0"/>
                      <a:pt x="559" y="0"/>
                      <a:pt x="559" y="0"/>
                    </a:cubicBezTo>
                    <a:cubicBezTo>
                      <a:pt x="706" y="614"/>
                      <a:pt x="706" y="614"/>
                      <a:pt x="706" y="614"/>
                    </a:cubicBezTo>
                    <a:cubicBezTo>
                      <a:pt x="866" y="0"/>
                      <a:pt x="866" y="0"/>
                      <a:pt x="866" y="0"/>
                    </a:cubicBezTo>
                    <a:cubicBezTo>
                      <a:pt x="971" y="0"/>
                      <a:pt x="971" y="0"/>
                      <a:pt x="971" y="0"/>
                    </a:cubicBezTo>
                    <a:cubicBezTo>
                      <a:pt x="758" y="754"/>
                      <a:pt x="758" y="754"/>
                      <a:pt x="758" y="754"/>
                    </a:cubicBezTo>
                    <a:cubicBezTo>
                      <a:pt x="631" y="754"/>
                      <a:pt x="631" y="754"/>
                      <a:pt x="631" y="754"/>
                    </a:cubicBezTo>
                    <a:cubicBezTo>
                      <a:pt x="518" y="266"/>
                      <a:pt x="518" y="266"/>
                      <a:pt x="518" y="266"/>
                    </a:cubicBezTo>
                    <a:cubicBezTo>
                      <a:pt x="510" y="231"/>
                      <a:pt x="500" y="180"/>
                      <a:pt x="489" y="112"/>
                    </a:cubicBezTo>
                    <a:cubicBezTo>
                      <a:pt x="481" y="166"/>
                      <a:pt x="471" y="217"/>
                      <a:pt x="460" y="265"/>
                    </a:cubicBezTo>
                    <a:cubicBezTo>
                      <a:pt x="347" y="754"/>
                      <a:pt x="347" y="754"/>
                      <a:pt x="347" y="754"/>
                    </a:cubicBezTo>
                    <a:lnTo>
                      <a:pt x="213" y="7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0" name="Freeform 24"/>
              <p:cNvSpPr>
                <a:spLocks noEditPoints="1"/>
              </p:cNvSpPr>
              <p:nvPr/>
            </p:nvSpPr>
            <p:spPr bwMode="gray">
              <a:xfrm>
                <a:off x="3745" y="2547"/>
                <a:ext cx="31" cy="206"/>
              </a:xfrm>
              <a:custGeom>
                <a:avLst/>
                <a:gdLst>
                  <a:gd name="T0" fmla="*/ 0 w 157"/>
                  <a:gd name="T1" fmla="*/ 0 h 1031"/>
                  <a:gd name="T2" fmla="*/ 0 w 157"/>
                  <a:gd name="T3" fmla="*/ 0 h 1031"/>
                  <a:gd name="T4" fmla="*/ 0 w 157"/>
                  <a:gd name="T5" fmla="*/ 0 h 1031"/>
                  <a:gd name="T6" fmla="*/ 0 w 157"/>
                  <a:gd name="T7" fmla="*/ 0 h 1031"/>
                  <a:gd name="T8" fmla="*/ 0 w 157"/>
                  <a:gd name="T9" fmla="*/ 0 h 1031"/>
                  <a:gd name="T10" fmla="*/ 0 w 157"/>
                  <a:gd name="T11" fmla="*/ 0 h 1031"/>
                  <a:gd name="T12" fmla="*/ 0 w 157"/>
                  <a:gd name="T13" fmla="*/ 0 h 1031"/>
                  <a:gd name="T14" fmla="*/ 0 w 157"/>
                  <a:gd name="T15" fmla="*/ 0 h 1031"/>
                  <a:gd name="T16" fmla="*/ 0 w 157"/>
                  <a:gd name="T17" fmla="*/ 0 h 1031"/>
                  <a:gd name="T18" fmla="*/ 0 w 157"/>
                  <a:gd name="T19" fmla="*/ 0 h 1031"/>
                  <a:gd name="T20" fmla="*/ 0 w 157"/>
                  <a:gd name="T21" fmla="*/ 0 h 1031"/>
                  <a:gd name="T22" fmla="*/ 0 w 157"/>
                  <a:gd name="T23" fmla="*/ 0 h 1031"/>
                  <a:gd name="T24" fmla="*/ 0 w 157"/>
                  <a:gd name="T25" fmla="*/ 0 h 1031"/>
                  <a:gd name="T26" fmla="*/ 0 w 157"/>
                  <a:gd name="T27" fmla="*/ 0 h 10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57" h="1031">
                    <a:moveTo>
                      <a:pt x="79" y="0"/>
                    </a:moveTo>
                    <a:cubicBezTo>
                      <a:pt x="102" y="0"/>
                      <a:pt x="122" y="9"/>
                      <a:pt x="137" y="26"/>
                    </a:cubicBezTo>
                    <a:cubicBezTo>
                      <a:pt x="151" y="42"/>
                      <a:pt x="157" y="59"/>
                      <a:pt x="157" y="79"/>
                    </a:cubicBezTo>
                    <a:cubicBezTo>
                      <a:pt x="157" y="103"/>
                      <a:pt x="149" y="123"/>
                      <a:pt x="132" y="139"/>
                    </a:cubicBezTo>
                    <a:cubicBezTo>
                      <a:pt x="117" y="152"/>
                      <a:pt x="99" y="159"/>
                      <a:pt x="78" y="159"/>
                    </a:cubicBezTo>
                    <a:cubicBezTo>
                      <a:pt x="55" y="159"/>
                      <a:pt x="35" y="150"/>
                      <a:pt x="20" y="133"/>
                    </a:cubicBezTo>
                    <a:cubicBezTo>
                      <a:pt x="6" y="118"/>
                      <a:pt x="0" y="99"/>
                      <a:pt x="0" y="78"/>
                    </a:cubicBezTo>
                    <a:cubicBezTo>
                      <a:pt x="0" y="56"/>
                      <a:pt x="9" y="37"/>
                      <a:pt x="26" y="20"/>
                    </a:cubicBezTo>
                    <a:cubicBezTo>
                      <a:pt x="41" y="7"/>
                      <a:pt x="58" y="0"/>
                      <a:pt x="79" y="0"/>
                    </a:cubicBezTo>
                    <a:moveTo>
                      <a:pt x="16" y="277"/>
                    </a:moveTo>
                    <a:cubicBezTo>
                      <a:pt x="144" y="277"/>
                      <a:pt x="144" y="277"/>
                      <a:pt x="144" y="277"/>
                    </a:cubicBezTo>
                    <a:cubicBezTo>
                      <a:pt x="144" y="1031"/>
                      <a:pt x="144" y="1031"/>
                      <a:pt x="144" y="1031"/>
                    </a:cubicBezTo>
                    <a:cubicBezTo>
                      <a:pt x="16" y="1031"/>
                      <a:pt x="16" y="1031"/>
                      <a:pt x="16" y="1031"/>
                    </a:cubicBezTo>
                    <a:lnTo>
                      <a:pt x="16" y="27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1" name="Freeform 25"/>
              <p:cNvSpPr>
                <a:spLocks/>
              </p:cNvSpPr>
              <p:nvPr/>
            </p:nvSpPr>
            <p:spPr bwMode="gray">
              <a:xfrm>
                <a:off x="3820" y="2561"/>
                <a:ext cx="67" cy="192"/>
              </a:xfrm>
              <a:custGeom>
                <a:avLst/>
                <a:gdLst>
                  <a:gd name="T0" fmla="*/ 0 w 332"/>
                  <a:gd name="T1" fmla="*/ 0 h 958"/>
                  <a:gd name="T2" fmla="*/ 0 w 332"/>
                  <a:gd name="T3" fmla="*/ 0 h 958"/>
                  <a:gd name="T4" fmla="*/ 0 w 332"/>
                  <a:gd name="T5" fmla="*/ 0 h 958"/>
                  <a:gd name="T6" fmla="*/ 0 w 332"/>
                  <a:gd name="T7" fmla="*/ 0 h 958"/>
                  <a:gd name="T8" fmla="*/ 0 w 332"/>
                  <a:gd name="T9" fmla="*/ 0 h 958"/>
                  <a:gd name="T10" fmla="*/ 0 w 332"/>
                  <a:gd name="T11" fmla="*/ 0 h 958"/>
                  <a:gd name="T12" fmla="*/ 0 w 332"/>
                  <a:gd name="T13" fmla="*/ 0 h 958"/>
                  <a:gd name="T14" fmla="*/ 0 w 332"/>
                  <a:gd name="T15" fmla="*/ 0 h 958"/>
                  <a:gd name="T16" fmla="*/ 0 w 332"/>
                  <a:gd name="T17" fmla="*/ 0 h 958"/>
                  <a:gd name="T18" fmla="*/ 0 w 332"/>
                  <a:gd name="T19" fmla="*/ 0 h 958"/>
                  <a:gd name="T20" fmla="*/ 0 w 332"/>
                  <a:gd name="T21" fmla="*/ 0 h 958"/>
                  <a:gd name="T22" fmla="*/ 0 w 332"/>
                  <a:gd name="T23" fmla="*/ 0 h 958"/>
                  <a:gd name="T24" fmla="*/ 0 w 332"/>
                  <a:gd name="T25" fmla="*/ 0 h 958"/>
                  <a:gd name="T26" fmla="*/ 0 w 332"/>
                  <a:gd name="T27" fmla="*/ 0 h 958"/>
                  <a:gd name="T28" fmla="*/ 0 w 332"/>
                  <a:gd name="T29" fmla="*/ 0 h 958"/>
                  <a:gd name="T30" fmla="*/ 0 w 332"/>
                  <a:gd name="T31" fmla="*/ 0 h 958"/>
                  <a:gd name="T32" fmla="*/ 0 w 332"/>
                  <a:gd name="T33" fmla="*/ 0 h 95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32" h="958">
                    <a:moveTo>
                      <a:pt x="0" y="0"/>
                    </a:moveTo>
                    <a:cubicBezTo>
                      <a:pt x="129" y="0"/>
                      <a:pt x="129" y="0"/>
                      <a:pt x="129" y="0"/>
                    </a:cubicBezTo>
                    <a:cubicBezTo>
                      <a:pt x="129" y="204"/>
                      <a:pt x="129" y="204"/>
                      <a:pt x="129" y="204"/>
                    </a:cubicBezTo>
                    <a:cubicBezTo>
                      <a:pt x="332" y="204"/>
                      <a:pt x="332" y="204"/>
                      <a:pt x="332" y="204"/>
                    </a:cubicBezTo>
                    <a:cubicBezTo>
                      <a:pt x="332" y="286"/>
                      <a:pt x="332" y="286"/>
                      <a:pt x="332" y="286"/>
                    </a:cubicBezTo>
                    <a:cubicBezTo>
                      <a:pt x="129" y="286"/>
                      <a:pt x="129" y="286"/>
                      <a:pt x="129" y="286"/>
                    </a:cubicBezTo>
                    <a:cubicBezTo>
                      <a:pt x="129" y="686"/>
                      <a:pt x="129" y="686"/>
                      <a:pt x="129" y="686"/>
                    </a:cubicBezTo>
                    <a:cubicBezTo>
                      <a:pt x="129" y="762"/>
                      <a:pt x="140" y="813"/>
                      <a:pt x="163" y="840"/>
                    </a:cubicBezTo>
                    <a:cubicBezTo>
                      <a:pt x="178" y="858"/>
                      <a:pt x="202" y="869"/>
                      <a:pt x="234" y="873"/>
                    </a:cubicBezTo>
                    <a:cubicBezTo>
                      <a:pt x="245" y="875"/>
                      <a:pt x="263" y="875"/>
                      <a:pt x="289" y="875"/>
                    </a:cubicBezTo>
                    <a:cubicBezTo>
                      <a:pt x="332" y="875"/>
                      <a:pt x="332" y="875"/>
                      <a:pt x="332" y="875"/>
                    </a:cubicBezTo>
                    <a:cubicBezTo>
                      <a:pt x="332" y="958"/>
                      <a:pt x="332" y="958"/>
                      <a:pt x="332" y="958"/>
                    </a:cubicBezTo>
                    <a:cubicBezTo>
                      <a:pt x="262" y="958"/>
                      <a:pt x="262" y="958"/>
                      <a:pt x="262" y="958"/>
                    </a:cubicBezTo>
                    <a:cubicBezTo>
                      <a:pt x="207" y="958"/>
                      <a:pt x="163" y="953"/>
                      <a:pt x="132" y="945"/>
                    </a:cubicBezTo>
                    <a:cubicBezTo>
                      <a:pt x="66" y="927"/>
                      <a:pt x="26" y="884"/>
                      <a:pt x="11" y="817"/>
                    </a:cubicBezTo>
                    <a:cubicBezTo>
                      <a:pt x="4" y="781"/>
                      <a:pt x="0" y="731"/>
                      <a:pt x="0" y="667"/>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2" name="Freeform 26"/>
              <p:cNvSpPr>
                <a:spLocks/>
              </p:cNvSpPr>
              <p:nvPr/>
            </p:nvSpPr>
            <p:spPr bwMode="gray">
              <a:xfrm>
                <a:off x="3918" y="2526"/>
                <a:ext cx="114" cy="227"/>
              </a:xfrm>
              <a:custGeom>
                <a:avLst/>
                <a:gdLst>
                  <a:gd name="T0" fmla="*/ 0 w 572"/>
                  <a:gd name="T1" fmla="*/ 0 h 1136"/>
                  <a:gd name="T2" fmla="*/ 0 w 572"/>
                  <a:gd name="T3" fmla="*/ 0 h 1136"/>
                  <a:gd name="T4" fmla="*/ 0 w 572"/>
                  <a:gd name="T5" fmla="*/ 0 h 1136"/>
                  <a:gd name="T6" fmla="*/ 0 w 572"/>
                  <a:gd name="T7" fmla="*/ 0 h 1136"/>
                  <a:gd name="T8" fmla="*/ 0 w 572"/>
                  <a:gd name="T9" fmla="*/ 0 h 1136"/>
                  <a:gd name="T10" fmla="*/ 0 w 572"/>
                  <a:gd name="T11" fmla="*/ 0 h 1136"/>
                  <a:gd name="T12" fmla="*/ 0 w 572"/>
                  <a:gd name="T13" fmla="*/ 0 h 1136"/>
                  <a:gd name="T14" fmla="*/ 0 w 572"/>
                  <a:gd name="T15" fmla="*/ 0 h 1136"/>
                  <a:gd name="T16" fmla="*/ 0 w 572"/>
                  <a:gd name="T17" fmla="*/ 0 h 1136"/>
                  <a:gd name="T18" fmla="*/ 0 w 572"/>
                  <a:gd name="T19" fmla="*/ 0 h 1136"/>
                  <a:gd name="T20" fmla="*/ 0 w 572"/>
                  <a:gd name="T21" fmla="*/ 0 h 1136"/>
                  <a:gd name="T22" fmla="*/ 0 w 572"/>
                  <a:gd name="T23" fmla="*/ 0 h 1136"/>
                  <a:gd name="T24" fmla="*/ 0 w 572"/>
                  <a:gd name="T25" fmla="*/ 0 h 1136"/>
                  <a:gd name="T26" fmla="*/ 0 w 572"/>
                  <a:gd name="T27" fmla="*/ 0 h 1136"/>
                  <a:gd name="T28" fmla="*/ 0 w 572"/>
                  <a:gd name="T29" fmla="*/ 0 h 11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72" h="1136">
                    <a:moveTo>
                      <a:pt x="0" y="1136"/>
                    </a:moveTo>
                    <a:cubicBezTo>
                      <a:pt x="0" y="0"/>
                      <a:pt x="0" y="0"/>
                      <a:pt x="0" y="0"/>
                    </a:cubicBezTo>
                    <a:cubicBezTo>
                      <a:pt x="129" y="0"/>
                      <a:pt x="129" y="0"/>
                      <a:pt x="129" y="0"/>
                    </a:cubicBezTo>
                    <a:cubicBezTo>
                      <a:pt x="129" y="400"/>
                      <a:pt x="129" y="400"/>
                      <a:pt x="129" y="400"/>
                    </a:cubicBezTo>
                    <a:cubicBezTo>
                      <a:pt x="196" y="374"/>
                      <a:pt x="259" y="361"/>
                      <a:pt x="319" y="361"/>
                    </a:cubicBezTo>
                    <a:cubicBezTo>
                      <a:pt x="438" y="361"/>
                      <a:pt x="515" y="400"/>
                      <a:pt x="549" y="479"/>
                    </a:cubicBezTo>
                    <a:cubicBezTo>
                      <a:pt x="564" y="515"/>
                      <a:pt x="572" y="579"/>
                      <a:pt x="572" y="673"/>
                    </a:cubicBezTo>
                    <a:cubicBezTo>
                      <a:pt x="572" y="1136"/>
                      <a:pt x="572" y="1136"/>
                      <a:pt x="572" y="1136"/>
                    </a:cubicBezTo>
                    <a:cubicBezTo>
                      <a:pt x="443" y="1136"/>
                      <a:pt x="443" y="1136"/>
                      <a:pt x="443" y="1136"/>
                    </a:cubicBezTo>
                    <a:cubicBezTo>
                      <a:pt x="443" y="653"/>
                      <a:pt x="443" y="653"/>
                      <a:pt x="443" y="653"/>
                    </a:cubicBezTo>
                    <a:cubicBezTo>
                      <a:pt x="443" y="581"/>
                      <a:pt x="436" y="529"/>
                      <a:pt x="420" y="499"/>
                    </a:cubicBezTo>
                    <a:cubicBezTo>
                      <a:pt x="400" y="459"/>
                      <a:pt x="362" y="439"/>
                      <a:pt x="306" y="439"/>
                    </a:cubicBezTo>
                    <a:cubicBezTo>
                      <a:pt x="256" y="439"/>
                      <a:pt x="197" y="454"/>
                      <a:pt x="129" y="485"/>
                    </a:cubicBezTo>
                    <a:cubicBezTo>
                      <a:pt x="129" y="1136"/>
                      <a:pt x="129" y="1136"/>
                      <a:pt x="129" y="1136"/>
                    </a:cubicBezTo>
                    <a:lnTo>
                      <a:pt x="0" y="11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3" name="Freeform 27"/>
              <p:cNvSpPr>
                <a:spLocks/>
              </p:cNvSpPr>
              <p:nvPr/>
            </p:nvSpPr>
            <p:spPr bwMode="gray">
              <a:xfrm>
                <a:off x="4128" y="2602"/>
                <a:ext cx="126" cy="223"/>
              </a:xfrm>
              <a:custGeom>
                <a:avLst/>
                <a:gdLst>
                  <a:gd name="T0" fmla="*/ 56 w 126"/>
                  <a:gd name="T1" fmla="*/ 153 h 223"/>
                  <a:gd name="T2" fmla="*/ 0 w 126"/>
                  <a:gd name="T3" fmla="*/ 0 h 223"/>
                  <a:gd name="T4" fmla="*/ 27 w 126"/>
                  <a:gd name="T5" fmla="*/ 0 h 223"/>
                  <a:gd name="T6" fmla="*/ 67 w 126"/>
                  <a:gd name="T7" fmla="*/ 120 h 223"/>
                  <a:gd name="T8" fmla="*/ 104 w 126"/>
                  <a:gd name="T9" fmla="*/ 0 h 223"/>
                  <a:gd name="T10" fmla="*/ 126 w 126"/>
                  <a:gd name="T11" fmla="*/ 0 h 223"/>
                  <a:gd name="T12" fmla="*/ 51 w 126"/>
                  <a:gd name="T13" fmla="*/ 223 h 223"/>
                  <a:gd name="T14" fmla="*/ 29 w 126"/>
                  <a:gd name="T15" fmla="*/ 223 h 223"/>
                  <a:gd name="T16" fmla="*/ 56 w 126"/>
                  <a:gd name="T17" fmla="*/ 153 h 2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6" h="223">
                    <a:moveTo>
                      <a:pt x="56" y="153"/>
                    </a:moveTo>
                    <a:lnTo>
                      <a:pt x="0" y="0"/>
                    </a:lnTo>
                    <a:lnTo>
                      <a:pt x="27" y="0"/>
                    </a:lnTo>
                    <a:lnTo>
                      <a:pt x="67" y="120"/>
                    </a:lnTo>
                    <a:lnTo>
                      <a:pt x="104" y="0"/>
                    </a:lnTo>
                    <a:lnTo>
                      <a:pt x="126" y="0"/>
                    </a:lnTo>
                    <a:lnTo>
                      <a:pt x="51" y="223"/>
                    </a:lnTo>
                    <a:lnTo>
                      <a:pt x="29" y="223"/>
                    </a:lnTo>
                    <a:lnTo>
                      <a:pt x="56" y="1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4" name="Freeform 28"/>
              <p:cNvSpPr>
                <a:spLocks noEditPoints="1"/>
              </p:cNvSpPr>
              <p:nvPr/>
            </p:nvSpPr>
            <p:spPr bwMode="gray">
              <a:xfrm>
                <a:off x="4270" y="2598"/>
                <a:ext cx="127" cy="159"/>
              </a:xfrm>
              <a:custGeom>
                <a:avLst/>
                <a:gdLst>
                  <a:gd name="T0" fmla="*/ 0 w 634"/>
                  <a:gd name="T1" fmla="*/ 0 h 795"/>
                  <a:gd name="T2" fmla="*/ 0 w 634"/>
                  <a:gd name="T3" fmla="*/ 0 h 795"/>
                  <a:gd name="T4" fmla="*/ 0 w 634"/>
                  <a:gd name="T5" fmla="*/ 0 h 795"/>
                  <a:gd name="T6" fmla="*/ 0 w 634"/>
                  <a:gd name="T7" fmla="*/ 0 h 795"/>
                  <a:gd name="T8" fmla="*/ 0 w 634"/>
                  <a:gd name="T9" fmla="*/ 0 h 795"/>
                  <a:gd name="T10" fmla="*/ 0 w 634"/>
                  <a:gd name="T11" fmla="*/ 0 h 795"/>
                  <a:gd name="T12" fmla="*/ 0 w 634"/>
                  <a:gd name="T13" fmla="*/ 0 h 795"/>
                  <a:gd name="T14" fmla="*/ 0 w 634"/>
                  <a:gd name="T15" fmla="*/ 0 h 795"/>
                  <a:gd name="T16" fmla="*/ 0 w 634"/>
                  <a:gd name="T17" fmla="*/ 0 h 795"/>
                  <a:gd name="T18" fmla="*/ 0 w 634"/>
                  <a:gd name="T19" fmla="*/ 0 h 795"/>
                  <a:gd name="T20" fmla="*/ 0 w 634"/>
                  <a:gd name="T21" fmla="*/ 0 h 795"/>
                  <a:gd name="T22" fmla="*/ 0 w 634"/>
                  <a:gd name="T23" fmla="*/ 0 h 795"/>
                  <a:gd name="T24" fmla="*/ 0 w 634"/>
                  <a:gd name="T25" fmla="*/ 0 h 795"/>
                  <a:gd name="T26" fmla="*/ 0 w 634"/>
                  <a:gd name="T27" fmla="*/ 0 h 795"/>
                  <a:gd name="T28" fmla="*/ 0 w 634"/>
                  <a:gd name="T29" fmla="*/ 0 h 795"/>
                  <a:gd name="T30" fmla="*/ 0 w 634"/>
                  <a:gd name="T31" fmla="*/ 0 h 795"/>
                  <a:gd name="T32" fmla="*/ 0 w 634"/>
                  <a:gd name="T33" fmla="*/ 0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4" h="795">
                    <a:moveTo>
                      <a:pt x="318" y="0"/>
                    </a:moveTo>
                    <a:cubicBezTo>
                      <a:pt x="426" y="0"/>
                      <a:pt x="506" y="36"/>
                      <a:pt x="559" y="107"/>
                    </a:cubicBezTo>
                    <a:cubicBezTo>
                      <a:pt x="609" y="176"/>
                      <a:pt x="634" y="273"/>
                      <a:pt x="634" y="398"/>
                    </a:cubicBezTo>
                    <a:cubicBezTo>
                      <a:pt x="634" y="521"/>
                      <a:pt x="609" y="618"/>
                      <a:pt x="559" y="688"/>
                    </a:cubicBezTo>
                    <a:cubicBezTo>
                      <a:pt x="507" y="760"/>
                      <a:pt x="427" y="795"/>
                      <a:pt x="318" y="795"/>
                    </a:cubicBezTo>
                    <a:cubicBezTo>
                      <a:pt x="106" y="795"/>
                      <a:pt x="0" y="661"/>
                      <a:pt x="0" y="393"/>
                    </a:cubicBezTo>
                    <a:cubicBezTo>
                      <a:pt x="0" y="271"/>
                      <a:pt x="26" y="176"/>
                      <a:pt x="76" y="107"/>
                    </a:cubicBezTo>
                    <a:cubicBezTo>
                      <a:pt x="129" y="36"/>
                      <a:pt x="210" y="0"/>
                      <a:pt x="318" y="0"/>
                    </a:cubicBezTo>
                    <a:moveTo>
                      <a:pt x="318" y="78"/>
                    </a:moveTo>
                    <a:cubicBezTo>
                      <a:pt x="245" y="78"/>
                      <a:pt x="194" y="110"/>
                      <a:pt x="167" y="176"/>
                    </a:cubicBezTo>
                    <a:cubicBezTo>
                      <a:pt x="144" y="230"/>
                      <a:pt x="132" y="303"/>
                      <a:pt x="132" y="394"/>
                    </a:cubicBezTo>
                    <a:cubicBezTo>
                      <a:pt x="132" y="490"/>
                      <a:pt x="144" y="565"/>
                      <a:pt x="167"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5" name="Freeform 29"/>
              <p:cNvSpPr>
                <a:spLocks/>
              </p:cNvSpPr>
              <p:nvPr/>
            </p:nvSpPr>
            <p:spPr bwMode="gray">
              <a:xfrm>
                <a:off x="4433" y="2602"/>
                <a:ext cx="110" cy="155"/>
              </a:xfrm>
              <a:custGeom>
                <a:avLst/>
                <a:gdLst>
                  <a:gd name="T0" fmla="*/ 0 w 550"/>
                  <a:gd name="T1" fmla="*/ 0 h 774"/>
                  <a:gd name="T2" fmla="*/ 0 w 550"/>
                  <a:gd name="T3" fmla="*/ 0 h 774"/>
                  <a:gd name="T4" fmla="*/ 0 w 550"/>
                  <a:gd name="T5" fmla="*/ 0 h 774"/>
                  <a:gd name="T6" fmla="*/ 0 w 550"/>
                  <a:gd name="T7" fmla="*/ 0 h 774"/>
                  <a:gd name="T8" fmla="*/ 0 w 550"/>
                  <a:gd name="T9" fmla="*/ 0 h 774"/>
                  <a:gd name="T10" fmla="*/ 0 w 550"/>
                  <a:gd name="T11" fmla="*/ 0 h 774"/>
                  <a:gd name="T12" fmla="*/ 0 w 550"/>
                  <a:gd name="T13" fmla="*/ 0 h 774"/>
                  <a:gd name="T14" fmla="*/ 0 w 550"/>
                  <a:gd name="T15" fmla="*/ 0 h 774"/>
                  <a:gd name="T16" fmla="*/ 0 w 550"/>
                  <a:gd name="T17" fmla="*/ 0 h 774"/>
                  <a:gd name="T18" fmla="*/ 0 w 550"/>
                  <a:gd name="T19" fmla="*/ 0 h 774"/>
                  <a:gd name="T20" fmla="*/ 0 w 550"/>
                  <a:gd name="T21" fmla="*/ 0 h 774"/>
                  <a:gd name="T22" fmla="*/ 0 w 550"/>
                  <a:gd name="T23" fmla="*/ 0 h 774"/>
                  <a:gd name="T24" fmla="*/ 0 w 550"/>
                  <a:gd name="T25" fmla="*/ 0 h 774"/>
                  <a:gd name="T26" fmla="*/ 0 w 550"/>
                  <a:gd name="T27" fmla="*/ 0 h 774"/>
                  <a:gd name="T28" fmla="*/ 0 w 550"/>
                  <a:gd name="T29" fmla="*/ 0 h 7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50" h="774">
                    <a:moveTo>
                      <a:pt x="0" y="0"/>
                    </a:moveTo>
                    <a:cubicBezTo>
                      <a:pt x="129" y="0"/>
                      <a:pt x="129" y="0"/>
                      <a:pt x="129" y="0"/>
                    </a:cubicBezTo>
                    <a:cubicBezTo>
                      <a:pt x="129" y="465"/>
                      <a:pt x="129" y="465"/>
                      <a:pt x="129" y="465"/>
                    </a:cubicBezTo>
                    <a:cubicBezTo>
                      <a:pt x="129" y="550"/>
                      <a:pt x="137" y="608"/>
                      <a:pt x="152" y="636"/>
                    </a:cubicBezTo>
                    <a:cubicBezTo>
                      <a:pt x="165" y="660"/>
                      <a:pt x="183" y="676"/>
                      <a:pt x="206" y="685"/>
                    </a:cubicBezTo>
                    <a:cubicBezTo>
                      <a:pt x="225" y="693"/>
                      <a:pt x="253" y="697"/>
                      <a:pt x="289" y="697"/>
                    </a:cubicBezTo>
                    <a:cubicBezTo>
                      <a:pt x="331" y="697"/>
                      <a:pt x="375" y="690"/>
                      <a:pt x="422" y="677"/>
                    </a:cubicBezTo>
                    <a:cubicBezTo>
                      <a:pt x="422" y="0"/>
                      <a:pt x="422" y="0"/>
                      <a:pt x="422" y="0"/>
                    </a:cubicBezTo>
                    <a:cubicBezTo>
                      <a:pt x="550" y="0"/>
                      <a:pt x="550" y="0"/>
                      <a:pt x="550" y="0"/>
                    </a:cubicBezTo>
                    <a:cubicBezTo>
                      <a:pt x="550" y="742"/>
                      <a:pt x="550" y="742"/>
                      <a:pt x="550" y="742"/>
                    </a:cubicBezTo>
                    <a:cubicBezTo>
                      <a:pt x="455" y="763"/>
                      <a:pt x="365" y="774"/>
                      <a:pt x="281" y="774"/>
                    </a:cubicBezTo>
                    <a:cubicBezTo>
                      <a:pt x="196" y="774"/>
                      <a:pt x="132" y="761"/>
                      <a:pt x="90" y="734"/>
                    </a:cubicBezTo>
                    <a:cubicBezTo>
                      <a:pt x="43" y="704"/>
                      <a:pt x="15" y="657"/>
                      <a:pt x="7" y="593"/>
                    </a:cubicBezTo>
                    <a:cubicBezTo>
                      <a:pt x="2" y="563"/>
                      <a:pt x="0" y="523"/>
                      <a:pt x="0" y="475"/>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6" name="Freeform 30"/>
              <p:cNvSpPr>
                <a:spLocks/>
              </p:cNvSpPr>
              <p:nvPr/>
            </p:nvSpPr>
            <p:spPr bwMode="gray">
              <a:xfrm>
                <a:off x="2479" y="1143"/>
                <a:ext cx="496" cy="383"/>
              </a:xfrm>
              <a:custGeom>
                <a:avLst/>
                <a:gdLst>
                  <a:gd name="T0" fmla="*/ 0 w 2477"/>
                  <a:gd name="T1" fmla="*/ 0 h 1913"/>
                  <a:gd name="T2" fmla="*/ 0 w 2477"/>
                  <a:gd name="T3" fmla="*/ 0 h 1913"/>
                  <a:gd name="T4" fmla="*/ 0 w 2477"/>
                  <a:gd name="T5" fmla="*/ 0 h 1913"/>
                  <a:gd name="T6" fmla="*/ 0 w 2477"/>
                  <a:gd name="T7" fmla="*/ 1 h 1913"/>
                  <a:gd name="T8" fmla="*/ 0 w 2477"/>
                  <a:gd name="T9" fmla="*/ 1 h 1913"/>
                  <a:gd name="T10" fmla="*/ 0 w 2477"/>
                  <a:gd name="T11" fmla="*/ 0 h 1913"/>
                  <a:gd name="T12" fmla="*/ 0 w 2477"/>
                  <a:gd name="T13" fmla="*/ 1 h 1913"/>
                  <a:gd name="T14" fmla="*/ 0 w 2477"/>
                  <a:gd name="T15" fmla="*/ 1 h 1913"/>
                  <a:gd name="T16" fmla="*/ 0 w 2477"/>
                  <a:gd name="T17" fmla="*/ 0 h 1913"/>
                  <a:gd name="T18" fmla="*/ 0 w 2477"/>
                  <a:gd name="T19" fmla="*/ 0 h 1913"/>
                  <a:gd name="T20" fmla="*/ 0 w 2477"/>
                  <a:gd name="T21" fmla="*/ 0 h 1913"/>
                  <a:gd name="T22" fmla="*/ 0 w 2477"/>
                  <a:gd name="T23" fmla="*/ 0 h 1913"/>
                  <a:gd name="T24" fmla="*/ 1 w 2477"/>
                  <a:gd name="T25" fmla="*/ 0 h 1913"/>
                  <a:gd name="T26" fmla="*/ 1 w 2477"/>
                  <a:gd name="T27" fmla="*/ 0 h 1913"/>
                  <a:gd name="T28" fmla="*/ 1 w 2477"/>
                  <a:gd name="T29" fmla="*/ 0 h 1913"/>
                  <a:gd name="T30" fmla="*/ 0 w 2477"/>
                  <a:gd name="T31" fmla="*/ 0 h 1913"/>
                  <a:gd name="T32" fmla="*/ 0 w 2477"/>
                  <a:gd name="T33" fmla="*/ 0 h 1913"/>
                  <a:gd name="T34" fmla="*/ 1 w 2477"/>
                  <a:gd name="T35" fmla="*/ 0 h 1913"/>
                  <a:gd name="T36" fmla="*/ 1 w 2477"/>
                  <a:gd name="T37" fmla="*/ 0 h 1913"/>
                  <a:gd name="T38" fmla="*/ 1 w 2477"/>
                  <a:gd name="T39" fmla="*/ 0 h 1913"/>
                  <a:gd name="T40" fmla="*/ 0 w 2477"/>
                  <a:gd name="T41" fmla="*/ 0 h 1913"/>
                  <a:gd name="T42" fmla="*/ 0 w 2477"/>
                  <a:gd name="T43" fmla="*/ 0 h 191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477" h="1913">
                    <a:moveTo>
                      <a:pt x="1006" y="801"/>
                    </a:moveTo>
                    <a:cubicBezTo>
                      <a:pt x="916" y="722"/>
                      <a:pt x="771" y="674"/>
                      <a:pt x="627" y="673"/>
                    </a:cubicBezTo>
                    <a:cubicBezTo>
                      <a:pt x="283" y="672"/>
                      <a:pt x="2" y="944"/>
                      <a:pt x="1" y="1294"/>
                    </a:cubicBezTo>
                    <a:cubicBezTo>
                      <a:pt x="0" y="1638"/>
                      <a:pt x="283" y="1911"/>
                      <a:pt x="627" y="1912"/>
                    </a:cubicBezTo>
                    <a:cubicBezTo>
                      <a:pt x="820" y="1913"/>
                      <a:pt x="988" y="1834"/>
                      <a:pt x="1103" y="1696"/>
                    </a:cubicBezTo>
                    <a:cubicBezTo>
                      <a:pt x="1103" y="1355"/>
                      <a:pt x="1103" y="1355"/>
                      <a:pt x="1103" y="1355"/>
                    </a:cubicBezTo>
                    <a:cubicBezTo>
                      <a:pt x="1042" y="1461"/>
                      <a:pt x="918" y="1597"/>
                      <a:pt x="807" y="1643"/>
                    </a:cubicBezTo>
                    <a:cubicBezTo>
                      <a:pt x="751" y="1666"/>
                      <a:pt x="694" y="1681"/>
                      <a:pt x="627" y="1681"/>
                    </a:cubicBezTo>
                    <a:cubicBezTo>
                      <a:pt x="412" y="1681"/>
                      <a:pt x="235" y="1514"/>
                      <a:pt x="235" y="1294"/>
                    </a:cubicBezTo>
                    <a:cubicBezTo>
                      <a:pt x="235" y="1091"/>
                      <a:pt x="398" y="904"/>
                      <a:pt x="627" y="905"/>
                    </a:cubicBezTo>
                    <a:cubicBezTo>
                      <a:pt x="734" y="905"/>
                      <a:pt x="831" y="949"/>
                      <a:pt x="902" y="1019"/>
                    </a:cubicBezTo>
                    <a:cubicBezTo>
                      <a:pt x="976" y="1090"/>
                      <a:pt x="1090" y="1239"/>
                      <a:pt x="1145" y="1298"/>
                    </a:cubicBezTo>
                    <a:cubicBezTo>
                      <a:pt x="1285" y="1449"/>
                      <a:pt x="1486" y="1543"/>
                      <a:pt x="1708" y="1544"/>
                    </a:cubicBezTo>
                    <a:cubicBezTo>
                      <a:pt x="2132" y="1545"/>
                      <a:pt x="2477" y="1201"/>
                      <a:pt x="2477" y="777"/>
                    </a:cubicBezTo>
                    <a:cubicBezTo>
                      <a:pt x="2477" y="353"/>
                      <a:pt x="2132" y="0"/>
                      <a:pt x="1708" y="0"/>
                    </a:cubicBezTo>
                    <a:cubicBezTo>
                      <a:pt x="1461" y="0"/>
                      <a:pt x="1244" y="129"/>
                      <a:pt x="1103" y="309"/>
                    </a:cubicBezTo>
                    <a:cubicBezTo>
                      <a:pt x="1103" y="771"/>
                      <a:pt x="1103" y="771"/>
                      <a:pt x="1103" y="771"/>
                    </a:cubicBezTo>
                    <a:cubicBezTo>
                      <a:pt x="1210" y="478"/>
                      <a:pt x="1404" y="244"/>
                      <a:pt x="1708" y="244"/>
                    </a:cubicBezTo>
                    <a:cubicBezTo>
                      <a:pt x="2000" y="244"/>
                      <a:pt x="2237" y="485"/>
                      <a:pt x="2236" y="777"/>
                    </a:cubicBezTo>
                    <a:cubicBezTo>
                      <a:pt x="2235" y="1069"/>
                      <a:pt x="2000" y="1305"/>
                      <a:pt x="1708" y="1305"/>
                    </a:cubicBezTo>
                    <a:cubicBezTo>
                      <a:pt x="1578" y="1304"/>
                      <a:pt x="1457" y="1257"/>
                      <a:pt x="1365" y="1179"/>
                    </a:cubicBezTo>
                    <a:cubicBezTo>
                      <a:pt x="1251" y="1090"/>
                      <a:pt x="1124" y="901"/>
                      <a:pt x="1006" y="801"/>
                    </a:cubicBezTo>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7" name="Freeform 31"/>
              <p:cNvSpPr>
                <a:spLocks/>
              </p:cNvSpPr>
              <p:nvPr/>
            </p:nvSpPr>
            <p:spPr bwMode="gray">
              <a:xfrm>
                <a:off x="1671" y="1560"/>
                <a:ext cx="340" cy="556"/>
              </a:xfrm>
              <a:custGeom>
                <a:avLst/>
                <a:gdLst>
                  <a:gd name="T0" fmla="*/ 0 w 1700"/>
                  <a:gd name="T1" fmla="*/ 0 h 2777"/>
                  <a:gd name="T2" fmla="*/ 1 w 1700"/>
                  <a:gd name="T3" fmla="*/ 0 h 2777"/>
                  <a:gd name="T4" fmla="*/ 1 w 1700"/>
                  <a:gd name="T5" fmla="*/ 0 h 2777"/>
                  <a:gd name="T6" fmla="*/ 0 w 1700"/>
                  <a:gd name="T7" fmla="*/ 0 h 2777"/>
                  <a:gd name="T8" fmla="*/ 0 w 1700"/>
                  <a:gd name="T9" fmla="*/ 0 h 2777"/>
                  <a:gd name="T10" fmla="*/ 0 w 1700"/>
                  <a:gd name="T11" fmla="*/ 0 h 2777"/>
                  <a:gd name="T12" fmla="*/ 0 w 1700"/>
                  <a:gd name="T13" fmla="*/ 0 h 2777"/>
                  <a:gd name="T14" fmla="*/ 0 w 1700"/>
                  <a:gd name="T15" fmla="*/ 0 h 2777"/>
                  <a:gd name="T16" fmla="*/ 0 w 1700"/>
                  <a:gd name="T17" fmla="*/ 0 h 2777"/>
                  <a:gd name="T18" fmla="*/ 0 w 1700"/>
                  <a:gd name="T19" fmla="*/ 0 h 2777"/>
                  <a:gd name="T20" fmla="*/ 0 w 1700"/>
                  <a:gd name="T21" fmla="*/ 1 h 2777"/>
                  <a:gd name="T22" fmla="*/ 0 w 1700"/>
                  <a:gd name="T23" fmla="*/ 1 h 2777"/>
                  <a:gd name="T24" fmla="*/ 0 w 1700"/>
                  <a:gd name="T25" fmla="*/ 1 h 2777"/>
                  <a:gd name="T26" fmla="*/ 0 w 1700"/>
                  <a:gd name="T27" fmla="*/ 1 h 2777"/>
                  <a:gd name="T28" fmla="*/ 0 w 1700"/>
                  <a:gd name="T29" fmla="*/ 0 h 2777"/>
                  <a:gd name="T30" fmla="*/ 0 w 1700"/>
                  <a:gd name="T31" fmla="*/ 0 h 27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00" h="2777">
                    <a:moveTo>
                      <a:pt x="0" y="0"/>
                    </a:moveTo>
                    <a:cubicBezTo>
                      <a:pt x="1700" y="0"/>
                      <a:pt x="1700" y="0"/>
                      <a:pt x="1700" y="0"/>
                    </a:cubicBezTo>
                    <a:cubicBezTo>
                      <a:pt x="1700" y="473"/>
                      <a:pt x="1700" y="473"/>
                      <a:pt x="1700" y="473"/>
                    </a:cubicBezTo>
                    <a:cubicBezTo>
                      <a:pt x="1700" y="473"/>
                      <a:pt x="1613" y="287"/>
                      <a:pt x="1429" y="286"/>
                    </a:cubicBezTo>
                    <a:cubicBezTo>
                      <a:pt x="642" y="286"/>
                      <a:pt x="642" y="286"/>
                      <a:pt x="642" y="286"/>
                    </a:cubicBezTo>
                    <a:cubicBezTo>
                      <a:pt x="642" y="1104"/>
                      <a:pt x="642" y="1104"/>
                      <a:pt x="642" y="1104"/>
                    </a:cubicBezTo>
                    <a:cubicBezTo>
                      <a:pt x="1495" y="1104"/>
                      <a:pt x="1495" y="1104"/>
                      <a:pt x="1495" y="1104"/>
                    </a:cubicBezTo>
                    <a:cubicBezTo>
                      <a:pt x="1495" y="1537"/>
                      <a:pt x="1495" y="1537"/>
                      <a:pt x="1495" y="1537"/>
                    </a:cubicBezTo>
                    <a:cubicBezTo>
                      <a:pt x="1495" y="1537"/>
                      <a:pt x="1468" y="1399"/>
                      <a:pt x="1262" y="1398"/>
                    </a:cubicBezTo>
                    <a:cubicBezTo>
                      <a:pt x="642" y="1398"/>
                      <a:pt x="642" y="1398"/>
                      <a:pt x="642" y="1398"/>
                    </a:cubicBezTo>
                    <a:cubicBezTo>
                      <a:pt x="642" y="2515"/>
                      <a:pt x="642" y="2515"/>
                      <a:pt x="642" y="2515"/>
                    </a:cubicBezTo>
                    <a:cubicBezTo>
                      <a:pt x="642" y="2679"/>
                      <a:pt x="820" y="2777"/>
                      <a:pt x="820" y="2777"/>
                    </a:cubicBezTo>
                    <a:cubicBezTo>
                      <a:pt x="11" y="2777"/>
                      <a:pt x="11" y="2777"/>
                      <a:pt x="11" y="2777"/>
                    </a:cubicBezTo>
                    <a:cubicBezTo>
                      <a:pt x="11" y="2777"/>
                      <a:pt x="181" y="2691"/>
                      <a:pt x="181" y="2515"/>
                    </a:cubicBezTo>
                    <a:cubicBezTo>
                      <a:pt x="181" y="291"/>
                      <a:pt x="181" y="291"/>
                      <a:pt x="181" y="291"/>
                    </a:cubicBezTo>
                    <a:cubicBezTo>
                      <a:pt x="181" y="104"/>
                      <a:pt x="0" y="0"/>
                      <a:pt x="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8" name="Freeform 32"/>
              <p:cNvSpPr>
                <a:spLocks/>
              </p:cNvSpPr>
              <p:nvPr/>
            </p:nvSpPr>
            <p:spPr bwMode="gray">
              <a:xfrm>
                <a:off x="2475" y="1560"/>
                <a:ext cx="224" cy="775"/>
              </a:xfrm>
              <a:custGeom>
                <a:avLst/>
                <a:gdLst>
                  <a:gd name="T0" fmla="*/ 0 w 1123"/>
                  <a:gd name="T1" fmla="*/ 0 h 3872"/>
                  <a:gd name="T2" fmla="*/ 0 w 1123"/>
                  <a:gd name="T3" fmla="*/ 0 h 3872"/>
                  <a:gd name="T4" fmla="*/ 0 w 1123"/>
                  <a:gd name="T5" fmla="*/ 0 h 3872"/>
                  <a:gd name="T6" fmla="*/ 0 w 1123"/>
                  <a:gd name="T7" fmla="*/ 1 h 3872"/>
                  <a:gd name="T8" fmla="*/ 0 w 1123"/>
                  <a:gd name="T9" fmla="*/ 1 h 3872"/>
                  <a:gd name="T10" fmla="*/ 0 w 1123"/>
                  <a:gd name="T11" fmla="*/ 1 h 3872"/>
                  <a:gd name="T12" fmla="*/ 0 w 1123"/>
                  <a:gd name="T13" fmla="*/ 0 h 3872"/>
                  <a:gd name="T14" fmla="*/ 0 w 1123"/>
                  <a:gd name="T15" fmla="*/ 0 h 38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23" h="3872">
                    <a:moveTo>
                      <a:pt x="257" y="0"/>
                    </a:moveTo>
                    <a:cubicBezTo>
                      <a:pt x="1123" y="0"/>
                      <a:pt x="1123" y="0"/>
                      <a:pt x="1123" y="0"/>
                    </a:cubicBezTo>
                    <a:cubicBezTo>
                      <a:pt x="1123" y="0"/>
                      <a:pt x="929" y="92"/>
                      <a:pt x="929" y="242"/>
                    </a:cubicBezTo>
                    <a:cubicBezTo>
                      <a:pt x="929" y="2847"/>
                      <a:pt x="929" y="2847"/>
                      <a:pt x="929" y="2847"/>
                    </a:cubicBezTo>
                    <a:cubicBezTo>
                      <a:pt x="929" y="3727"/>
                      <a:pt x="46" y="3872"/>
                      <a:pt x="0" y="3869"/>
                    </a:cubicBezTo>
                    <a:cubicBezTo>
                      <a:pt x="75" y="3821"/>
                      <a:pt x="442" y="3508"/>
                      <a:pt x="443" y="2847"/>
                    </a:cubicBezTo>
                    <a:cubicBezTo>
                      <a:pt x="443" y="242"/>
                      <a:pt x="443" y="242"/>
                      <a:pt x="443" y="242"/>
                    </a:cubicBezTo>
                    <a:cubicBezTo>
                      <a:pt x="444" y="100"/>
                      <a:pt x="257" y="0"/>
                      <a:pt x="257"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9" name="Freeform 33"/>
              <p:cNvSpPr>
                <a:spLocks/>
              </p:cNvSpPr>
              <p:nvPr/>
            </p:nvSpPr>
            <p:spPr bwMode="gray">
              <a:xfrm>
                <a:off x="2723" y="1560"/>
                <a:ext cx="174" cy="556"/>
              </a:xfrm>
              <a:custGeom>
                <a:avLst/>
                <a:gdLst>
                  <a:gd name="T0" fmla="*/ 0 w 868"/>
                  <a:gd name="T1" fmla="*/ 0 h 2778"/>
                  <a:gd name="T2" fmla="*/ 0 w 868"/>
                  <a:gd name="T3" fmla="*/ 0 h 2778"/>
                  <a:gd name="T4" fmla="*/ 0 w 868"/>
                  <a:gd name="T5" fmla="*/ 0 h 2778"/>
                  <a:gd name="T6" fmla="*/ 0 w 868"/>
                  <a:gd name="T7" fmla="*/ 1 h 2778"/>
                  <a:gd name="T8" fmla="*/ 0 w 868"/>
                  <a:gd name="T9" fmla="*/ 1 h 2778"/>
                  <a:gd name="T10" fmla="*/ 0 w 868"/>
                  <a:gd name="T11" fmla="*/ 1 h 2778"/>
                  <a:gd name="T12" fmla="*/ 0 w 868"/>
                  <a:gd name="T13" fmla="*/ 1 h 2778"/>
                  <a:gd name="T14" fmla="*/ 0 w 868"/>
                  <a:gd name="T15" fmla="*/ 0 h 2778"/>
                  <a:gd name="T16" fmla="*/ 0 w 868"/>
                  <a:gd name="T17" fmla="*/ 0 h 27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68" h="2778">
                    <a:moveTo>
                      <a:pt x="0" y="0"/>
                    </a:moveTo>
                    <a:cubicBezTo>
                      <a:pt x="868" y="0"/>
                      <a:pt x="868" y="0"/>
                      <a:pt x="868" y="0"/>
                    </a:cubicBezTo>
                    <a:cubicBezTo>
                      <a:pt x="868" y="0"/>
                      <a:pt x="675" y="92"/>
                      <a:pt x="675" y="245"/>
                    </a:cubicBezTo>
                    <a:cubicBezTo>
                      <a:pt x="675" y="2514"/>
                      <a:pt x="675" y="2514"/>
                      <a:pt x="675" y="2514"/>
                    </a:cubicBezTo>
                    <a:cubicBezTo>
                      <a:pt x="675" y="2677"/>
                      <a:pt x="868" y="2778"/>
                      <a:pt x="868" y="2778"/>
                    </a:cubicBezTo>
                    <a:cubicBezTo>
                      <a:pt x="0" y="2778"/>
                      <a:pt x="0" y="2778"/>
                      <a:pt x="0" y="2778"/>
                    </a:cubicBezTo>
                    <a:cubicBezTo>
                      <a:pt x="0" y="2778"/>
                      <a:pt x="193" y="2677"/>
                      <a:pt x="193" y="2514"/>
                    </a:cubicBezTo>
                    <a:cubicBezTo>
                      <a:pt x="193" y="245"/>
                      <a:pt x="193" y="245"/>
                      <a:pt x="193" y="245"/>
                    </a:cubicBezTo>
                    <a:cubicBezTo>
                      <a:pt x="193" y="92"/>
                      <a:pt x="0" y="0"/>
                      <a:pt x="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30" name="Freeform 34"/>
              <p:cNvSpPr>
                <a:spLocks/>
              </p:cNvSpPr>
              <p:nvPr/>
            </p:nvSpPr>
            <p:spPr bwMode="gray">
              <a:xfrm>
                <a:off x="2898" y="1560"/>
                <a:ext cx="416" cy="556"/>
              </a:xfrm>
              <a:custGeom>
                <a:avLst/>
                <a:gdLst>
                  <a:gd name="T0" fmla="*/ 0 w 2079"/>
                  <a:gd name="T1" fmla="*/ 0 h 2777"/>
                  <a:gd name="T2" fmla="*/ 1 w 2079"/>
                  <a:gd name="T3" fmla="*/ 0 h 2777"/>
                  <a:gd name="T4" fmla="*/ 1 w 2079"/>
                  <a:gd name="T5" fmla="*/ 0 h 2777"/>
                  <a:gd name="T6" fmla="*/ 1 w 2079"/>
                  <a:gd name="T7" fmla="*/ 0 h 2777"/>
                  <a:gd name="T8" fmla="*/ 0 w 2079"/>
                  <a:gd name="T9" fmla="*/ 0 h 2777"/>
                  <a:gd name="T10" fmla="*/ 0 w 2079"/>
                  <a:gd name="T11" fmla="*/ 1 h 2777"/>
                  <a:gd name="T12" fmla="*/ 0 w 2079"/>
                  <a:gd name="T13" fmla="*/ 1 h 2777"/>
                  <a:gd name="T14" fmla="*/ 0 w 2079"/>
                  <a:gd name="T15" fmla="*/ 1 h 2777"/>
                  <a:gd name="T16" fmla="*/ 0 w 2079"/>
                  <a:gd name="T17" fmla="*/ 1 h 2777"/>
                  <a:gd name="T18" fmla="*/ 0 w 2079"/>
                  <a:gd name="T19" fmla="*/ 0 h 2777"/>
                  <a:gd name="T20" fmla="*/ 0 w 2079"/>
                  <a:gd name="T21" fmla="*/ 0 h 2777"/>
                  <a:gd name="T22" fmla="*/ 0 w 2079"/>
                  <a:gd name="T23" fmla="*/ 0 h 2777"/>
                  <a:gd name="T24" fmla="*/ 0 w 2079"/>
                  <a:gd name="T25" fmla="*/ 0 h 27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079" h="2777">
                    <a:moveTo>
                      <a:pt x="170" y="0"/>
                    </a:moveTo>
                    <a:cubicBezTo>
                      <a:pt x="2079" y="0"/>
                      <a:pt x="2079" y="0"/>
                      <a:pt x="2079" y="0"/>
                    </a:cubicBezTo>
                    <a:cubicBezTo>
                      <a:pt x="1917" y="505"/>
                      <a:pt x="1917" y="505"/>
                      <a:pt x="1917" y="505"/>
                    </a:cubicBezTo>
                    <a:cubicBezTo>
                      <a:pt x="1917" y="505"/>
                      <a:pt x="1869" y="293"/>
                      <a:pt x="1684" y="293"/>
                    </a:cubicBezTo>
                    <a:cubicBezTo>
                      <a:pt x="1288" y="293"/>
                      <a:pt x="1288" y="293"/>
                      <a:pt x="1288" y="293"/>
                    </a:cubicBezTo>
                    <a:cubicBezTo>
                      <a:pt x="1288" y="2515"/>
                      <a:pt x="1288" y="2515"/>
                      <a:pt x="1288" y="2515"/>
                    </a:cubicBezTo>
                    <a:cubicBezTo>
                      <a:pt x="1288" y="2656"/>
                      <a:pt x="1474" y="2777"/>
                      <a:pt x="1474" y="2777"/>
                    </a:cubicBezTo>
                    <a:cubicBezTo>
                      <a:pt x="624" y="2777"/>
                      <a:pt x="624" y="2777"/>
                      <a:pt x="624" y="2777"/>
                    </a:cubicBezTo>
                    <a:cubicBezTo>
                      <a:pt x="624" y="2777"/>
                      <a:pt x="809" y="2668"/>
                      <a:pt x="808" y="2515"/>
                    </a:cubicBezTo>
                    <a:cubicBezTo>
                      <a:pt x="808" y="293"/>
                      <a:pt x="808" y="293"/>
                      <a:pt x="808" y="293"/>
                    </a:cubicBezTo>
                    <a:cubicBezTo>
                      <a:pt x="330" y="293"/>
                      <a:pt x="330" y="293"/>
                      <a:pt x="330" y="293"/>
                    </a:cubicBezTo>
                    <a:cubicBezTo>
                      <a:pt x="195" y="293"/>
                      <a:pt x="0" y="547"/>
                      <a:pt x="0" y="547"/>
                    </a:cubicBezTo>
                    <a:lnTo>
                      <a:pt x="17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31" name="Freeform 35"/>
              <p:cNvSpPr>
                <a:spLocks/>
              </p:cNvSpPr>
              <p:nvPr/>
            </p:nvSpPr>
            <p:spPr bwMode="gray">
              <a:xfrm>
                <a:off x="3654" y="1560"/>
                <a:ext cx="465" cy="564"/>
              </a:xfrm>
              <a:custGeom>
                <a:avLst/>
                <a:gdLst>
                  <a:gd name="T0" fmla="*/ 0 w 2324"/>
                  <a:gd name="T1" fmla="*/ 0 h 2820"/>
                  <a:gd name="T2" fmla="*/ 1 w 2324"/>
                  <a:gd name="T3" fmla="*/ 0 h 2820"/>
                  <a:gd name="T4" fmla="*/ 1 w 2324"/>
                  <a:gd name="T5" fmla="*/ 0 h 2820"/>
                  <a:gd name="T6" fmla="*/ 1 w 2324"/>
                  <a:gd name="T7" fmla="*/ 1 h 2820"/>
                  <a:gd name="T8" fmla="*/ 0 w 2324"/>
                  <a:gd name="T9" fmla="*/ 1 h 2820"/>
                  <a:gd name="T10" fmla="*/ 0 w 2324"/>
                  <a:gd name="T11" fmla="*/ 1 h 2820"/>
                  <a:gd name="T12" fmla="*/ 0 w 2324"/>
                  <a:gd name="T13" fmla="*/ 0 h 2820"/>
                  <a:gd name="T14" fmla="*/ 0 w 2324"/>
                  <a:gd name="T15" fmla="*/ 0 h 2820"/>
                  <a:gd name="T16" fmla="*/ 0 w 2324"/>
                  <a:gd name="T17" fmla="*/ 0 h 2820"/>
                  <a:gd name="T18" fmla="*/ 0 w 2324"/>
                  <a:gd name="T19" fmla="*/ 0 h 2820"/>
                  <a:gd name="T20" fmla="*/ 0 w 2324"/>
                  <a:gd name="T21" fmla="*/ 1 h 2820"/>
                  <a:gd name="T22" fmla="*/ 0 w 2324"/>
                  <a:gd name="T23" fmla="*/ 1 h 2820"/>
                  <a:gd name="T24" fmla="*/ 1 w 2324"/>
                  <a:gd name="T25" fmla="*/ 1 h 2820"/>
                  <a:gd name="T26" fmla="*/ 1 w 2324"/>
                  <a:gd name="T27" fmla="*/ 0 h 2820"/>
                  <a:gd name="T28" fmla="*/ 0 w 2324"/>
                  <a:gd name="T29" fmla="*/ 0 h 282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324" h="2820">
                    <a:moveTo>
                      <a:pt x="1488" y="0"/>
                    </a:moveTo>
                    <a:cubicBezTo>
                      <a:pt x="2324" y="0"/>
                      <a:pt x="2324" y="0"/>
                      <a:pt x="2324" y="0"/>
                    </a:cubicBezTo>
                    <a:cubicBezTo>
                      <a:pt x="2324" y="0"/>
                      <a:pt x="2145" y="94"/>
                      <a:pt x="2145" y="244"/>
                    </a:cubicBezTo>
                    <a:cubicBezTo>
                      <a:pt x="2145" y="1926"/>
                      <a:pt x="2145" y="1926"/>
                      <a:pt x="2145" y="1926"/>
                    </a:cubicBezTo>
                    <a:cubicBezTo>
                      <a:pt x="2144" y="2610"/>
                      <a:pt x="1578" y="2820"/>
                      <a:pt x="1185" y="2820"/>
                    </a:cubicBezTo>
                    <a:cubicBezTo>
                      <a:pt x="795" y="2820"/>
                      <a:pt x="184" y="2607"/>
                      <a:pt x="185" y="1926"/>
                    </a:cubicBezTo>
                    <a:cubicBezTo>
                      <a:pt x="185" y="244"/>
                      <a:pt x="185" y="244"/>
                      <a:pt x="185" y="244"/>
                    </a:cubicBezTo>
                    <a:cubicBezTo>
                      <a:pt x="185" y="94"/>
                      <a:pt x="0" y="0"/>
                      <a:pt x="0" y="0"/>
                    </a:cubicBezTo>
                    <a:cubicBezTo>
                      <a:pt x="861" y="0"/>
                      <a:pt x="861" y="0"/>
                      <a:pt x="861" y="0"/>
                    </a:cubicBezTo>
                    <a:cubicBezTo>
                      <a:pt x="861" y="0"/>
                      <a:pt x="669" y="92"/>
                      <a:pt x="669" y="244"/>
                    </a:cubicBezTo>
                    <a:cubicBezTo>
                      <a:pt x="669" y="1926"/>
                      <a:pt x="669" y="1926"/>
                      <a:pt x="669" y="1926"/>
                    </a:cubicBezTo>
                    <a:cubicBezTo>
                      <a:pt x="669" y="2285"/>
                      <a:pt x="907" y="2519"/>
                      <a:pt x="1185" y="2519"/>
                    </a:cubicBezTo>
                    <a:cubicBezTo>
                      <a:pt x="1464" y="2519"/>
                      <a:pt x="1676" y="2275"/>
                      <a:pt x="1677" y="1926"/>
                    </a:cubicBezTo>
                    <a:cubicBezTo>
                      <a:pt x="1677" y="244"/>
                      <a:pt x="1677" y="244"/>
                      <a:pt x="1677" y="244"/>
                    </a:cubicBezTo>
                    <a:cubicBezTo>
                      <a:pt x="1677" y="94"/>
                      <a:pt x="1488" y="0"/>
                      <a:pt x="1488"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32" name="Freeform 36"/>
              <p:cNvSpPr>
                <a:spLocks/>
              </p:cNvSpPr>
              <p:nvPr/>
            </p:nvSpPr>
            <p:spPr bwMode="gray">
              <a:xfrm>
                <a:off x="2027" y="1560"/>
                <a:ext cx="469" cy="566"/>
              </a:xfrm>
              <a:custGeom>
                <a:avLst/>
                <a:gdLst>
                  <a:gd name="T0" fmla="*/ 0 w 2347"/>
                  <a:gd name="T1" fmla="*/ 0 h 2827"/>
                  <a:gd name="T2" fmla="*/ 1 w 2347"/>
                  <a:gd name="T3" fmla="*/ 0 h 2827"/>
                  <a:gd name="T4" fmla="*/ 1 w 2347"/>
                  <a:gd name="T5" fmla="*/ 0 h 2827"/>
                  <a:gd name="T6" fmla="*/ 1 w 2347"/>
                  <a:gd name="T7" fmla="*/ 1 h 2827"/>
                  <a:gd name="T8" fmla="*/ 0 w 2347"/>
                  <a:gd name="T9" fmla="*/ 1 h 2827"/>
                  <a:gd name="T10" fmla="*/ 0 w 2347"/>
                  <a:gd name="T11" fmla="*/ 1 h 2827"/>
                  <a:gd name="T12" fmla="*/ 0 w 2347"/>
                  <a:gd name="T13" fmla="*/ 0 h 2827"/>
                  <a:gd name="T14" fmla="*/ 0 w 2347"/>
                  <a:gd name="T15" fmla="*/ 0 h 2827"/>
                  <a:gd name="T16" fmla="*/ 0 w 2347"/>
                  <a:gd name="T17" fmla="*/ 0 h 2827"/>
                  <a:gd name="T18" fmla="*/ 0 w 2347"/>
                  <a:gd name="T19" fmla="*/ 0 h 2827"/>
                  <a:gd name="T20" fmla="*/ 0 w 2347"/>
                  <a:gd name="T21" fmla="*/ 1 h 2827"/>
                  <a:gd name="T22" fmla="*/ 0 w 2347"/>
                  <a:gd name="T23" fmla="*/ 1 h 2827"/>
                  <a:gd name="T24" fmla="*/ 1 w 2347"/>
                  <a:gd name="T25" fmla="*/ 1 h 2827"/>
                  <a:gd name="T26" fmla="*/ 1 w 2347"/>
                  <a:gd name="T27" fmla="*/ 0 h 2827"/>
                  <a:gd name="T28" fmla="*/ 0 w 2347"/>
                  <a:gd name="T29" fmla="*/ 0 h 28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347" h="2827">
                    <a:moveTo>
                      <a:pt x="1495" y="0"/>
                    </a:moveTo>
                    <a:cubicBezTo>
                      <a:pt x="2347" y="0"/>
                      <a:pt x="2347" y="0"/>
                      <a:pt x="2347" y="0"/>
                    </a:cubicBezTo>
                    <a:cubicBezTo>
                      <a:pt x="2347" y="0"/>
                      <a:pt x="2166" y="98"/>
                      <a:pt x="2166" y="247"/>
                    </a:cubicBezTo>
                    <a:cubicBezTo>
                      <a:pt x="2166" y="248"/>
                      <a:pt x="2166" y="1925"/>
                      <a:pt x="2166" y="1925"/>
                    </a:cubicBezTo>
                    <a:cubicBezTo>
                      <a:pt x="2166" y="2611"/>
                      <a:pt x="1573" y="2827"/>
                      <a:pt x="1176" y="2827"/>
                    </a:cubicBezTo>
                    <a:cubicBezTo>
                      <a:pt x="786" y="2827"/>
                      <a:pt x="175" y="2608"/>
                      <a:pt x="175" y="1925"/>
                    </a:cubicBezTo>
                    <a:cubicBezTo>
                      <a:pt x="174" y="247"/>
                      <a:pt x="174" y="247"/>
                      <a:pt x="174" y="247"/>
                    </a:cubicBezTo>
                    <a:cubicBezTo>
                      <a:pt x="174" y="97"/>
                      <a:pt x="0" y="0"/>
                      <a:pt x="0" y="0"/>
                    </a:cubicBezTo>
                    <a:cubicBezTo>
                      <a:pt x="860" y="0"/>
                      <a:pt x="860" y="0"/>
                      <a:pt x="860" y="0"/>
                    </a:cubicBezTo>
                    <a:cubicBezTo>
                      <a:pt x="860" y="0"/>
                      <a:pt x="661" y="98"/>
                      <a:pt x="661" y="247"/>
                    </a:cubicBezTo>
                    <a:cubicBezTo>
                      <a:pt x="660" y="1925"/>
                      <a:pt x="660" y="1925"/>
                      <a:pt x="660" y="1925"/>
                    </a:cubicBezTo>
                    <a:cubicBezTo>
                      <a:pt x="660" y="2280"/>
                      <a:pt x="897" y="2525"/>
                      <a:pt x="1176" y="2527"/>
                    </a:cubicBezTo>
                    <a:cubicBezTo>
                      <a:pt x="1454" y="2528"/>
                      <a:pt x="1678" y="2277"/>
                      <a:pt x="1678" y="1925"/>
                    </a:cubicBezTo>
                    <a:cubicBezTo>
                      <a:pt x="1679" y="247"/>
                      <a:pt x="1679" y="247"/>
                      <a:pt x="1679" y="247"/>
                    </a:cubicBezTo>
                    <a:cubicBezTo>
                      <a:pt x="1679" y="97"/>
                      <a:pt x="1495" y="0"/>
                      <a:pt x="1495"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33" name="Freeform 37"/>
              <p:cNvSpPr>
                <a:spLocks/>
              </p:cNvSpPr>
              <p:nvPr/>
            </p:nvSpPr>
            <p:spPr bwMode="gray">
              <a:xfrm>
                <a:off x="3295" y="1549"/>
                <a:ext cx="358" cy="577"/>
              </a:xfrm>
              <a:custGeom>
                <a:avLst/>
                <a:gdLst>
                  <a:gd name="T0" fmla="*/ 0 w 1788"/>
                  <a:gd name="T1" fmla="*/ 0 h 2885"/>
                  <a:gd name="T2" fmla="*/ 0 w 1788"/>
                  <a:gd name="T3" fmla="*/ 0 h 2885"/>
                  <a:gd name="T4" fmla="*/ 0 w 1788"/>
                  <a:gd name="T5" fmla="*/ 0 h 2885"/>
                  <a:gd name="T6" fmla="*/ 0 w 1788"/>
                  <a:gd name="T7" fmla="*/ 0 h 2885"/>
                  <a:gd name="T8" fmla="*/ 1 w 1788"/>
                  <a:gd name="T9" fmla="*/ 1 h 2885"/>
                  <a:gd name="T10" fmla="*/ 0 w 1788"/>
                  <a:gd name="T11" fmla="*/ 1 h 2885"/>
                  <a:gd name="T12" fmla="*/ 0 w 1788"/>
                  <a:gd name="T13" fmla="*/ 1 h 2885"/>
                  <a:gd name="T14" fmla="*/ 0 w 1788"/>
                  <a:gd name="T15" fmla="*/ 1 h 2885"/>
                  <a:gd name="T16" fmla="*/ 0 w 1788"/>
                  <a:gd name="T17" fmla="*/ 1 h 2885"/>
                  <a:gd name="T18" fmla="*/ 0 w 1788"/>
                  <a:gd name="T19" fmla="*/ 1 h 2885"/>
                  <a:gd name="T20" fmla="*/ 0 w 1788"/>
                  <a:gd name="T21" fmla="*/ 0 h 2885"/>
                  <a:gd name="T22" fmla="*/ 0 w 1788"/>
                  <a:gd name="T23" fmla="*/ 0 h 2885"/>
                  <a:gd name="T24" fmla="*/ 0 w 1788"/>
                  <a:gd name="T25" fmla="*/ 0 h 2885"/>
                  <a:gd name="T26" fmla="*/ 0 w 1788"/>
                  <a:gd name="T27" fmla="*/ 0 h 288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788" h="2885">
                    <a:moveTo>
                      <a:pt x="1537" y="501"/>
                    </a:moveTo>
                    <a:cubicBezTo>
                      <a:pt x="1537" y="501"/>
                      <a:pt x="1416" y="290"/>
                      <a:pt x="1067" y="289"/>
                    </a:cubicBezTo>
                    <a:cubicBezTo>
                      <a:pt x="718" y="288"/>
                      <a:pt x="529" y="471"/>
                      <a:pt x="528" y="709"/>
                    </a:cubicBezTo>
                    <a:cubicBezTo>
                      <a:pt x="527" y="978"/>
                      <a:pt x="729" y="1079"/>
                      <a:pt x="1042" y="1230"/>
                    </a:cubicBezTo>
                    <a:cubicBezTo>
                      <a:pt x="1340" y="1373"/>
                      <a:pt x="1788" y="1570"/>
                      <a:pt x="1786" y="2067"/>
                    </a:cubicBezTo>
                    <a:cubicBezTo>
                      <a:pt x="1785" y="2513"/>
                      <a:pt x="1390" y="2885"/>
                      <a:pt x="681" y="2885"/>
                    </a:cubicBezTo>
                    <a:cubicBezTo>
                      <a:pt x="463" y="2884"/>
                      <a:pt x="162" y="2813"/>
                      <a:pt x="162" y="2813"/>
                    </a:cubicBezTo>
                    <a:cubicBezTo>
                      <a:pt x="0" y="2280"/>
                      <a:pt x="0" y="2280"/>
                      <a:pt x="0" y="2280"/>
                    </a:cubicBezTo>
                    <a:cubicBezTo>
                      <a:pt x="150" y="2426"/>
                      <a:pt x="416" y="2582"/>
                      <a:pt x="689" y="2582"/>
                    </a:cubicBezTo>
                    <a:cubicBezTo>
                      <a:pt x="973" y="2582"/>
                      <a:pt x="1311" y="2407"/>
                      <a:pt x="1311" y="2126"/>
                    </a:cubicBezTo>
                    <a:cubicBezTo>
                      <a:pt x="1311" y="1583"/>
                      <a:pt x="48" y="1674"/>
                      <a:pt x="48" y="765"/>
                    </a:cubicBezTo>
                    <a:cubicBezTo>
                      <a:pt x="48" y="453"/>
                      <a:pt x="266" y="0"/>
                      <a:pt x="1019" y="0"/>
                    </a:cubicBezTo>
                    <a:cubicBezTo>
                      <a:pt x="1264" y="0"/>
                      <a:pt x="1537" y="72"/>
                      <a:pt x="1537" y="72"/>
                    </a:cubicBezTo>
                    <a:lnTo>
                      <a:pt x="1537" y="50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grpSp>
      </p:grpSp>
      <p:sp>
        <p:nvSpPr>
          <p:cNvPr id="2" name="页脚占位符 1"/>
          <p:cNvSpPr>
            <a:spLocks noGrp="1"/>
          </p:cNvSpPr>
          <p:nvPr>
            <p:ph type="ftr" sz="quarter" idx="11"/>
          </p:nvPr>
        </p:nvSpPr>
        <p:spPr/>
        <p:txBody>
          <a:bodyPr/>
          <a:lstStyle/>
          <a:p>
            <a:pPr>
              <a:defRPr/>
            </a:pPr>
            <a:r>
              <a:rPr lang="en-US" altLang="ja-JP" smtClean="0"/>
              <a:t>Copyright 2020 FUJITSU R&amp;D CENTER CO., LTD.</a:t>
            </a:r>
            <a:endParaRPr lang="de-DE" altLang="ja-JP" dirty="0"/>
          </a:p>
        </p:txBody>
      </p:sp>
      <p:sp>
        <p:nvSpPr>
          <p:cNvPr id="3" name="灯片编号占位符 2"/>
          <p:cNvSpPr>
            <a:spLocks noGrp="1"/>
          </p:cNvSpPr>
          <p:nvPr>
            <p:ph type="sldNum" sz="quarter" idx="10"/>
          </p:nvPr>
        </p:nvSpPr>
        <p:spPr/>
        <p:txBody>
          <a:bodyPr/>
          <a:lstStyle/>
          <a:p>
            <a:pPr>
              <a:defRPr/>
            </a:pPr>
            <a:fld id="{5564626F-57A5-49A7-8147-6690601DC936}" type="slidenum">
              <a:rPr lang="de-DE" altLang="ja-JP" smtClean="0"/>
              <a:pPr>
                <a:defRPr/>
              </a:pPr>
              <a:t>7</a:t>
            </a:fld>
            <a:endParaRPr lang="de-DE" altLang="ja-JP"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ATEFORMAT" val="-1"/>
</p:tagLst>
</file>

<file path=ppt/theme/theme1.xml><?xml version="1.0" encoding="utf-8"?>
<a:theme xmlns:a="http://schemas.openxmlformats.org/drawingml/2006/main" name="F_Tool_2_JA_R">
  <a:themeElements>
    <a:clrScheme name="F_Tool_2_JA_R 1">
      <a:dk1>
        <a:srgbClr val="000000"/>
      </a:dk1>
      <a:lt1>
        <a:srgbClr val="FFFFFF"/>
      </a:lt1>
      <a:dk2>
        <a:srgbClr val="000000"/>
      </a:dk2>
      <a:lt2>
        <a:srgbClr val="B1B1AC"/>
      </a:lt2>
      <a:accent1>
        <a:srgbClr val="F8C6C5"/>
      </a:accent1>
      <a:accent2>
        <a:srgbClr val="B22B30"/>
      </a:accent2>
      <a:accent3>
        <a:srgbClr val="FFFFFF"/>
      </a:accent3>
      <a:accent4>
        <a:srgbClr val="000000"/>
      </a:accent4>
      <a:accent5>
        <a:srgbClr val="FBDFDF"/>
      </a:accent5>
      <a:accent6>
        <a:srgbClr val="A1262A"/>
      </a:accent6>
      <a:hlink>
        <a:srgbClr val="105D9C"/>
      </a:hlink>
      <a:folHlink>
        <a:srgbClr val="4B4595"/>
      </a:folHlink>
    </a:clrScheme>
    <a:fontScheme name="自定义 2">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rgbClr val="000000"/>
            </a:solidFill>
            <a:effectLst/>
            <a:latin typeface="ＭＳ Ｐゴシック" charset="-128"/>
            <a:ea typeface="ＭＳ Ｐゴシック" charset="-128"/>
          </a:defRPr>
        </a:defPPr>
      </a:lstStyle>
    </a:spDef>
    <a:lnDef>
      <a:spPr bwMode="auto">
        <a:xfrm>
          <a:off x="0" y="0"/>
          <a:ext cx="1" cy="1"/>
        </a:xfrm>
        <a:custGeom>
          <a:avLst/>
          <a:gdLst/>
          <a:ahLst/>
          <a:cxnLst/>
          <a:rect l="0" t="0" r="0" b="0"/>
          <a:pathLst/>
        </a:cu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rgbClr val="000000"/>
            </a:solidFill>
            <a:effectLst/>
            <a:latin typeface="ＭＳ Ｐゴシック" charset="-128"/>
            <a:ea typeface="ＭＳ Ｐゴシック" charset="-128"/>
          </a:defRPr>
        </a:defPPr>
      </a:lstStyle>
    </a:lnDef>
  </a:objectDefaults>
  <a:extraClrSchemeLst>
    <a:extraClrScheme>
      <a:clrScheme name="F_Tool_2_JA_R 1">
        <a:dk1>
          <a:srgbClr val="000000"/>
        </a:dk1>
        <a:lt1>
          <a:srgbClr val="FFFFFF"/>
        </a:lt1>
        <a:dk2>
          <a:srgbClr val="000000"/>
        </a:dk2>
        <a:lt2>
          <a:srgbClr val="B1B1AC"/>
        </a:lt2>
        <a:accent1>
          <a:srgbClr val="F8C6C5"/>
        </a:accent1>
        <a:accent2>
          <a:srgbClr val="B22B30"/>
        </a:accent2>
        <a:accent3>
          <a:srgbClr val="FFFFFF"/>
        </a:accent3>
        <a:accent4>
          <a:srgbClr val="000000"/>
        </a:accent4>
        <a:accent5>
          <a:srgbClr val="FBDFDF"/>
        </a:accent5>
        <a:accent6>
          <a:srgbClr val="A1262A"/>
        </a:accent6>
        <a:hlink>
          <a:srgbClr val="105D9C"/>
        </a:hlink>
        <a:folHlink>
          <a:srgbClr val="4B459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426</Words>
  <Application>Microsoft Office PowerPoint</Application>
  <PresentationFormat>全屏显示(4:3)</PresentationFormat>
  <Paragraphs>180</Paragraphs>
  <Slides>8</Slides>
  <Notes>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8</vt:i4>
      </vt:variant>
    </vt:vector>
  </HeadingPairs>
  <TitlesOfParts>
    <vt:vector size="18" baseType="lpstr">
      <vt:lpstr>Arial Unicode MS</vt:lpstr>
      <vt:lpstr>Malgun Gothic</vt:lpstr>
      <vt:lpstr>メイリオ</vt:lpstr>
      <vt:lpstr>Meiryo UI</vt:lpstr>
      <vt:lpstr>ＭＳ Ｐゴシック</vt:lpstr>
      <vt:lpstr>等线</vt:lpstr>
      <vt:lpstr>Arial</vt:lpstr>
      <vt:lpstr>Times New Roman</vt:lpstr>
      <vt:lpstr>Wingdings</vt:lpstr>
      <vt:lpstr>F_Tool_2_JA_R</vt:lpstr>
      <vt:lpstr>JVET-Q0367 Cleanup on the adaptive colour transform</vt:lpstr>
      <vt:lpstr>Summary</vt:lpstr>
      <vt:lpstr>Problem for Fix 1 (1/2)</vt:lpstr>
      <vt:lpstr>Problem for Fix 1(2/2)</vt:lpstr>
      <vt:lpstr>Specification change of Fix 1</vt:lpstr>
      <vt:lpstr>Problem for Fix 2</vt:lpstr>
      <vt:lpstr>Specification change of Fix 2</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Fujitsu Standard Tool</dc:title>
  <dc:creator/>
  <cp:lastModifiedBy/>
  <cp:revision>0</cp:revision>
  <dcterms:created xsi:type="dcterms:W3CDTF">2005-05-17T00:06:03Z</dcterms:created>
  <dcterms:modified xsi:type="dcterms:W3CDTF">2020-01-08T18:20:23Z</dcterms:modified>
</cp:coreProperties>
</file>