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5" r:id="rId7"/>
    <p:sldId id="261" r:id="rId8"/>
    <p:sldId id="264" r:id="rId9"/>
    <p:sldId id="263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137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JVET-Q0352 (</a:t>
            </a:r>
            <a:r>
              <a:rPr lang="en-CA" altLang="ko-KR" dirty="0"/>
              <a:t>On subpicture </a:t>
            </a:r>
            <a:r>
              <a:rPr lang="en-CA" altLang="ko-KR" dirty="0" smtClean="0"/>
              <a:t>boundary)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smtClean="0"/>
              <a:t>Hendry,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Seethal Paluri,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In VVC draft7, the loop filter is allowed across subpicture boundary even if subpicture is treated as a picture. </a:t>
            </a:r>
          </a:p>
          <a:p>
            <a:pPr lvl="1"/>
            <a:r>
              <a:rPr lang="en-US" altLang="ko-KR" dirty="0" smtClean="0"/>
              <a:t>It cause mismatch on the subpicture boundary and the error from </a:t>
            </a:r>
            <a:r>
              <a:rPr lang="en-US" altLang="ko-KR" dirty="0" err="1" smtClean="0"/>
              <a:t>mistmatch</a:t>
            </a:r>
            <a:r>
              <a:rPr lang="en-US" altLang="ko-KR" dirty="0" smtClean="0"/>
              <a:t> could be propagated at the following picture. </a:t>
            </a:r>
          </a:p>
          <a:p>
            <a:pPr lvl="1"/>
            <a:r>
              <a:rPr lang="en-US" altLang="ko-KR" dirty="0" smtClean="0"/>
              <a:t>It is not clear that enabling loop filter at the subpicture helps subjective quality inside picture.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t="15947"/>
          <a:stretch/>
        </p:blipFill>
        <p:spPr>
          <a:xfrm>
            <a:off x="-194733" y="2918046"/>
            <a:ext cx="10180049" cy="300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Simply disallow enabling loop filter across subpicture boundary for the subpicture which is treated as a picture.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76" y="1524000"/>
            <a:ext cx="6988050" cy="331726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395" y="4744550"/>
            <a:ext cx="7715291" cy="119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43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order to prevent mismatch at the right/bottom boundary from following subpicture,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-829" t="5048" r="829" b="2627"/>
          <a:stretch/>
        </p:blipFill>
        <p:spPr>
          <a:xfrm>
            <a:off x="1888851" y="1016000"/>
            <a:ext cx="6128299" cy="531954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9536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5285" y="405509"/>
            <a:ext cx="4740828" cy="6316218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27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keep subjective quality at the subpicture boundary and to avoid error propagation</a:t>
            </a:r>
          </a:p>
          <a:p>
            <a:pPr lvl="1"/>
            <a:r>
              <a:rPr lang="en-US" altLang="ko-KR" dirty="0" smtClean="0"/>
              <a:t>The subpicture boundary is defined not to include area where potentially mismatch happened.</a:t>
            </a:r>
          </a:p>
          <a:p>
            <a:pPr lvl="1"/>
            <a:r>
              <a:rPr lang="en-US" altLang="ko-KR" dirty="0" smtClean="0"/>
              <a:t>Motion compensation is applied only inside this area.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842" y="2777242"/>
            <a:ext cx="6913731" cy="240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88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Deblocking</a:t>
            </a:r>
            <a:r>
              <a:rPr lang="en-US" altLang="ko-KR" dirty="0" smtClean="0"/>
              <a:t> filter in VVC draft7 modify below area when long-tap DBF is applied.</a:t>
            </a:r>
          </a:p>
          <a:p>
            <a:pPr lvl="1"/>
            <a:r>
              <a:rPr lang="en-US" altLang="ko-KR" dirty="0" smtClean="0"/>
              <a:t>Hence, define subpicture boundary is defined not to include this area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794" y="1886571"/>
            <a:ext cx="7449348" cy="40570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07338" y="4468090"/>
            <a:ext cx="1478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Top boundary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907338" y="2286000"/>
            <a:ext cx="1844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</a:t>
            </a:r>
            <a:r>
              <a:rPr lang="en-US" altLang="ko-KR" dirty="0" smtClean="0"/>
              <a:t>ottom boundary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3872" y="5924312"/>
            <a:ext cx="1626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Right boundary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70339" y="5943601"/>
            <a:ext cx="1501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Left boundary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490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9793" y="821211"/>
            <a:ext cx="7186416" cy="4986960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6018</TotalTime>
  <Words>234</Words>
  <Application>Microsoft Office PowerPoint</Application>
  <PresentationFormat>A4 용지(210x297mm)</PresentationFormat>
  <Paragraphs>36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JVET-Q0352 (On subpicture boundary)</vt:lpstr>
      <vt:lpstr>Summary</vt:lpstr>
      <vt:lpstr>Proposed method 1</vt:lpstr>
      <vt:lpstr>Proposed method 2</vt:lpstr>
      <vt:lpstr>Proposed method 2</vt:lpstr>
      <vt:lpstr>Proposed method 3</vt:lpstr>
      <vt:lpstr>Proposed method 3</vt:lpstr>
      <vt:lpstr>Proposed method 3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265</cp:revision>
  <dcterms:created xsi:type="dcterms:W3CDTF">2016-10-06T06:23:02Z</dcterms:created>
  <dcterms:modified xsi:type="dcterms:W3CDTF">2020-01-08T07:52:29Z</dcterms:modified>
</cp:coreProperties>
</file>