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91" r:id="rId3"/>
    <p:sldId id="285" r:id="rId4"/>
    <p:sldId id="289" r:id="rId5"/>
    <p:sldId id="292" r:id="rId6"/>
    <p:sldId id="278" r:id="rId7"/>
    <p:sldId id="290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383" autoAdjust="0"/>
  </p:normalViewPr>
  <p:slideViewPr>
    <p:cSldViewPr snapToGrid="0">
      <p:cViewPr varScale="1">
        <p:scale>
          <a:sx n="89" d="100"/>
          <a:sy n="89" d="100"/>
        </p:scale>
        <p:origin x="11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sng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13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1181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JVET-Q0338</a:t>
            </a:r>
            <a:br>
              <a:rPr lang="en-US" altLang="ko-KR" dirty="0" smtClean="0"/>
            </a:br>
            <a:r>
              <a:rPr lang="en-CA" altLang="ko-KR" dirty="0"/>
              <a:t>CE4-related: Harmonized conditions for CIIP and GEO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GEO mode, theses constraints are applied.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GEO </a:t>
            </a:r>
            <a:r>
              <a:rPr lang="en-CA" altLang="ko-KR" dirty="0"/>
              <a:t>mode is disabled when block width or height is less than </a:t>
            </a:r>
            <a:r>
              <a:rPr lang="en-CA" altLang="ko-KR" dirty="0" smtClean="0"/>
              <a:t>8.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GEO mode is disabled when block width or height is larger than 64 by CE4-2.1.</a:t>
            </a: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These </a:t>
            </a:r>
            <a:r>
              <a:rPr lang="en-CA" altLang="ko-KR" dirty="0"/>
              <a:t>constraints contributes to the number of the parsing conditions for CIIP and GEO becomes larger. </a:t>
            </a:r>
            <a:endParaRPr lang="en-CA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814572"/>
              </p:ext>
            </p:extLst>
          </p:nvPr>
        </p:nvGraphicFramePr>
        <p:xfrm>
          <a:off x="735394" y="1472236"/>
          <a:ext cx="8615856" cy="4914900"/>
        </p:xfrm>
        <a:graphic>
          <a:graphicData uri="http://schemas.openxmlformats.org/drawingml/2006/table">
            <a:tbl>
              <a:tblPr/>
              <a:tblGrid>
                <a:gridCol w="7521779"/>
                <a:gridCol w="1094077"/>
              </a:tblGrid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if( 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*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 &gt;=  64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&amp;&amp; 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( 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r>
                        <a:rPr lang="en-CA" altLang="ko-KR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0)  | |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</a:t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 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&gt;=8 &amp;&amp;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&gt;=8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) )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1 )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sps_mmvd_enabled_flag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mmvd_merge_flag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} else if(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MaxNumMergeCand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 1 )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} else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 &amp;&amp;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  &amp;&amp;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/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					 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&gt;= 8 &amp;&amp; 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  &gt;=  8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&amp;&amp; 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&lt; 128  &amp;&amp; 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&lt; 128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내용 개체 틀 2"/>
          <p:cNvSpPr txBox="1">
            <a:spLocks/>
          </p:cNvSpPr>
          <p:nvPr/>
        </p:nvSpPr>
        <p:spPr>
          <a:xfrm>
            <a:off x="180644" y="537410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the spec text, to parse the regular merge, CIIP and GEO, 1 multiplication, 8 “AND” and 9 “COMPARISION” are required.</a:t>
            </a:r>
            <a:endParaRPr lang="en-CA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D</a:t>
            </a:r>
            <a:r>
              <a:rPr lang="en-CA" altLang="ko-KR" sz="1800" dirty="0" smtClean="0"/>
              <a:t>ifferent </a:t>
            </a:r>
            <a:r>
              <a:rPr lang="en-CA" altLang="ko-KR" sz="1800" dirty="0"/>
              <a:t>constrained block size </a:t>
            </a:r>
            <a:r>
              <a:rPr lang="en-CA" altLang="ko-KR" sz="1800" dirty="0" smtClean="0"/>
              <a:t>for CIIP and GEO </a:t>
            </a:r>
            <a:r>
              <a:rPr lang="en-CA" altLang="ko-KR" sz="1800" dirty="0"/>
              <a:t>makes the parsing condition complicated. </a:t>
            </a: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In </a:t>
            </a:r>
            <a:r>
              <a:rPr lang="en-CA" altLang="ko-KR" sz="1800" dirty="0"/>
              <a:t>this proposal, the block size constraint for CIIP and GEO on parsing conditions are unified</a:t>
            </a:r>
            <a:r>
              <a:rPr lang="en-CA" altLang="ko-KR" sz="18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373031"/>
              </p:ext>
            </p:extLst>
          </p:nvPr>
        </p:nvGraphicFramePr>
        <p:xfrm>
          <a:off x="568971" y="2305404"/>
          <a:ext cx="8535615" cy="1784323"/>
        </p:xfrm>
        <a:graphic>
          <a:graphicData uri="http://schemas.openxmlformats.org/drawingml/2006/table">
            <a:tbl>
              <a:tblPr firstRow="1" firstCol="1" bandRow="1"/>
              <a:tblGrid>
                <a:gridCol w="1939456"/>
                <a:gridCol w="3238214"/>
                <a:gridCol w="3357945"/>
              </a:tblGrid>
              <a:tr h="3114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Current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Proposed Method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CIIP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&gt;=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GEO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&gt;= 8 &amp;&amp; cbHeight &gt;=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&gt;=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sz="16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01456" y="4203195"/>
            <a:ext cx="1403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CE4-2.1</a:t>
            </a:r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6659" y="1857245"/>
            <a:ext cx="222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proposed method</a:t>
            </a:r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구부러진 연결선 12"/>
          <p:cNvCxnSpPr/>
          <p:nvPr/>
        </p:nvCxnSpPr>
        <p:spPr>
          <a:xfrm rot="5400000">
            <a:off x="8319586" y="2381759"/>
            <a:ext cx="522996" cy="195667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구부러진 연결선 18"/>
          <p:cNvCxnSpPr/>
          <p:nvPr/>
        </p:nvCxnSpPr>
        <p:spPr>
          <a:xfrm rot="16200000" flipV="1">
            <a:off x="7851250" y="4023596"/>
            <a:ext cx="244678" cy="234977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/>
            </a:solidFill>
            <a:headEnd type="non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5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1 multiplication, </a:t>
            </a:r>
            <a:r>
              <a:rPr lang="en-US" altLang="ko-KR" sz="1800" dirty="0"/>
              <a:t>8 “AND” and 9 “COMPARISION” </a:t>
            </a:r>
            <a:r>
              <a:rPr lang="en-US" altLang="ko-KR" sz="1800" dirty="0" smtClean="0"/>
              <a:t>operations are reduced to 3 “AND” and 4 “COMPARISION”</a:t>
            </a:r>
            <a:r>
              <a:rPr lang="en-CA" altLang="ko-KR" sz="16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517"/>
              </p:ext>
            </p:extLst>
          </p:nvPr>
        </p:nvGraphicFramePr>
        <p:xfrm>
          <a:off x="377058" y="1548707"/>
          <a:ext cx="9151883" cy="5146040"/>
        </p:xfrm>
        <a:graphic>
          <a:graphicData uri="http://schemas.openxmlformats.org/drawingml/2006/table">
            <a:tbl>
              <a:tblPr firstRow="1" firstCol="1" bandRow="1"/>
              <a:tblGrid>
                <a:gridCol w="2238704"/>
                <a:gridCol w="6913179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&gt;= 64 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(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 &gt;= 8)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&lt; 128 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 &lt; 128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sps_ciip_enabled_flag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= = 0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| |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sps_geo_enabled_flag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MaxNumGeoMergeCand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1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&gt;=8 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&gt;=8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slice_type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 = B ) )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b="1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if( </a:t>
                      </a:r>
                      <a:r>
                        <a:rPr lang="en-CA" altLang="ko-KR" sz="16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regular_merge_flag</a:t>
                      </a: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x0 ][ y0 ]  = =  1 ) {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……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CA" sz="16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sps_ciip_enabled_flag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sps_geo_enabled_flag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MaxNumGeoMergeCand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1 &amp;&amp;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slice_type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= B 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cu_skip_flag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 x0 ][ y0 ]  = = 0 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&gt;= 8 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128 &amp;&amp;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128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69850" marR="0" lvl="0" indent="-698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98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Simulation results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CIIP performance on top of the VTM7.0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ko-KR" sz="1800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896583"/>
              </p:ext>
            </p:extLst>
          </p:nvPr>
        </p:nvGraphicFramePr>
        <p:xfrm>
          <a:off x="523246" y="1312251"/>
          <a:ext cx="885950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09694"/>
                <a:gridCol w="857552"/>
                <a:gridCol w="857552"/>
                <a:gridCol w="857552"/>
                <a:gridCol w="643397"/>
                <a:gridCol w="701126"/>
                <a:gridCol w="874312"/>
                <a:gridCol w="874312"/>
                <a:gridCol w="874312"/>
                <a:gridCol w="706712"/>
                <a:gridCol w="702988"/>
              </a:tblGrid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VTM7.0 with CE4-2.1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88626"/>
              </p:ext>
            </p:extLst>
          </p:nvPr>
        </p:nvGraphicFramePr>
        <p:xfrm>
          <a:off x="523245" y="3893424"/>
          <a:ext cx="8859510" cy="718726"/>
        </p:xfrm>
        <a:graphic>
          <a:graphicData uri="http://schemas.openxmlformats.org/drawingml/2006/table">
            <a:tbl>
              <a:tblPr/>
              <a:tblGrid>
                <a:gridCol w="885951"/>
                <a:gridCol w="885951"/>
                <a:gridCol w="885951"/>
                <a:gridCol w="885951"/>
                <a:gridCol w="885951"/>
                <a:gridCol w="885951"/>
                <a:gridCol w="885951"/>
                <a:gridCol w="885951"/>
                <a:gridCol w="885951"/>
                <a:gridCol w="885951"/>
              </a:tblGrid>
              <a:tr h="22723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LDB</a:t>
                      </a:r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545" marR="4545" marT="454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6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BDR-Y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BDR-U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BDR-V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EncTime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DecTime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BDR-Y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BDR-U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BDR-V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EncTime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DecTime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875"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en-US" altLang="ko-KR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0.28%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0.39%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0.48%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545" marR="4545" marT="454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In this contribution, harmonized conditions for CIIP and GEO mode are </a:t>
            </a:r>
            <a:r>
              <a:rPr lang="en-CA" altLang="ko-KR" sz="1800" dirty="0" smtClean="0"/>
              <a:t>proposed.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The simulation results reportedly show 0.02% loss in RA and 0.06% loss in LB on top of the CE4-2.1.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It </a:t>
            </a:r>
            <a:r>
              <a:rPr lang="en-US" altLang="ko-KR" sz="1800" dirty="0">
                <a:ea typeface="LG스마트체 Regular" panose="020B0600000101010101" pitchFamily="50" charset="-127"/>
              </a:rPr>
              <a:t>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738346" y="5483313"/>
            <a:ext cx="66325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JVET-Q0575)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3800</TotalTime>
  <Words>584</Words>
  <Application>Microsoft Office PowerPoint</Application>
  <PresentationFormat>A4 용지(210x297mm)</PresentationFormat>
  <Paragraphs>241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8" baseType="lpstr">
      <vt:lpstr>DengXian</vt:lpstr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JVET-Q0338 CE4-related: Harmonized conditions for CIIP and GEO</vt:lpstr>
      <vt:lpstr>Introduction</vt:lpstr>
      <vt:lpstr>Introduction</vt:lpstr>
      <vt:lpstr>Proposed methods</vt:lpstr>
      <vt:lpstr>Proposed methods</vt:lpstr>
      <vt:lpstr>Simulation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321</cp:revision>
  <dcterms:created xsi:type="dcterms:W3CDTF">2016-10-06T06:23:02Z</dcterms:created>
  <dcterms:modified xsi:type="dcterms:W3CDTF">2020-01-08T05:40:37Z</dcterms:modified>
</cp:coreProperties>
</file>