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85" r:id="rId4"/>
    <p:sldId id="291" r:id="rId5"/>
    <p:sldId id="287" r:id="rId6"/>
    <p:sldId id="288" r:id="rId7"/>
    <p:sldId id="259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46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Cleanup of intra reference sample filter selection</a:t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(JVET-Q0292)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 smtClean="0"/>
              <a:t>Moonmo</a:t>
            </a:r>
            <a:r>
              <a:rPr lang="en-US" altLang="ko-KR" sz="1600" dirty="0" smtClean="0"/>
              <a:t> Koo, </a:t>
            </a:r>
          </a:p>
          <a:p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In current VVC, smoothing filter (intra reference sample filter or smoothing interpolation filter) or DCT-IF interpolation filter is used for the reference samples of intra prediction</a:t>
            </a:r>
          </a:p>
          <a:p>
            <a:pPr lvl="1"/>
            <a:r>
              <a:rPr lang="en-US" altLang="ko-KR" dirty="0" smtClean="0"/>
              <a:t>There exists some redundant process to define whether intra reference sample filter or smoothing interpolation filter can be used for the intra </a:t>
            </a:r>
            <a:r>
              <a:rPr lang="en-US" altLang="ko-KR" dirty="0"/>
              <a:t>angular </a:t>
            </a:r>
            <a:r>
              <a:rPr lang="en-US" altLang="ko-KR" dirty="0" smtClean="0"/>
              <a:t>modes</a:t>
            </a:r>
            <a:br>
              <a:rPr lang="en-US" altLang="ko-KR" dirty="0" smtClean="0"/>
            </a:br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Clean-up the intra filter selection process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Method 1: </a:t>
            </a:r>
            <a:r>
              <a:rPr lang="en-US" altLang="ko-KR" dirty="0"/>
              <a:t>Unified </a:t>
            </a:r>
            <a:r>
              <a:rPr lang="en-US" altLang="ko-KR" dirty="0" smtClean="0"/>
              <a:t>process </a:t>
            </a:r>
            <a:r>
              <a:rPr lang="en-US" altLang="ko-KR" dirty="0"/>
              <a:t>of intra reference sample filter and smoothing interpolation </a:t>
            </a:r>
            <a:r>
              <a:rPr lang="en-US" altLang="ko-KR" dirty="0" smtClean="0"/>
              <a:t>filter for angular intra prediction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Method 2: Remove intra reference sample filter for intra prediction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Experimental results (BD-rate) with VTM-7.0 anchor</a:t>
            </a:r>
          </a:p>
          <a:p>
            <a:pPr lvl="1"/>
            <a:r>
              <a:rPr lang="en-US" altLang="ko-KR" dirty="0" smtClean="0"/>
              <a:t>Method </a:t>
            </a:r>
            <a:r>
              <a:rPr lang="en-US" altLang="ko-KR" dirty="0" smtClean="0"/>
              <a:t>1</a:t>
            </a:r>
          </a:p>
          <a:p>
            <a:pPr lvl="2"/>
            <a:r>
              <a:rPr lang="en-US" altLang="ko-KR" dirty="0" smtClean="0"/>
              <a:t>0.00% (AI), 0.00% (RA), and -0.04% (LD)</a:t>
            </a:r>
          </a:p>
          <a:p>
            <a:pPr lvl="1"/>
            <a:r>
              <a:rPr lang="en-US" altLang="ko-KR" dirty="0" smtClean="0"/>
              <a:t>Method 2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0.01% </a:t>
            </a:r>
            <a:r>
              <a:rPr lang="en-US" altLang="ko-KR" dirty="0"/>
              <a:t>(AI</a:t>
            </a:r>
            <a:r>
              <a:rPr lang="en-US" altLang="ko-KR" dirty="0" smtClean="0"/>
              <a:t>), 0.02% </a:t>
            </a:r>
            <a:r>
              <a:rPr lang="en-US" altLang="ko-KR" dirty="0"/>
              <a:t>(RA</a:t>
            </a:r>
            <a:r>
              <a:rPr lang="en-US" altLang="ko-KR" dirty="0" smtClean="0"/>
              <a:t>), and 0.03% (LD)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Thanks to KWAI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Unified </a:t>
            </a:r>
            <a:r>
              <a:rPr lang="en-US" altLang="ko-KR" dirty="0" smtClean="0"/>
              <a:t>process </a:t>
            </a:r>
            <a:r>
              <a:rPr lang="en-US" altLang="ko-KR" dirty="0"/>
              <a:t>of intra reference sample filter and smoothing interpolation filter </a:t>
            </a:r>
            <a:r>
              <a:rPr lang="en-US" altLang="ko-KR" dirty="0" smtClean="0"/>
              <a:t>in intra angular modes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Intra reference sample smoothing (process 1)</a:t>
            </a:r>
            <a:r>
              <a:rPr lang="en-US" altLang="ko-KR" dirty="0" smtClean="0"/>
              <a:t> and smoothing interpolation </a:t>
            </a:r>
            <a:r>
              <a:rPr lang="en-US" altLang="ko-KR" dirty="0" smtClean="0"/>
              <a:t>filter (</a:t>
            </a:r>
            <a:r>
              <a:rPr lang="en-US" altLang="ko-KR" dirty="0" smtClean="0"/>
              <a:t>process 2) can be unified as one process</a:t>
            </a:r>
          </a:p>
          <a:p>
            <a:pPr lvl="2"/>
            <a:r>
              <a:rPr lang="en-US" altLang="ko-KR" dirty="0" smtClean="0"/>
              <a:t>Intra reference sample smoothing can be replaced using the 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position (integer position) filter coefficients of smoothing interpolation filter</a:t>
            </a:r>
          </a:p>
          <a:p>
            <a:pPr lvl="2"/>
            <a:r>
              <a:rPr lang="en-US" altLang="ko-KR" smtClean="0"/>
              <a:t>No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01" y="3439050"/>
            <a:ext cx="4160515" cy="184069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2321043" y="6094719"/>
            <a:ext cx="937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VTM-7.0 &gt;</a:t>
            </a:r>
            <a:endParaRPr lang="ko-KR" altLang="en-US" sz="1200"/>
          </a:p>
        </p:txBody>
      </p:sp>
      <p:sp>
        <p:nvSpPr>
          <p:cNvPr id="77" name="TextBox 76"/>
          <p:cNvSpPr txBox="1"/>
          <p:nvPr/>
        </p:nvSpPr>
        <p:spPr>
          <a:xfrm>
            <a:off x="7289282" y="6094719"/>
            <a:ext cx="10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Method 1 &gt;</a:t>
            </a:r>
            <a:endParaRPr lang="ko-KR" altLang="en-US" sz="1200"/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90849"/>
              </p:ext>
            </p:extLst>
          </p:nvPr>
        </p:nvGraphicFramePr>
        <p:xfrm>
          <a:off x="1032316" y="2632253"/>
          <a:ext cx="7968344" cy="75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29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</a:tblGrid>
              <a:tr h="252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Fractional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sample position p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DCT-IF 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smoothing 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][ 1 ]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][ 2 ]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][ 3 ]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][ 1 ]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][ 2 ]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][ 3 ]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64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32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5" name="직사각형 94"/>
          <p:cNvSpPr/>
          <p:nvPr/>
        </p:nvSpPr>
        <p:spPr>
          <a:xfrm>
            <a:off x="186032" y="4734945"/>
            <a:ext cx="3420000" cy="1404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5508945" y="4732119"/>
            <a:ext cx="1836000" cy="612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8" name="구부러진 연결선 97"/>
          <p:cNvCxnSpPr/>
          <p:nvPr/>
        </p:nvCxnSpPr>
        <p:spPr>
          <a:xfrm flipV="1">
            <a:off x="3606032" y="5344119"/>
            <a:ext cx="2820913" cy="564306"/>
          </a:xfrm>
          <a:prstGeom prst="curvedConnector2">
            <a:avLst/>
          </a:prstGeom>
          <a:ln w="15875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43" y="3439050"/>
            <a:ext cx="5021892" cy="268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Remove the reference sample filtering process in intra coding</a:t>
            </a:r>
          </a:p>
          <a:p>
            <a:pPr lvl="1"/>
            <a:r>
              <a:rPr lang="en-US" altLang="ko-KR" dirty="0" smtClean="0"/>
              <a:t>Method 2: removal of reference sample filter (refFilterFlag) selection process for Planar + Method 1</a:t>
            </a:r>
          </a:p>
          <a:p>
            <a:pPr lvl="1"/>
            <a:r>
              <a:rPr lang="en-US" altLang="ko-KR" dirty="0" smtClean="0"/>
              <a:t>refFilterFlag is set to false in all intra coding process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10567"/>
              </p:ext>
            </p:extLst>
          </p:nvPr>
        </p:nvGraphicFramePr>
        <p:xfrm>
          <a:off x="404964" y="2140888"/>
          <a:ext cx="8819999" cy="231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5323"/>
                <a:gridCol w="1966169"/>
                <a:gridCol w="1966169"/>
                <a:gridCol w="1966169"/>
                <a:gridCol w="1966169"/>
              </a:tblGrid>
              <a:tr h="242526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VTM-7.0</a:t>
                      </a:r>
                      <a:endParaRPr lang="ko-KR" altLang="en-US" sz="1000" dirty="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Method 2</a:t>
                      </a:r>
                      <a:endParaRPr lang="ko-KR" altLang="en-US" sz="100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394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Chroma, ISP, MIP, MRL,</a:t>
                      </a:r>
                      <a:r>
                        <a:rPr lang="en-US" altLang="ko-KR" sz="1000" baseline="0" dirty="0" smtClean="0"/>
                        <a:t> DC</a:t>
                      </a:r>
                      <a:endParaRPr lang="ko-KR" altLang="en-US" sz="1000" dirty="0"/>
                    </a:p>
                  </a:txBody>
                  <a:tcPr marL="36000" marR="36000" anchor="ctr"/>
                </a:tc>
                <a:tc gridSpan="4"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</a:t>
                      </a:r>
                      <a:r>
                        <a:rPr lang="en-US" altLang="ko-KR" sz="1000" baseline="0" dirty="0" smtClean="0"/>
                        <a:t> = DCT-IF</a:t>
                      </a:r>
                    </a:p>
                  </a:txBody>
                  <a:tcPr marL="36000" marR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394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BDPCM</a:t>
                      </a:r>
                      <a:endParaRPr lang="ko-KR" altLang="en-US" sz="1000"/>
                    </a:p>
                  </a:txBody>
                  <a:tcPr marL="36000" marR="360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</a:t>
                      </a:r>
                      <a:r>
                        <a:rPr lang="en-US" altLang="ko-KR" sz="1000" baseline="0" dirty="0" smtClean="0"/>
                        <a:t> = DCT-IF</a:t>
                      </a:r>
                      <a:endParaRPr lang="ko-KR" altLang="en-US" sz="1000" dirty="0"/>
                    </a:p>
                  </a:txBody>
                  <a:tcPr marL="36000" marR="360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Planar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- refFilterFlag = luma CB size &gt; 32 ? true</a:t>
                      </a:r>
                      <a:r>
                        <a:rPr lang="en-US" altLang="ko-KR" sz="1000" baseline="0" dirty="0" smtClean="0"/>
                        <a:t> : false</a:t>
                      </a:r>
                      <a:endParaRPr lang="ko-KR" altLang="en-US" sz="1000" dirty="0"/>
                    </a:p>
                  </a:txBody>
                  <a:tcPr marL="36000" marR="360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- refFilterFlag = 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Angular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= min( abs(intraMode – HorMode), abs(intraMode – VerMode) )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= min( abs(intraMode – HorMode), abs(intraMode – VerMode) )</a:t>
                      </a:r>
                      <a:endParaRPr lang="ko-KR" altLang="en-US" sz="1000" dirty="0"/>
                    </a:p>
                  </a:txBody>
                  <a:tcPr marL="36000" marR="360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&gt;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≤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&gt;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≤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568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isIntegerSlop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!isIntegerSlop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DCT-IF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interpolationFlag = smoothing</a:t>
                      </a:r>
                      <a:endParaRPr lang="ko-KR" altLang="en-US" sz="1000" smtClean="0">
                        <a:solidFill>
                          <a:srgbClr val="FF0000"/>
                        </a:solidFill>
                      </a:endParaRPr>
                    </a:p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DCT-IF</a:t>
                      </a:r>
                      <a:endParaRPr lang="ko-KR" altLang="en-US" sz="1000" smtClean="0"/>
                    </a:p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8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 for Method 1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5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3791665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for Method </a:t>
            </a:r>
            <a:r>
              <a:rPr lang="en-US" altLang="ko-KR" dirty="0" smtClean="0"/>
              <a:t>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7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3787457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96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simplify intra reference sample filter selection process by eliminating the redundant intra prediction process.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/>
              <a:t>Method 1: intra reference sample filters are directly derived</a:t>
            </a:r>
          </a:p>
          <a:p>
            <a:pPr lvl="2"/>
            <a:r>
              <a:rPr lang="en-US" altLang="ko-KR" dirty="0"/>
              <a:t>0.00% (AI), 0.00% (RA), and -</a:t>
            </a:r>
            <a:r>
              <a:rPr lang="en-US" altLang="ko-KR" dirty="0" smtClean="0"/>
              <a:t>0.04% </a:t>
            </a:r>
            <a:r>
              <a:rPr lang="en-US" altLang="ko-KR" dirty="0"/>
              <a:t>(LD)</a:t>
            </a:r>
            <a:endParaRPr lang="en-US" altLang="ko-KR" dirty="0" smtClean="0"/>
          </a:p>
          <a:p>
            <a:pPr lvl="1"/>
            <a:r>
              <a:rPr lang="en-US" altLang="ko-KR" dirty="0"/>
              <a:t>Method 2: reference sample filter process is completely removed in all intra coding </a:t>
            </a:r>
            <a:r>
              <a:rPr lang="en-US" altLang="ko-KR" dirty="0" smtClean="0"/>
              <a:t>process</a:t>
            </a:r>
          </a:p>
          <a:p>
            <a:pPr lvl="2"/>
            <a:r>
              <a:rPr lang="en-US" altLang="ko-KR" dirty="0"/>
              <a:t>0.01% (AI), 0.02% (RA), </a:t>
            </a:r>
            <a:r>
              <a:rPr lang="en-US" altLang="ko-KR"/>
              <a:t>and </a:t>
            </a:r>
            <a:r>
              <a:rPr lang="en-US" altLang="ko-KR" smtClean="0"/>
              <a:t>0.03% </a:t>
            </a:r>
            <a:r>
              <a:rPr lang="en-US" altLang="ko-KR" dirty="0"/>
              <a:t>(LD)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4536</TotalTime>
  <Words>492</Words>
  <Application>Microsoft Office PowerPoint</Application>
  <PresentationFormat>A4 용지(210x297mm)</PresentationFormat>
  <Paragraphs>98</Paragraphs>
  <Slides>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Cleanup of intra reference sample filter selection   (JVET-Q0292)</vt:lpstr>
      <vt:lpstr>Summary</vt:lpstr>
      <vt:lpstr>Method 1</vt:lpstr>
      <vt:lpstr>Method 2</vt:lpstr>
      <vt:lpstr>Experimental Results for Method 1</vt:lpstr>
      <vt:lpstr>Experimental Results for Method 2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최장원/선임연구원/차세대표준(연)AMT팀(jangwon84.choi@lge.com)</cp:lastModifiedBy>
  <cp:revision>250</cp:revision>
  <dcterms:created xsi:type="dcterms:W3CDTF">2016-10-06T06:23:02Z</dcterms:created>
  <dcterms:modified xsi:type="dcterms:W3CDTF">2020-01-10T20:28:08Z</dcterms:modified>
</cp:coreProperties>
</file>