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8"/>
  </p:notesMasterIdLst>
  <p:handoutMasterIdLst>
    <p:handoutMasterId r:id="rId9"/>
  </p:handoutMasterIdLst>
  <p:sldIdLst>
    <p:sldId id="1116" r:id="rId5"/>
    <p:sldId id="1117" r:id="rId6"/>
    <p:sldId id="1118"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Qualcomm Corporate 16x9 External Template" id="{2C9DC1DC-DC52-4730-B7DA-888882CCC10D}">
          <p14:sldIdLst>
            <p14:sldId id="1116"/>
            <p14:sldId id="1117"/>
            <p14:sldId id="1118"/>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CBACF"/>
    <a:srgbClr val="F2F3F5"/>
    <a:srgbClr val="4C5B6E"/>
    <a:srgbClr val="496471"/>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1D849D1-B5DC-46E5-9EC5-0F687713D345}" v="17" dt="2020-01-10T15:07:55.39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128" autoAdjust="0"/>
  </p:normalViewPr>
  <p:slideViewPr>
    <p:cSldViewPr snapToGrid="0">
      <p:cViewPr varScale="1">
        <p:scale>
          <a:sx n="56" d="100"/>
          <a:sy n="56" d="100"/>
        </p:scale>
        <p:origin x="1133" y="43"/>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30616"/>
    </p:cViewPr>
  </p:sorterViewPr>
  <p:notesViewPr>
    <p:cSldViewPr snapToGrid="0">
      <p:cViewPr varScale="1">
        <p:scale>
          <a:sx n="117" d="100"/>
          <a:sy n="117" d="100"/>
        </p:scale>
        <p:origin x="50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6/11/relationships/changesInfo" Target="changesInfos/changesInfo1.xml"/><Relationship Id="rId10"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n Hu" userId="3618843d-2054-4bcf-ad49-76f523b6d2da" providerId="ADAL" clId="{E1D849D1-B5DC-46E5-9EC5-0F687713D345}"/>
    <pc:docChg chg="undo custSel addSld delSld modSld delSection modSection">
      <pc:chgData name="Nan Hu" userId="3618843d-2054-4bcf-ad49-76f523b6d2da" providerId="ADAL" clId="{E1D849D1-B5DC-46E5-9EC5-0F687713D345}" dt="2020-01-10T15:10:58.062" v="771" actId="20577"/>
      <pc:docMkLst>
        <pc:docMk/>
      </pc:docMkLst>
      <pc:sldChg chg="del">
        <pc:chgData name="Nan Hu" userId="3618843d-2054-4bcf-ad49-76f523b6d2da" providerId="ADAL" clId="{E1D849D1-B5DC-46E5-9EC5-0F687713D345}" dt="2020-01-10T02:41:20.062" v="65" actId="47"/>
        <pc:sldMkLst>
          <pc:docMk/>
          <pc:sldMk cId="2570087441" sldId="261"/>
        </pc:sldMkLst>
      </pc:sldChg>
      <pc:sldChg chg="del">
        <pc:chgData name="Nan Hu" userId="3618843d-2054-4bcf-ad49-76f523b6d2da" providerId="ADAL" clId="{E1D849D1-B5DC-46E5-9EC5-0F687713D345}" dt="2020-01-10T02:41:20.062" v="65" actId="47"/>
        <pc:sldMkLst>
          <pc:docMk/>
          <pc:sldMk cId="4129205259" sldId="276"/>
        </pc:sldMkLst>
      </pc:sldChg>
      <pc:sldChg chg="del">
        <pc:chgData name="Nan Hu" userId="3618843d-2054-4bcf-ad49-76f523b6d2da" providerId="ADAL" clId="{E1D849D1-B5DC-46E5-9EC5-0F687713D345}" dt="2020-01-10T02:41:20.062" v="65" actId="47"/>
        <pc:sldMkLst>
          <pc:docMk/>
          <pc:sldMk cId="4003004003" sldId="277"/>
        </pc:sldMkLst>
      </pc:sldChg>
      <pc:sldChg chg="del">
        <pc:chgData name="Nan Hu" userId="3618843d-2054-4bcf-ad49-76f523b6d2da" providerId="ADAL" clId="{E1D849D1-B5DC-46E5-9EC5-0F687713D345}" dt="2020-01-10T02:41:20.062" v="65" actId="47"/>
        <pc:sldMkLst>
          <pc:docMk/>
          <pc:sldMk cId="685020416" sldId="278"/>
        </pc:sldMkLst>
      </pc:sldChg>
      <pc:sldChg chg="del">
        <pc:chgData name="Nan Hu" userId="3618843d-2054-4bcf-ad49-76f523b6d2da" providerId="ADAL" clId="{E1D849D1-B5DC-46E5-9EC5-0F687713D345}" dt="2020-01-10T02:41:20.062" v="65" actId="47"/>
        <pc:sldMkLst>
          <pc:docMk/>
          <pc:sldMk cId="2048107453" sldId="515"/>
        </pc:sldMkLst>
      </pc:sldChg>
      <pc:sldChg chg="del">
        <pc:chgData name="Nan Hu" userId="3618843d-2054-4bcf-ad49-76f523b6d2da" providerId="ADAL" clId="{E1D849D1-B5DC-46E5-9EC5-0F687713D345}" dt="2020-01-10T02:41:20.062" v="65" actId="47"/>
        <pc:sldMkLst>
          <pc:docMk/>
          <pc:sldMk cId="1086613188" sldId="530"/>
        </pc:sldMkLst>
      </pc:sldChg>
      <pc:sldChg chg="del">
        <pc:chgData name="Nan Hu" userId="3618843d-2054-4bcf-ad49-76f523b6d2da" providerId="ADAL" clId="{E1D849D1-B5DC-46E5-9EC5-0F687713D345}" dt="2020-01-10T02:41:20.062" v="65" actId="47"/>
        <pc:sldMkLst>
          <pc:docMk/>
          <pc:sldMk cId="2112490698" sldId="538"/>
        </pc:sldMkLst>
      </pc:sldChg>
      <pc:sldChg chg="del">
        <pc:chgData name="Nan Hu" userId="3618843d-2054-4bcf-ad49-76f523b6d2da" providerId="ADAL" clId="{E1D849D1-B5DC-46E5-9EC5-0F687713D345}" dt="2020-01-10T02:41:20.062" v="65" actId="47"/>
        <pc:sldMkLst>
          <pc:docMk/>
          <pc:sldMk cId="2138572657" sldId="578"/>
        </pc:sldMkLst>
      </pc:sldChg>
      <pc:sldChg chg="del">
        <pc:chgData name="Nan Hu" userId="3618843d-2054-4bcf-ad49-76f523b6d2da" providerId="ADAL" clId="{E1D849D1-B5DC-46E5-9EC5-0F687713D345}" dt="2020-01-10T02:41:20.062" v="65" actId="47"/>
        <pc:sldMkLst>
          <pc:docMk/>
          <pc:sldMk cId="3417121785" sldId="604"/>
        </pc:sldMkLst>
      </pc:sldChg>
      <pc:sldChg chg="del">
        <pc:chgData name="Nan Hu" userId="3618843d-2054-4bcf-ad49-76f523b6d2da" providerId="ADAL" clId="{E1D849D1-B5DC-46E5-9EC5-0F687713D345}" dt="2020-01-10T02:41:20.062" v="65" actId="47"/>
        <pc:sldMkLst>
          <pc:docMk/>
          <pc:sldMk cId="4210723248" sldId="609"/>
        </pc:sldMkLst>
      </pc:sldChg>
      <pc:sldChg chg="del">
        <pc:chgData name="Nan Hu" userId="3618843d-2054-4bcf-ad49-76f523b6d2da" providerId="ADAL" clId="{E1D849D1-B5DC-46E5-9EC5-0F687713D345}" dt="2020-01-10T02:41:20.062" v="65" actId="47"/>
        <pc:sldMkLst>
          <pc:docMk/>
          <pc:sldMk cId="2043287722" sldId="610"/>
        </pc:sldMkLst>
      </pc:sldChg>
      <pc:sldChg chg="del">
        <pc:chgData name="Nan Hu" userId="3618843d-2054-4bcf-ad49-76f523b6d2da" providerId="ADAL" clId="{E1D849D1-B5DC-46E5-9EC5-0F687713D345}" dt="2020-01-10T02:41:20.062" v="65" actId="47"/>
        <pc:sldMkLst>
          <pc:docMk/>
          <pc:sldMk cId="4178802244" sldId="611"/>
        </pc:sldMkLst>
      </pc:sldChg>
      <pc:sldChg chg="del">
        <pc:chgData name="Nan Hu" userId="3618843d-2054-4bcf-ad49-76f523b6d2da" providerId="ADAL" clId="{E1D849D1-B5DC-46E5-9EC5-0F687713D345}" dt="2020-01-10T02:41:20.062" v="65" actId="47"/>
        <pc:sldMkLst>
          <pc:docMk/>
          <pc:sldMk cId="1018506758" sldId="612"/>
        </pc:sldMkLst>
      </pc:sldChg>
      <pc:sldChg chg="del">
        <pc:chgData name="Nan Hu" userId="3618843d-2054-4bcf-ad49-76f523b6d2da" providerId="ADAL" clId="{E1D849D1-B5DC-46E5-9EC5-0F687713D345}" dt="2020-01-10T02:41:20.062" v="65" actId="47"/>
        <pc:sldMkLst>
          <pc:docMk/>
          <pc:sldMk cId="1793636518" sldId="613"/>
        </pc:sldMkLst>
      </pc:sldChg>
      <pc:sldChg chg="del">
        <pc:chgData name="Nan Hu" userId="3618843d-2054-4bcf-ad49-76f523b6d2da" providerId="ADAL" clId="{E1D849D1-B5DC-46E5-9EC5-0F687713D345}" dt="2020-01-10T02:41:20.062" v="65" actId="47"/>
        <pc:sldMkLst>
          <pc:docMk/>
          <pc:sldMk cId="3993500749" sldId="645"/>
        </pc:sldMkLst>
      </pc:sldChg>
      <pc:sldChg chg="del">
        <pc:chgData name="Nan Hu" userId="3618843d-2054-4bcf-ad49-76f523b6d2da" providerId="ADAL" clId="{E1D849D1-B5DC-46E5-9EC5-0F687713D345}" dt="2020-01-10T02:41:20.062" v="65" actId="47"/>
        <pc:sldMkLst>
          <pc:docMk/>
          <pc:sldMk cId="4069259822" sldId="646"/>
        </pc:sldMkLst>
      </pc:sldChg>
      <pc:sldChg chg="del">
        <pc:chgData name="Nan Hu" userId="3618843d-2054-4bcf-ad49-76f523b6d2da" providerId="ADAL" clId="{E1D849D1-B5DC-46E5-9EC5-0F687713D345}" dt="2020-01-10T02:41:20.062" v="65" actId="47"/>
        <pc:sldMkLst>
          <pc:docMk/>
          <pc:sldMk cId="672089600" sldId="660"/>
        </pc:sldMkLst>
      </pc:sldChg>
      <pc:sldChg chg="del">
        <pc:chgData name="Nan Hu" userId="3618843d-2054-4bcf-ad49-76f523b6d2da" providerId="ADAL" clId="{E1D849D1-B5DC-46E5-9EC5-0F687713D345}" dt="2020-01-10T02:41:20.062" v="65" actId="47"/>
        <pc:sldMkLst>
          <pc:docMk/>
          <pc:sldMk cId="2178168459" sldId="668"/>
        </pc:sldMkLst>
      </pc:sldChg>
      <pc:sldChg chg="del">
        <pc:chgData name="Nan Hu" userId="3618843d-2054-4bcf-ad49-76f523b6d2da" providerId="ADAL" clId="{E1D849D1-B5DC-46E5-9EC5-0F687713D345}" dt="2020-01-10T02:41:20.062" v="65" actId="47"/>
        <pc:sldMkLst>
          <pc:docMk/>
          <pc:sldMk cId="2828187532" sldId="669"/>
        </pc:sldMkLst>
      </pc:sldChg>
      <pc:sldChg chg="del">
        <pc:chgData name="Nan Hu" userId="3618843d-2054-4bcf-ad49-76f523b6d2da" providerId="ADAL" clId="{E1D849D1-B5DC-46E5-9EC5-0F687713D345}" dt="2020-01-10T02:41:20.062" v="65" actId="47"/>
        <pc:sldMkLst>
          <pc:docMk/>
          <pc:sldMk cId="3627010883" sldId="690"/>
        </pc:sldMkLst>
      </pc:sldChg>
      <pc:sldChg chg="del">
        <pc:chgData name="Nan Hu" userId="3618843d-2054-4bcf-ad49-76f523b6d2da" providerId="ADAL" clId="{E1D849D1-B5DC-46E5-9EC5-0F687713D345}" dt="2020-01-10T02:41:20.062" v="65" actId="47"/>
        <pc:sldMkLst>
          <pc:docMk/>
          <pc:sldMk cId="4233084418" sldId="695"/>
        </pc:sldMkLst>
      </pc:sldChg>
      <pc:sldChg chg="del">
        <pc:chgData name="Nan Hu" userId="3618843d-2054-4bcf-ad49-76f523b6d2da" providerId="ADAL" clId="{E1D849D1-B5DC-46E5-9EC5-0F687713D345}" dt="2020-01-10T02:41:20.062" v="65" actId="47"/>
        <pc:sldMkLst>
          <pc:docMk/>
          <pc:sldMk cId="3120022429" sldId="697"/>
        </pc:sldMkLst>
      </pc:sldChg>
      <pc:sldChg chg="del">
        <pc:chgData name="Nan Hu" userId="3618843d-2054-4bcf-ad49-76f523b6d2da" providerId="ADAL" clId="{E1D849D1-B5DC-46E5-9EC5-0F687713D345}" dt="2020-01-10T02:41:20.062" v="65" actId="47"/>
        <pc:sldMkLst>
          <pc:docMk/>
          <pc:sldMk cId="426196130" sldId="707"/>
        </pc:sldMkLst>
      </pc:sldChg>
      <pc:sldChg chg="del">
        <pc:chgData name="Nan Hu" userId="3618843d-2054-4bcf-ad49-76f523b6d2da" providerId="ADAL" clId="{E1D849D1-B5DC-46E5-9EC5-0F687713D345}" dt="2020-01-10T02:41:20.062" v="65" actId="47"/>
        <pc:sldMkLst>
          <pc:docMk/>
          <pc:sldMk cId="1501132274" sldId="737"/>
        </pc:sldMkLst>
      </pc:sldChg>
      <pc:sldChg chg="del">
        <pc:chgData name="Nan Hu" userId="3618843d-2054-4bcf-ad49-76f523b6d2da" providerId="ADAL" clId="{E1D849D1-B5DC-46E5-9EC5-0F687713D345}" dt="2020-01-10T02:41:20.062" v="65" actId="47"/>
        <pc:sldMkLst>
          <pc:docMk/>
          <pc:sldMk cId="1745635490" sldId="766"/>
        </pc:sldMkLst>
      </pc:sldChg>
      <pc:sldChg chg="del">
        <pc:chgData name="Nan Hu" userId="3618843d-2054-4bcf-ad49-76f523b6d2da" providerId="ADAL" clId="{E1D849D1-B5DC-46E5-9EC5-0F687713D345}" dt="2020-01-10T02:41:20.062" v="65" actId="47"/>
        <pc:sldMkLst>
          <pc:docMk/>
          <pc:sldMk cId="4079002608" sldId="771"/>
        </pc:sldMkLst>
      </pc:sldChg>
      <pc:sldChg chg="del">
        <pc:chgData name="Nan Hu" userId="3618843d-2054-4bcf-ad49-76f523b6d2da" providerId="ADAL" clId="{E1D849D1-B5DC-46E5-9EC5-0F687713D345}" dt="2020-01-10T02:41:20.062" v="65" actId="47"/>
        <pc:sldMkLst>
          <pc:docMk/>
          <pc:sldMk cId="2055814298" sldId="775"/>
        </pc:sldMkLst>
      </pc:sldChg>
      <pc:sldChg chg="del">
        <pc:chgData name="Nan Hu" userId="3618843d-2054-4bcf-ad49-76f523b6d2da" providerId="ADAL" clId="{E1D849D1-B5DC-46E5-9EC5-0F687713D345}" dt="2020-01-10T02:41:20.062" v="65" actId="47"/>
        <pc:sldMkLst>
          <pc:docMk/>
          <pc:sldMk cId="2742699878" sldId="780"/>
        </pc:sldMkLst>
      </pc:sldChg>
      <pc:sldChg chg="del">
        <pc:chgData name="Nan Hu" userId="3618843d-2054-4bcf-ad49-76f523b6d2da" providerId="ADAL" clId="{E1D849D1-B5DC-46E5-9EC5-0F687713D345}" dt="2020-01-10T02:41:20.062" v="65" actId="47"/>
        <pc:sldMkLst>
          <pc:docMk/>
          <pc:sldMk cId="1016473377" sldId="785"/>
        </pc:sldMkLst>
      </pc:sldChg>
      <pc:sldChg chg="del">
        <pc:chgData name="Nan Hu" userId="3618843d-2054-4bcf-ad49-76f523b6d2da" providerId="ADAL" clId="{E1D849D1-B5DC-46E5-9EC5-0F687713D345}" dt="2020-01-10T02:41:20.062" v="65" actId="47"/>
        <pc:sldMkLst>
          <pc:docMk/>
          <pc:sldMk cId="2063011002" sldId="788"/>
        </pc:sldMkLst>
      </pc:sldChg>
      <pc:sldChg chg="del">
        <pc:chgData name="Nan Hu" userId="3618843d-2054-4bcf-ad49-76f523b6d2da" providerId="ADAL" clId="{E1D849D1-B5DC-46E5-9EC5-0F687713D345}" dt="2020-01-10T02:41:20.062" v="65" actId="47"/>
        <pc:sldMkLst>
          <pc:docMk/>
          <pc:sldMk cId="2341312436" sldId="792"/>
        </pc:sldMkLst>
      </pc:sldChg>
      <pc:sldChg chg="del">
        <pc:chgData name="Nan Hu" userId="3618843d-2054-4bcf-ad49-76f523b6d2da" providerId="ADAL" clId="{E1D849D1-B5DC-46E5-9EC5-0F687713D345}" dt="2020-01-10T02:41:20.062" v="65" actId="47"/>
        <pc:sldMkLst>
          <pc:docMk/>
          <pc:sldMk cId="1037093727" sldId="796"/>
        </pc:sldMkLst>
      </pc:sldChg>
      <pc:sldChg chg="del">
        <pc:chgData name="Nan Hu" userId="3618843d-2054-4bcf-ad49-76f523b6d2da" providerId="ADAL" clId="{E1D849D1-B5DC-46E5-9EC5-0F687713D345}" dt="2020-01-10T02:41:20.062" v="65" actId="47"/>
        <pc:sldMkLst>
          <pc:docMk/>
          <pc:sldMk cId="2443584690" sldId="804"/>
        </pc:sldMkLst>
      </pc:sldChg>
      <pc:sldChg chg="del">
        <pc:chgData name="Nan Hu" userId="3618843d-2054-4bcf-ad49-76f523b6d2da" providerId="ADAL" clId="{E1D849D1-B5DC-46E5-9EC5-0F687713D345}" dt="2020-01-10T02:41:20.062" v="65" actId="47"/>
        <pc:sldMkLst>
          <pc:docMk/>
          <pc:sldMk cId="1160237974" sldId="808"/>
        </pc:sldMkLst>
      </pc:sldChg>
      <pc:sldChg chg="del">
        <pc:chgData name="Nan Hu" userId="3618843d-2054-4bcf-ad49-76f523b6d2da" providerId="ADAL" clId="{E1D849D1-B5DC-46E5-9EC5-0F687713D345}" dt="2020-01-10T02:41:20.062" v="65" actId="47"/>
        <pc:sldMkLst>
          <pc:docMk/>
          <pc:sldMk cId="4208538203" sldId="813"/>
        </pc:sldMkLst>
      </pc:sldChg>
      <pc:sldChg chg="del">
        <pc:chgData name="Nan Hu" userId="3618843d-2054-4bcf-ad49-76f523b6d2da" providerId="ADAL" clId="{E1D849D1-B5DC-46E5-9EC5-0F687713D345}" dt="2020-01-10T02:41:20.062" v="65" actId="47"/>
        <pc:sldMkLst>
          <pc:docMk/>
          <pc:sldMk cId="3786778021" sldId="817"/>
        </pc:sldMkLst>
      </pc:sldChg>
      <pc:sldChg chg="del">
        <pc:chgData name="Nan Hu" userId="3618843d-2054-4bcf-ad49-76f523b6d2da" providerId="ADAL" clId="{E1D849D1-B5DC-46E5-9EC5-0F687713D345}" dt="2020-01-10T02:41:20.062" v="65" actId="47"/>
        <pc:sldMkLst>
          <pc:docMk/>
          <pc:sldMk cId="3991312717" sldId="822"/>
        </pc:sldMkLst>
      </pc:sldChg>
      <pc:sldChg chg="del">
        <pc:chgData name="Nan Hu" userId="3618843d-2054-4bcf-ad49-76f523b6d2da" providerId="ADAL" clId="{E1D849D1-B5DC-46E5-9EC5-0F687713D345}" dt="2020-01-10T02:41:20.062" v="65" actId="47"/>
        <pc:sldMkLst>
          <pc:docMk/>
          <pc:sldMk cId="2381702179" sldId="827"/>
        </pc:sldMkLst>
      </pc:sldChg>
      <pc:sldChg chg="del">
        <pc:chgData name="Nan Hu" userId="3618843d-2054-4bcf-ad49-76f523b6d2da" providerId="ADAL" clId="{E1D849D1-B5DC-46E5-9EC5-0F687713D345}" dt="2020-01-10T02:41:20.062" v="65" actId="47"/>
        <pc:sldMkLst>
          <pc:docMk/>
          <pc:sldMk cId="2227631761" sldId="831"/>
        </pc:sldMkLst>
      </pc:sldChg>
      <pc:sldChg chg="del">
        <pc:chgData name="Nan Hu" userId="3618843d-2054-4bcf-ad49-76f523b6d2da" providerId="ADAL" clId="{E1D849D1-B5DC-46E5-9EC5-0F687713D345}" dt="2020-01-10T02:41:20.062" v="65" actId="47"/>
        <pc:sldMkLst>
          <pc:docMk/>
          <pc:sldMk cId="2242723577" sldId="836"/>
        </pc:sldMkLst>
      </pc:sldChg>
      <pc:sldChg chg="del">
        <pc:chgData name="Nan Hu" userId="3618843d-2054-4bcf-ad49-76f523b6d2da" providerId="ADAL" clId="{E1D849D1-B5DC-46E5-9EC5-0F687713D345}" dt="2020-01-10T02:41:20.062" v="65" actId="47"/>
        <pc:sldMkLst>
          <pc:docMk/>
          <pc:sldMk cId="3954323858" sldId="841"/>
        </pc:sldMkLst>
      </pc:sldChg>
      <pc:sldChg chg="del">
        <pc:chgData name="Nan Hu" userId="3618843d-2054-4bcf-ad49-76f523b6d2da" providerId="ADAL" clId="{E1D849D1-B5DC-46E5-9EC5-0F687713D345}" dt="2020-01-10T02:41:20.062" v="65" actId="47"/>
        <pc:sldMkLst>
          <pc:docMk/>
          <pc:sldMk cId="528711860" sldId="845"/>
        </pc:sldMkLst>
      </pc:sldChg>
      <pc:sldChg chg="del">
        <pc:chgData name="Nan Hu" userId="3618843d-2054-4bcf-ad49-76f523b6d2da" providerId="ADAL" clId="{E1D849D1-B5DC-46E5-9EC5-0F687713D345}" dt="2020-01-10T02:41:20.062" v="65" actId="47"/>
        <pc:sldMkLst>
          <pc:docMk/>
          <pc:sldMk cId="3192960010" sldId="850"/>
        </pc:sldMkLst>
      </pc:sldChg>
      <pc:sldChg chg="del">
        <pc:chgData name="Nan Hu" userId="3618843d-2054-4bcf-ad49-76f523b6d2da" providerId="ADAL" clId="{E1D849D1-B5DC-46E5-9EC5-0F687713D345}" dt="2020-01-10T02:41:20.062" v="65" actId="47"/>
        <pc:sldMkLst>
          <pc:docMk/>
          <pc:sldMk cId="835892459" sldId="855"/>
        </pc:sldMkLst>
      </pc:sldChg>
      <pc:sldChg chg="del">
        <pc:chgData name="Nan Hu" userId="3618843d-2054-4bcf-ad49-76f523b6d2da" providerId="ADAL" clId="{E1D849D1-B5DC-46E5-9EC5-0F687713D345}" dt="2020-01-10T02:41:20.062" v="65" actId="47"/>
        <pc:sldMkLst>
          <pc:docMk/>
          <pc:sldMk cId="549555096" sldId="860"/>
        </pc:sldMkLst>
      </pc:sldChg>
      <pc:sldChg chg="del">
        <pc:chgData name="Nan Hu" userId="3618843d-2054-4bcf-ad49-76f523b6d2da" providerId="ADAL" clId="{E1D849D1-B5DC-46E5-9EC5-0F687713D345}" dt="2020-01-10T02:41:20.062" v="65" actId="47"/>
        <pc:sldMkLst>
          <pc:docMk/>
          <pc:sldMk cId="2334555734" sldId="865"/>
        </pc:sldMkLst>
      </pc:sldChg>
      <pc:sldChg chg="del">
        <pc:chgData name="Nan Hu" userId="3618843d-2054-4bcf-ad49-76f523b6d2da" providerId="ADAL" clId="{E1D849D1-B5DC-46E5-9EC5-0F687713D345}" dt="2020-01-10T02:41:20.062" v="65" actId="47"/>
        <pc:sldMkLst>
          <pc:docMk/>
          <pc:sldMk cId="1662786238" sldId="869"/>
        </pc:sldMkLst>
      </pc:sldChg>
      <pc:sldChg chg="del">
        <pc:chgData name="Nan Hu" userId="3618843d-2054-4bcf-ad49-76f523b6d2da" providerId="ADAL" clId="{E1D849D1-B5DC-46E5-9EC5-0F687713D345}" dt="2020-01-10T02:41:20.062" v="65" actId="47"/>
        <pc:sldMkLst>
          <pc:docMk/>
          <pc:sldMk cId="1405658315" sldId="874"/>
        </pc:sldMkLst>
      </pc:sldChg>
      <pc:sldChg chg="del">
        <pc:chgData name="Nan Hu" userId="3618843d-2054-4bcf-ad49-76f523b6d2da" providerId="ADAL" clId="{E1D849D1-B5DC-46E5-9EC5-0F687713D345}" dt="2020-01-10T02:41:20.062" v="65" actId="47"/>
        <pc:sldMkLst>
          <pc:docMk/>
          <pc:sldMk cId="468022098" sldId="884"/>
        </pc:sldMkLst>
      </pc:sldChg>
      <pc:sldChg chg="del">
        <pc:chgData name="Nan Hu" userId="3618843d-2054-4bcf-ad49-76f523b6d2da" providerId="ADAL" clId="{E1D849D1-B5DC-46E5-9EC5-0F687713D345}" dt="2020-01-10T02:41:20.062" v="65" actId="47"/>
        <pc:sldMkLst>
          <pc:docMk/>
          <pc:sldMk cId="1140053682" sldId="890"/>
        </pc:sldMkLst>
      </pc:sldChg>
      <pc:sldChg chg="del">
        <pc:chgData name="Nan Hu" userId="3618843d-2054-4bcf-ad49-76f523b6d2da" providerId="ADAL" clId="{E1D849D1-B5DC-46E5-9EC5-0F687713D345}" dt="2020-01-10T02:41:20.062" v="65" actId="47"/>
        <pc:sldMkLst>
          <pc:docMk/>
          <pc:sldMk cId="870665549" sldId="898"/>
        </pc:sldMkLst>
      </pc:sldChg>
      <pc:sldChg chg="del">
        <pc:chgData name="Nan Hu" userId="3618843d-2054-4bcf-ad49-76f523b6d2da" providerId="ADAL" clId="{E1D849D1-B5DC-46E5-9EC5-0F687713D345}" dt="2020-01-10T02:41:20.062" v="65" actId="47"/>
        <pc:sldMkLst>
          <pc:docMk/>
          <pc:sldMk cId="2138406338" sldId="899"/>
        </pc:sldMkLst>
      </pc:sldChg>
      <pc:sldChg chg="del">
        <pc:chgData name="Nan Hu" userId="3618843d-2054-4bcf-ad49-76f523b6d2da" providerId="ADAL" clId="{E1D849D1-B5DC-46E5-9EC5-0F687713D345}" dt="2020-01-10T02:41:20.062" v="65" actId="47"/>
        <pc:sldMkLst>
          <pc:docMk/>
          <pc:sldMk cId="322021612" sldId="900"/>
        </pc:sldMkLst>
      </pc:sldChg>
      <pc:sldChg chg="del">
        <pc:chgData name="Nan Hu" userId="3618843d-2054-4bcf-ad49-76f523b6d2da" providerId="ADAL" clId="{E1D849D1-B5DC-46E5-9EC5-0F687713D345}" dt="2020-01-10T02:41:20.062" v="65" actId="47"/>
        <pc:sldMkLst>
          <pc:docMk/>
          <pc:sldMk cId="1699612923" sldId="901"/>
        </pc:sldMkLst>
      </pc:sldChg>
      <pc:sldChg chg="del">
        <pc:chgData name="Nan Hu" userId="3618843d-2054-4bcf-ad49-76f523b6d2da" providerId="ADAL" clId="{E1D849D1-B5DC-46E5-9EC5-0F687713D345}" dt="2020-01-10T02:41:20.062" v="65" actId="47"/>
        <pc:sldMkLst>
          <pc:docMk/>
          <pc:sldMk cId="2801619098" sldId="902"/>
        </pc:sldMkLst>
      </pc:sldChg>
      <pc:sldChg chg="del">
        <pc:chgData name="Nan Hu" userId="3618843d-2054-4bcf-ad49-76f523b6d2da" providerId="ADAL" clId="{E1D849D1-B5DC-46E5-9EC5-0F687713D345}" dt="2020-01-10T02:41:20.062" v="65" actId="47"/>
        <pc:sldMkLst>
          <pc:docMk/>
          <pc:sldMk cId="3827942745" sldId="903"/>
        </pc:sldMkLst>
      </pc:sldChg>
      <pc:sldChg chg="del">
        <pc:chgData name="Nan Hu" userId="3618843d-2054-4bcf-ad49-76f523b6d2da" providerId="ADAL" clId="{E1D849D1-B5DC-46E5-9EC5-0F687713D345}" dt="2020-01-10T02:41:20.062" v="65" actId="47"/>
        <pc:sldMkLst>
          <pc:docMk/>
          <pc:sldMk cId="3537438038" sldId="904"/>
        </pc:sldMkLst>
      </pc:sldChg>
      <pc:sldChg chg="del">
        <pc:chgData name="Nan Hu" userId="3618843d-2054-4bcf-ad49-76f523b6d2da" providerId="ADAL" clId="{E1D849D1-B5DC-46E5-9EC5-0F687713D345}" dt="2020-01-10T02:41:20.062" v="65" actId="47"/>
        <pc:sldMkLst>
          <pc:docMk/>
          <pc:sldMk cId="2697193005" sldId="905"/>
        </pc:sldMkLst>
      </pc:sldChg>
      <pc:sldChg chg="del">
        <pc:chgData name="Nan Hu" userId="3618843d-2054-4bcf-ad49-76f523b6d2da" providerId="ADAL" clId="{E1D849D1-B5DC-46E5-9EC5-0F687713D345}" dt="2020-01-10T02:41:20.062" v="65" actId="47"/>
        <pc:sldMkLst>
          <pc:docMk/>
          <pc:sldMk cId="4159343639" sldId="906"/>
        </pc:sldMkLst>
      </pc:sldChg>
      <pc:sldChg chg="del">
        <pc:chgData name="Nan Hu" userId="3618843d-2054-4bcf-ad49-76f523b6d2da" providerId="ADAL" clId="{E1D849D1-B5DC-46E5-9EC5-0F687713D345}" dt="2020-01-10T02:41:20.062" v="65" actId="47"/>
        <pc:sldMkLst>
          <pc:docMk/>
          <pc:sldMk cId="1172688196" sldId="907"/>
        </pc:sldMkLst>
      </pc:sldChg>
      <pc:sldChg chg="del">
        <pc:chgData name="Nan Hu" userId="3618843d-2054-4bcf-ad49-76f523b6d2da" providerId="ADAL" clId="{E1D849D1-B5DC-46E5-9EC5-0F687713D345}" dt="2020-01-10T02:41:20.062" v="65" actId="47"/>
        <pc:sldMkLst>
          <pc:docMk/>
          <pc:sldMk cId="1337351970" sldId="908"/>
        </pc:sldMkLst>
      </pc:sldChg>
      <pc:sldChg chg="del">
        <pc:chgData name="Nan Hu" userId="3618843d-2054-4bcf-ad49-76f523b6d2da" providerId="ADAL" clId="{E1D849D1-B5DC-46E5-9EC5-0F687713D345}" dt="2020-01-10T02:41:20.062" v="65" actId="47"/>
        <pc:sldMkLst>
          <pc:docMk/>
          <pc:sldMk cId="4220203826" sldId="909"/>
        </pc:sldMkLst>
      </pc:sldChg>
      <pc:sldChg chg="del">
        <pc:chgData name="Nan Hu" userId="3618843d-2054-4bcf-ad49-76f523b6d2da" providerId="ADAL" clId="{E1D849D1-B5DC-46E5-9EC5-0F687713D345}" dt="2020-01-10T02:41:20.062" v="65" actId="47"/>
        <pc:sldMkLst>
          <pc:docMk/>
          <pc:sldMk cId="3344020674" sldId="910"/>
        </pc:sldMkLst>
      </pc:sldChg>
      <pc:sldChg chg="del">
        <pc:chgData name="Nan Hu" userId="3618843d-2054-4bcf-ad49-76f523b6d2da" providerId="ADAL" clId="{E1D849D1-B5DC-46E5-9EC5-0F687713D345}" dt="2020-01-10T02:41:20.062" v="65" actId="47"/>
        <pc:sldMkLst>
          <pc:docMk/>
          <pc:sldMk cId="1293335509" sldId="911"/>
        </pc:sldMkLst>
      </pc:sldChg>
      <pc:sldChg chg="del">
        <pc:chgData name="Nan Hu" userId="3618843d-2054-4bcf-ad49-76f523b6d2da" providerId="ADAL" clId="{E1D849D1-B5DC-46E5-9EC5-0F687713D345}" dt="2020-01-10T02:41:20.062" v="65" actId="47"/>
        <pc:sldMkLst>
          <pc:docMk/>
          <pc:sldMk cId="3394964199" sldId="912"/>
        </pc:sldMkLst>
      </pc:sldChg>
      <pc:sldChg chg="del">
        <pc:chgData name="Nan Hu" userId="3618843d-2054-4bcf-ad49-76f523b6d2da" providerId="ADAL" clId="{E1D849D1-B5DC-46E5-9EC5-0F687713D345}" dt="2020-01-10T02:41:20.062" v="65" actId="47"/>
        <pc:sldMkLst>
          <pc:docMk/>
          <pc:sldMk cId="1331188159" sldId="941"/>
        </pc:sldMkLst>
      </pc:sldChg>
      <pc:sldChg chg="del">
        <pc:chgData name="Nan Hu" userId="3618843d-2054-4bcf-ad49-76f523b6d2da" providerId="ADAL" clId="{E1D849D1-B5DC-46E5-9EC5-0F687713D345}" dt="2020-01-10T02:41:20.062" v="65" actId="47"/>
        <pc:sldMkLst>
          <pc:docMk/>
          <pc:sldMk cId="1682356128" sldId="942"/>
        </pc:sldMkLst>
      </pc:sldChg>
      <pc:sldChg chg="del">
        <pc:chgData name="Nan Hu" userId="3618843d-2054-4bcf-ad49-76f523b6d2da" providerId="ADAL" clId="{E1D849D1-B5DC-46E5-9EC5-0F687713D345}" dt="2020-01-10T02:41:20.062" v="65" actId="47"/>
        <pc:sldMkLst>
          <pc:docMk/>
          <pc:sldMk cId="2675033596" sldId="1033"/>
        </pc:sldMkLst>
      </pc:sldChg>
      <pc:sldChg chg="del">
        <pc:chgData name="Nan Hu" userId="3618843d-2054-4bcf-ad49-76f523b6d2da" providerId="ADAL" clId="{E1D849D1-B5DC-46E5-9EC5-0F687713D345}" dt="2020-01-10T02:41:20.062" v="65" actId="47"/>
        <pc:sldMkLst>
          <pc:docMk/>
          <pc:sldMk cId="3178270578" sldId="1069"/>
        </pc:sldMkLst>
      </pc:sldChg>
      <pc:sldChg chg="del">
        <pc:chgData name="Nan Hu" userId="3618843d-2054-4bcf-ad49-76f523b6d2da" providerId="ADAL" clId="{E1D849D1-B5DC-46E5-9EC5-0F687713D345}" dt="2020-01-10T02:41:20.062" v="65" actId="47"/>
        <pc:sldMkLst>
          <pc:docMk/>
          <pc:sldMk cId="2556675854" sldId="1072"/>
        </pc:sldMkLst>
      </pc:sldChg>
      <pc:sldChg chg="del">
        <pc:chgData name="Nan Hu" userId="3618843d-2054-4bcf-ad49-76f523b6d2da" providerId="ADAL" clId="{E1D849D1-B5DC-46E5-9EC5-0F687713D345}" dt="2020-01-10T02:41:20.062" v="65" actId="47"/>
        <pc:sldMkLst>
          <pc:docMk/>
          <pc:sldMk cId="251986833" sldId="1081"/>
        </pc:sldMkLst>
      </pc:sldChg>
      <pc:sldChg chg="del">
        <pc:chgData name="Nan Hu" userId="3618843d-2054-4bcf-ad49-76f523b6d2da" providerId="ADAL" clId="{E1D849D1-B5DC-46E5-9EC5-0F687713D345}" dt="2020-01-10T02:41:20.062" v="65" actId="47"/>
        <pc:sldMkLst>
          <pc:docMk/>
          <pc:sldMk cId="1362739505" sldId="1087"/>
        </pc:sldMkLst>
      </pc:sldChg>
      <pc:sldChg chg="del">
        <pc:chgData name="Nan Hu" userId="3618843d-2054-4bcf-ad49-76f523b6d2da" providerId="ADAL" clId="{E1D849D1-B5DC-46E5-9EC5-0F687713D345}" dt="2020-01-10T02:41:20.062" v="65" actId="47"/>
        <pc:sldMkLst>
          <pc:docMk/>
          <pc:sldMk cId="1194952165" sldId="1088"/>
        </pc:sldMkLst>
      </pc:sldChg>
      <pc:sldChg chg="del">
        <pc:chgData name="Nan Hu" userId="3618843d-2054-4bcf-ad49-76f523b6d2da" providerId="ADAL" clId="{E1D849D1-B5DC-46E5-9EC5-0F687713D345}" dt="2020-01-10T02:41:20.062" v="65" actId="47"/>
        <pc:sldMkLst>
          <pc:docMk/>
          <pc:sldMk cId="2291813514" sldId="1089"/>
        </pc:sldMkLst>
      </pc:sldChg>
      <pc:sldChg chg="del">
        <pc:chgData name="Nan Hu" userId="3618843d-2054-4bcf-ad49-76f523b6d2da" providerId="ADAL" clId="{E1D849D1-B5DC-46E5-9EC5-0F687713D345}" dt="2020-01-10T02:41:20.062" v="65" actId="47"/>
        <pc:sldMkLst>
          <pc:docMk/>
          <pc:sldMk cId="151069303" sldId="1090"/>
        </pc:sldMkLst>
      </pc:sldChg>
      <pc:sldChg chg="del">
        <pc:chgData name="Nan Hu" userId="3618843d-2054-4bcf-ad49-76f523b6d2da" providerId="ADAL" clId="{E1D849D1-B5DC-46E5-9EC5-0F687713D345}" dt="2020-01-10T02:41:20.062" v="65" actId="47"/>
        <pc:sldMkLst>
          <pc:docMk/>
          <pc:sldMk cId="1404798457" sldId="1092"/>
        </pc:sldMkLst>
      </pc:sldChg>
      <pc:sldChg chg="del">
        <pc:chgData name="Nan Hu" userId="3618843d-2054-4bcf-ad49-76f523b6d2da" providerId="ADAL" clId="{E1D849D1-B5DC-46E5-9EC5-0F687713D345}" dt="2020-01-10T02:41:20.062" v="65" actId="47"/>
        <pc:sldMkLst>
          <pc:docMk/>
          <pc:sldMk cId="722346914" sldId="1093"/>
        </pc:sldMkLst>
      </pc:sldChg>
      <pc:sldChg chg="del">
        <pc:chgData name="Nan Hu" userId="3618843d-2054-4bcf-ad49-76f523b6d2da" providerId="ADAL" clId="{E1D849D1-B5DC-46E5-9EC5-0F687713D345}" dt="2020-01-10T02:41:20.062" v="65" actId="47"/>
        <pc:sldMkLst>
          <pc:docMk/>
          <pc:sldMk cId="3619370221" sldId="1095"/>
        </pc:sldMkLst>
      </pc:sldChg>
      <pc:sldChg chg="del">
        <pc:chgData name="Nan Hu" userId="3618843d-2054-4bcf-ad49-76f523b6d2da" providerId="ADAL" clId="{E1D849D1-B5DC-46E5-9EC5-0F687713D345}" dt="2020-01-10T02:41:20.062" v="65" actId="47"/>
        <pc:sldMkLst>
          <pc:docMk/>
          <pc:sldMk cId="3615060176" sldId="1098"/>
        </pc:sldMkLst>
      </pc:sldChg>
      <pc:sldChg chg="del">
        <pc:chgData name="Nan Hu" userId="3618843d-2054-4bcf-ad49-76f523b6d2da" providerId="ADAL" clId="{E1D849D1-B5DC-46E5-9EC5-0F687713D345}" dt="2020-01-10T02:41:20.062" v="65" actId="47"/>
        <pc:sldMkLst>
          <pc:docMk/>
          <pc:sldMk cId="3191318765" sldId="1099"/>
        </pc:sldMkLst>
      </pc:sldChg>
      <pc:sldChg chg="del">
        <pc:chgData name="Nan Hu" userId="3618843d-2054-4bcf-ad49-76f523b6d2da" providerId="ADAL" clId="{E1D849D1-B5DC-46E5-9EC5-0F687713D345}" dt="2020-01-10T02:41:20.062" v="65" actId="47"/>
        <pc:sldMkLst>
          <pc:docMk/>
          <pc:sldMk cId="3976478082" sldId="1100"/>
        </pc:sldMkLst>
      </pc:sldChg>
      <pc:sldChg chg="del">
        <pc:chgData name="Nan Hu" userId="3618843d-2054-4bcf-ad49-76f523b6d2da" providerId="ADAL" clId="{E1D849D1-B5DC-46E5-9EC5-0F687713D345}" dt="2020-01-10T02:41:20.062" v="65" actId="47"/>
        <pc:sldMkLst>
          <pc:docMk/>
          <pc:sldMk cId="2040665511" sldId="1101"/>
        </pc:sldMkLst>
      </pc:sldChg>
      <pc:sldChg chg="del">
        <pc:chgData name="Nan Hu" userId="3618843d-2054-4bcf-ad49-76f523b6d2da" providerId="ADAL" clId="{E1D849D1-B5DC-46E5-9EC5-0F687713D345}" dt="2020-01-10T02:41:20.062" v="65" actId="47"/>
        <pc:sldMkLst>
          <pc:docMk/>
          <pc:sldMk cId="3484043232" sldId="1102"/>
        </pc:sldMkLst>
      </pc:sldChg>
      <pc:sldChg chg="del">
        <pc:chgData name="Nan Hu" userId="3618843d-2054-4bcf-ad49-76f523b6d2da" providerId="ADAL" clId="{E1D849D1-B5DC-46E5-9EC5-0F687713D345}" dt="2020-01-10T02:41:20.062" v="65" actId="47"/>
        <pc:sldMkLst>
          <pc:docMk/>
          <pc:sldMk cId="411686455" sldId="1103"/>
        </pc:sldMkLst>
      </pc:sldChg>
      <pc:sldChg chg="del">
        <pc:chgData name="Nan Hu" userId="3618843d-2054-4bcf-ad49-76f523b6d2da" providerId="ADAL" clId="{E1D849D1-B5DC-46E5-9EC5-0F687713D345}" dt="2020-01-10T02:41:20.062" v="65" actId="47"/>
        <pc:sldMkLst>
          <pc:docMk/>
          <pc:sldMk cId="3469573271" sldId="1104"/>
        </pc:sldMkLst>
      </pc:sldChg>
      <pc:sldChg chg="del">
        <pc:chgData name="Nan Hu" userId="3618843d-2054-4bcf-ad49-76f523b6d2da" providerId="ADAL" clId="{E1D849D1-B5DC-46E5-9EC5-0F687713D345}" dt="2020-01-10T02:41:20.062" v="65" actId="47"/>
        <pc:sldMkLst>
          <pc:docMk/>
          <pc:sldMk cId="499777051" sldId="1105"/>
        </pc:sldMkLst>
      </pc:sldChg>
      <pc:sldChg chg="del">
        <pc:chgData name="Nan Hu" userId="3618843d-2054-4bcf-ad49-76f523b6d2da" providerId="ADAL" clId="{E1D849D1-B5DC-46E5-9EC5-0F687713D345}" dt="2020-01-10T02:41:20.062" v="65" actId="47"/>
        <pc:sldMkLst>
          <pc:docMk/>
          <pc:sldMk cId="2330842630" sldId="1106"/>
        </pc:sldMkLst>
      </pc:sldChg>
      <pc:sldChg chg="del">
        <pc:chgData name="Nan Hu" userId="3618843d-2054-4bcf-ad49-76f523b6d2da" providerId="ADAL" clId="{E1D849D1-B5DC-46E5-9EC5-0F687713D345}" dt="2020-01-10T02:41:20.062" v="65" actId="47"/>
        <pc:sldMkLst>
          <pc:docMk/>
          <pc:sldMk cId="1530681261" sldId="1107"/>
        </pc:sldMkLst>
      </pc:sldChg>
      <pc:sldChg chg="del">
        <pc:chgData name="Nan Hu" userId="3618843d-2054-4bcf-ad49-76f523b6d2da" providerId="ADAL" clId="{E1D849D1-B5DC-46E5-9EC5-0F687713D345}" dt="2020-01-10T02:41:20.062" v="65" actId="47"/>
        <pc:sldMkLst>
          <pc:docMk/>
          <pc:sldMk cId="2970921001" sldId="1108"/>
        </pc:sldMkLst>
      </pc:sldChg>
      <pc:sldChg chg="del">
        <pc:chgData name="Nan Hu" userId="3618843d-2054-4bcf-ad49-76f523b6d2da" providerId="ADAL" clId="{E1D849D1-B5DC-46E5-9EC5-0F687713D345}" dt="2020-01-10T02:41:20.062" v="65" actId="47"/>
        <pc:sldMkLst>
          <pc:docMk/>
          <pc:sldMk cId="1174994080" sldId="1109"/>
        </pc:sldMkLst>
      </pc:sldChg>
      <pc:sldChg chg="del">
        <pc:chgData name="Nan Hu" userId="3618843d-2054-4bcf-ad49-76f523b6d2da" providerId="ADAL" clId="{E1D849D1-B5DC-46E5-9EC5-0F687713D345}" dt="2020-01-10T02:41:20.062" v="65" actId="47"/>
        <pc:sldMkLst>
          <pc:docMk/>
          <pc:sldMk cId="3228563685" sldId="1110"/>
        </pc:sldMkLst>
      </pc:sldChg>
      <pc:sldChg chg="del">
        <pc:chgData name="Nan Hu" userId="3618843d-2054-4bcf-ad49-76f523b6d2da" providerId="ADAL" clId="{E1D849D1-B5DC-46E5-9EC5-0F687713D345}" dt="2020-01-10T02:41:20.062" v="65" actId="47"/>
        <pc:sldMkLst>
          <pc:docMk/>
          <pc:sldMk cId="732315618" sldId="1111"/>
        </pc:sldMkLst>
      </pc:sldChg>
      <pc:sldChg chg="del">
        <pc:chgData name="Nan Hu" userId="3618843d-2054-4bcf-ad49-76f523b6d2da" providerId="ADAL" clId="{E1D849D1-B5DC-46E5-9EC5-0F687713D345}" dt="2020-01-10T02:41:20.062" v="65" actId="47"/>
        <pc:sldMkLst>
          <pc:docMk/>
          <pc:sldMk cId="417352752" sldId="1112"/>
        </pc:sldMkLst>
      </pc:sldChg>
      <pc:sldChg chg="del">
        <pc:chgData name="Nan Hu" userId="3618843d-2054-4bcf-ad49-76f523b6d2da" providerId="ADAL" clId="{E1D849D1-B5DC-46E5-9EC5-0F687713D345}" dt="2020-01-10T02:41:20.062" v="65" actId="47"/>
        <pc:sldMkLst>
          <pc:docMk/>
          <pc:sldMk cId="3003574440" sldId="1114"/>
        </pc:sldMkLst>
      </pc:sldChg>
      <pc:sldChg chg="addSp delSp modSp">
        <pc:chgData name="Nan Hu" userId="3618843d-2054-4bcf-ad49-76f523b6d2da" providerId="ADAL" clId="{E1D849D1-B5DC-46E5-9EC5-0F687713D345}" dt="2020-01-10T02:40:51.232" v="61" actId="1076"/>
        <pc:sldMkLst>
          <pc:docMk/>
          <pc:sldMk cId="1371011236" sldId="1116"/>
        </pc:sldMkLst>
        <pc:spChg chg="mod">
          <ac:chgData name="Nan Hu" userId="3618843d-2054-4bcf-ad49-76f523b6d2da" providerId="ADAL" clId="{E1D849D1-B5DC-46E5-9EC5-0F687713D345}" dt="2020-01-10T02:40:11.412" v="18" actId="1076"/>
          <ac:spMkLst>
            <pc:docMk/>
            <pc:sldMk cId="1371011236" sldId="1116"/>
            <ac:spMk id="3" creationId="{2584845F-75C2-415A-8317-9BE337A0A649}"/>
          </ac:spMkLst>
        </pc:spChg>
        <pc:spChg chg="add mod">
          <ac:chgData name="Nan Hu" userId="3618843d-2054-4bcf-ad49-76f523b6d2da" providerId="ADAL" clId="{E1D849D1-B5DC-46E5-9EC5-0F687713D345}" dt="2020-01-10T02:39:33.130" v="2" actId="478"/>
          <ac:spMkLst>
            <pc:docMk/>
            <pc:sldMk cId="1371011236" sldId="1116"/>
            <ac:spMk id="4" creationId="{FF9FD62C-1882-48A5-A52E-8E49B4C9B7F7}"/>
          </ac:spMkLst>
        </pc:spChg>
        <pc:spChg chg="add mod">
          <ac:chgData name="Nan Hu" userId="3618843d-2054-4bcf-ad49-76f523b6d2da" providerId="ADAL" clId="{E1D849D1-B5DC-46E5-9EC5-0F687713D345}" dt="2020-01-10T02:39:35.397" v="3" actId="478"/>
          <ac:spMkLst>
            <pc:docMk/>
            <pc:sldMk cId="1371011236" sldId="1116"/>
            <ac:spMk id="6" creationId="{5FA28FB0-FBE2-4D18-98E5-D54E08FADC91}"/>
          </ac:spMkLst>
        </pc:spChg>
        <pc:spChg chg="add mod">
          <ac:chgData name="Nan Hu" userId="3618843d-2054-4bcf-ad49-76f523b6d2da" providerId="ADAL" clId="{E1D849D1-B5DC-46E5-9EC5-0F687713D345}" dt="2020-01-10T02:39:48.446" v="4" actId="478"/>
          <ac:spMkLst>
            <pc:docMk/>
            <pc:sldMk cId="1371011236" sldId="1116"/>
            <ac:spMk id="8" creationId="{F4DB9278-8F3A-4511-871E-DE8290A8E8F5}"/>
          </ac:spMkLst>
        </pc:spChg>
        <pc:spChg chg="del">
          <ac:chgData name="Nan Hu" userId="3618843d-2054-4bcf-ad49-76f523b6d2da" providerId="ADAL" clId="{E1D849D1-B5DC-46E5-9EC5-0F687713D345}" dt="2020-01-10T02:39:35.397" v="3" actId="478"/>
          <ac:spMkLst>
            <pc:docMk/>
            <pc:sldMk cId="1371011236" sldId="1116"/>
            <ac:spMk id="40" creationId="{21351918-77FB-479C-8F11-8354CFE4DB2E}"/>
          </ac:spMkLst>
        </pc:spChg>
        <pc:spChg chg="del">
          <ac:chgData name="Nan Hu" userId="3618843d-2054-4bcf-ad49-76f523b6d2da" providerId="ADAL" clId="{E1D849D1-B5DC-46E5-9EC5-0F687713D345}" dt="2020-01-10T02:39:33.130" v="2" actId="478"/>
          <ac:spMkLst>
            <pc:docMk/>
            <pc:sldMk cId="1371011236" sldId="1116"/>
            <ac:spMk id="42" creationId="{6A84C862-6DCC-4568-BD22-A3E24B33B940}"/>
          </ac:spMkLst>
        </pc:spChg>
        <pc:spChg chg="del">
          <ac:chgData name="Nan Hu" userId="3618843d-2054-4bcf-ad49-76f523b6d2da" providerId="ADAL" clId="{E1D849D1-B5DC-46E5-9EC5-0F687713D345}" dt="2020-01-10T02:39:48.446" v="4" actId="478"/>
          <ac:spMkLst>
            <pc:docMk/>
            <pc:sldMk cId="1371011236" sldId="1116"/>
            <ac:spMk id="44" creationId="{7E4D7D96-1FE9-4A55-9F59-71FDA213D4FD}"/>
          </ac:spMkLst>
        </pc:spChg>
        <pc:spChg chg="mod">
          <ac:chgData name="Nan Hu" userId="3618843d-2054-4bcf-ad49-76f523b6d2da" providerId="ADAL" clId="{E1D849D1-B5DC-46E5-9EC5-0F687713D345}" dt="2020-01-10T02:40:51.232" v="61" actId="1076"/>
          <ac:spMkLst>
            <pc:docMk/>
            <pc:sldMk cId="1371011236" sldId="1116"/>
            <ac:spMk id="47" creationId="{938A968C-5DDC-4091-9567-74EF32CFAE27}"/>
          </ac:spMkLst>
        </pc:spChg>
      </pc:sldChg>
      <pc:sldChg chg="add del">
        <pc:chgData name="Nan Hu" userId="3618843d-2054-4bcf-ad49-76f523b6d2da" providerId="ADAL" clId="{E1D849D1-B5DC-46E5-9EC5-0F687713D345}" dt="2020-01-10T02:41:28.344" v="67" actId="47"/>
        <pc:sldMkLst>
          <pc:docMk/>
          <pc:sldMk cId="219042866" sldId="1117"/>
        </pc:sldMkLst>
      </pc:sldChg>
      <pc:sldChg chg="del">
        <pc:chgData name="Nan Hu" userId="3618843d-2054-4bcf-ad49-76f523b6d2da" providerId="ADAL" clId="{E1D849D1-B5DC-46E5-9EC5-0F687713D345}" dt="2020-01-10T02:41:20.062" v="65" actId="47"/>
        <pc:sldMkLst>
          <pc:docMk/>
          <pc:sldMk cId="2747786887" sldId="1117"/>
        </pc:sldMkLst>
      </pc:sldChg>
      <pc:sldChg chg="addSp delSp modSp add">
        <pc:chgData name="Nan Hu" userId="3618843d-2054-4bcf-ad49-76f523b6d2da" providerId="ADAL" clId="{E1D849D1-B5DC-46E5-9EC5-0F687713D345}" dt="2020-01-10T15:10:58.062" v="771" actId="20577"/>
        <pc:sldMkLst>
          <pc:docMk/>
          <pc:sldMk cId="3654974969" sldId="1117"/>
        </pc:sldMkLst>
        <pc:spChg chg="del">
          <ac:chgData name="Nan Hu" userId="3618843d-2054-4bcf-ad49-76f523b6d2da" providerId="ADAL" clId="{E1D849D1-B5DC-46E5-9EC5-0F687713D345}" dt="2020-01-10T02:53:30.224" v="679" actId="478"/>
          <ac:spMkLst>
            <pc:docMk/>
            <pc:sldMk cId="3654974969" sldId="1117"/>
            <ac:spMk id="2" creationId="{344765AA-DE1D-48A1-AE27-3B27D2258079}"/>
          </ac:spMkLst>
        </pc:spChg>
        <pc:spChg chg="del mod">
          <ac:chgData name="Nan Hu" userId="3618843d-2054-4bcf-ad49-76f523b6d2da" providerId="ADAL" clId="{E1D849D1-B5DC-46E5-9EC5-0F687713D345}" dt="2020-01-10T02:46:09.313" v="388" actId="478"/>
          <ac:spMkLst>
            <pc:docMk/>
            <pc:sldMk cId="3654974969" sldId="1117"/>
            <ac:spMk id="3" creationId="{99A72853-8D16-4A64-9148-232924FADE25}"/>
          </ac:spMkLst>
        </pc:spChg>
        <pc:spChg chg="del">
          <ac:chgData name="Nan Hu" userId="3618843d-2054-4bcf-ad49-76f523b6d2da" providerId="ADAL" clId="{E1D849D1-B5DC-46E5-9EC5-0F687713D345}" dt="2020-01-10T15:09:59.282" v="729" actId="478"/>
          <ac:spMkLst>
            <pc:docMk/>
            <pc:sldMk cId="3654974969" sldId="1117"/>
            <ac:spMk id="4" creationId="{1D7DAEB8-6A3A-416C-8279-6891A3560BDC}"/>
          </ac:spMkLst>
        </pc:spChg>
        <pc:spChg chg="add">
          <ac:chgData name="Nan Hu" userId="3618843d-2054-4bcf-ad49-76f523b6d2da" providerId="ADAL" clId="{E1D849D1-B5DC-46E5-9EC5-0F687713D345}" dt="2020-01-10T15:07:46.358" v="688"/>
          <ac:spMkLst>
            <pc:docMk/>
            <pc:sldMk cId="3654974969" sldId="1117"/>
            <ac:spMk id="6" creationId="{84A2EFE2-79BE-43DB-8063-61FC74EF3DFD}"/>
          </ac:spMkLst>
        </pc:spChg>
        <pc:spChg chg="add del mod">
          <ac:chgData name="Nan Hu" userId="3618843d-2054-4bcf-ad49-76f523b6d2da" providerId="ADAL" clId="{E1D849D1-B5DC-46E5-9EC5-0F687713D345}" dt="2020-01-10T15:09:59.282" v="729" actId="478"/>
          <ac:spMkLst>
            <pc:docMk/>
            <pc:sldMk cId="3654974969" sldId="1117"/>
            <ac:spMk id="8" creationId="{3BCA8E19-7921-4CCC-87CF-5CC0B0B385B4}"/>
          </ac:spMkLst>
        </pc:spChg>
        <pc:graphicFrameChg chg="add mod modGraphic">
          <ac:chgData name="Nan Hu" userId="3618843d-2054-4bcf-ad49-76f523b6d2da" providerId="ADAL" clId="{E1D849D1-B5DC-46E5-9EC5-0F687713D345}" dt="2020-01-10T15:10:58.062" v="771" actId="20577"/>
          <ac:graphicFrameMkLst>
            <pc:docMk/>
            <pc:sldMk cId="3654974969" sldId="1117"/>
            <ac:graphicFrameMk id="5" creationId="{C62DE541-18FA-46A7-BC0A-DB2ECE186F21}"/>
          </ac:graphicFrameMkLst>
        </pc:graphicFrameChg>
        <pc:graphicFrameChg chg="add mod modGraphic">
          <ac:chgData name="Nan Hu" userId="3618843d-2054-4bcf-ad49-76f523b6d2da" providerId="ADAL" clId="{E1D849D1-B5DC-46E5-9EC5-0F687713D345}" dt="2020-01-10T15:09:41.416" v="728" actId="20577"/>
          <ac:graphicFrameMkLst>
            <pc:docMk/>
            <pc:sldMk cId="3654974969" sldId="1117"/>
            <ac:graphicFrameMk id="7" creationId="{655436AD-AA0D-4B3F-ADFF-279C457186E3}"/>
          </ac:graphicFrameMkLst>
        </pc:graphicFrameChg>
        <pc:graphicFrameChg chg="add del mod modGraphic">
          <ac:chgData name="Nan Hu" userId="3618843d-2054-4bcf-ad49-76f523b6d2da" providerId="ADAL" clId="{E1D849D1-B5DC-46E5-9EC5-0F687713D345}" dt="2020-01-10T15:10:55.758" v="770" actId="20577"/>
          <ac:graphicFrameMkLst>
            <pc:docMk/>
            <pc:sldMk cId="3654974969" sldId="1117"/>
            <ac:graphicFrameMk id="9" creationId="{B3CA99C5-86DB-43A0-AF7F-E44A4D006C05}"/>
          </ac:graphicFrameMkLst>
        </pc:graphicFrameChg>
      </pc:sldChg>
      <pc:sldChg chg="add del">
        <pc:chgData name="Nan Hu" userId="3618843d-2054-4bcf-ad49-76f523b6d2da" providerId="ADAL" clId="{E1D849D1-B5DC-46E5-9EC5-0F687713D345}" dt="2020-01-10T02:41:38.087" v="69" actId="47"/>
        <pc:sldMkLst>
          <pc:docMk/>
          <pc:sldMk cId="3763255641" sldId="1117"/>
        </pc:sldMkLst>
      </pc:sldChg>
      <pc:sldChg chg="addSp delSp modSp add">
        <pc:chgData name="Nan Hu" userId="3618843d-2054-4bcf-ad49-76f523b6d2da" providerId="ADAL" clId="{E1D849D1-B5DC-46E5-9EC5-0F687713D345}" dt="2020-01-10T15:07:22.271" v="686" actId="403"/>
        <pc:sldMkLst>
          <pc:docMk/>
          <pc:sldMk cId="3081785758" sldId="1118"/>
        </pc:sldMkLst>
        <pc:spChg chg="del">
          <ac:chgData name="Nan Hu" userId="3618843d-2054-4bcf-ad49-76f523b6d2da" providerId="ADAL" clId="{E1D849D1-B5DC-46E5-9EC5-0F687713D345}" dt="2020-01-10T02:53:25.875" v="678" actId="478"/>
          <ac:spMkLst>
            <pc:docMk/>
            <pc:sldMk cId="3081785758" sldId="1118"/>
            <ac:spMk id="2" creationId="{BBC891E6-D25A-4D94-844B-4A0A5EB37D59}"/>
          </ac:spMkLst>
        </pc:spChg>
        <pc:spChg chg="mod">
          <ac:chgData name="Nan Hu" userId="3618843d-2054-4bcf-ad49-76f523b6d2da" providerId="ADAL" clId="{E1D849D1-B5DC-46E5-9EC5-0F687713D345}" dt="2020-01-10T02:49:11.399" v="602" actId="20577"/>
          <ac:spMkLst>
            <pc:docMk/>
            <pc:sldMk cId="3081785758" sldId="1118"/>
            <ac:spMk id="3" creationId="{18BFFA44-4D71-4A26-98CF-3D1D7B0E065D}"/>
          </ac:spMkLst>
        </pc:spChg>
        <pc:spChg chg="mod">
          <ac:chgData name="Nan Hu" userId="3618843d-2054-4bcf-ad49-76f523b6d2da" providerId="ADAL" clId="{E1D849D1-B5DC-46E5-9EC5-0F687713D345}" dt="2020-01-10T02:51:51.464" v="673" actId="1036"/>
          <ac:spMkLst>
            <pc:docMk/>
            <pc:sldMk cId="3081785758" sldId="1118"/>
            <ac:spMk id="4" creationId="{F01A8EE7-AC5B-4555-B970-DBA5FAD542C6}"/>
          </ac:spMkLst>
        </pc:spChg>
        <pc:graphicFrameChg chg="add mod modGraphic">
          <ac:chgData name="Nan Hu" userId="3618843d-2054-4bcf-ad49-76f523b6d2da" providerId="ADAL" clId="{E1D849D1-B5DC-46E5-9EC5-0F687713D345}" dt="2020-01-10T15:07:22.271" v="686" actId="403"/>
          <ac:graphicFrameMkLst>
            <pc:docMk/>
            <pc:sldMk cId="3081785758" sldId="1118"/>
            <ac:graphicFrameMk id="2" creationId="{944C2D73-F2A3-4788-B8C0-26E69AD7E563}"/>
          </ac:graphicFrameMkLst>
        </pc:graphicFrameChg>
        <pc:graphicFrameChg chg="add mod modGraphic">
          <ac:chgData name="Nan Hu" userId="3618843d-2054-4bcf-ad49-76f523b6d2da" providerId="ADAL" clId="{E1D849D1-B5DC-46E5-9EC5-0F687713D345}" dt="2020-01-10T02:50:55.864" v="650" actId="403"/>
          <ac:graphicFrameMkLst>
            <pc:docMk/>
            <pc:sldMk cId="3081785758" sldId="1118"/>
            <ac:graphicFrameMk id="5" creationId="{5CF4B160-D1FB-465B-960B-EFC3CFA06793}"/>
          </ac:graphicFrameMkLst>
        </pc:graphicFrameChg>
        <pc:graphicFrameChg chg="add del mod modGraphic">
          <ac:chgData name="Nan Hu" userId="3618843d-2054-4bcf-ad49-76f523b6d2da" providerId="ADAL" clId="{E1D849D1-B5DC-46E5-9EC5-0F687713D345}" dt="2020-01-10T15:07:12.710" v="680" actId="478"/>
          <ac:graphicFrameMkLst>
            <pc:docMk/>
            <pc:sldMk cId="3081785758" sldId="1118"/>
            <ac:graphicFrameMk id="6" creationId="{5CD5CCDF-606F-466F-BFD2-0B11A1AA2769}"/>
          </ac:graphicFrameMkLst>
        </pc:graphicFrameChg>
        <pc:graphicFrameChg chg="add mod modGraphic">
          <ac:chgData name="Nan Hu" userId="3618843d-2054-4bcf-ad49-76f523b6d2da" providerId="ADAL" clId="{E1D849D1-B5DC-46E5-9EC5-0F687713D345}" dt="2020-01-10T02:51:48.692" v="657" actId="1076"/>
          <ac:graphicFrameMkLst>
            <pc:docMk/>
            <pc:sldMk cId="3081785758" sldId="1118"/>
            <ac:graphicFrameMk id="7" creationId="{1DE165CD-46AF-4EFF-A99B-69DE830C580F}"/>
          </ac:graphicFrameMkLst>
        </pc:graphicFrameChg>
        <pc:graphicFrameChg chg="add mod modGraphic">
          <ac:chgData name="Nan Hu" userId="3618843d-2054-4bcf-ad49-76f523b6d2da" providerId="ADAL" clId="{E1D849D1-B5DC-46E5-9EC5-0F687713D345}" dt="2020-01-10T02:52:10.631" v="676" actId="1076"/>
          <ac:graphicFrameMkLst>
            <pc:docMk/>
            <pc:sldMk cId="3081785758" sldId="1118"/>
            <ac:graphicFrameMk id="8" creationId="{9F6FDC41-E3A5-4A2C-AA7A-DD5D42040CB2}"/>
          </ac:graphicFrameMkLst>
        </pc:graphicFrameChg>
      </pc:sldChg>
      <pc:sldChg chg="del">
        <pc:chgData name="Nan Hu" userId="3618843d-2054-4bcf-ad49-76f523b6d2da" providerId="ADAL" clId="{E1D849D1-B5DC-46E5-9EC5-0F687713D345}" dt="2020-01-10T02:41:20.062" v="65" actId="47"/>
        <pc:sldMkLst>
          <pc:docMk/>
          <pc:sldMk cId="3488821974" sldId="1119"/>
        </pc:sldMkLst>
      </pc:sldChg>
      <pc:sldChg chg="del">
        <pc:chgData name="Nan Hu" userId="3618843d-2054-4bcf-ad49-76f523b6d2da" providerId="ADAL" clId="{E1D849D1-B5DC-46E5-9EC5-0F687713D345}" dt="2020-01-10T02:41:20.062" v="65" actId="47"/>
        <pc:sldMkLst>
          <pc:docMk/>
          <pc:sldMk cId="3525293422" sldId="1132"/>
        </pc:sldMkLst>
      </pc:sldChg>
      <pc:sldChg chg="del">
        <pc:chgData name="Nan Hu" userId="3618843d-2054-4bcf-ad49-76f523b6d2da" providerId="ADAL" clId="{E1D849D1-B5DC-46E5-9EC5-0F687713D345}" dt="2020-01-10T02:41:20.062" v="65" actId="47"/>
        <pc:sldMkLst>
          <pc:docMk/>
          <pc:sldMk cId="2714253932" sldId="1136"/>
        </pc:sldMkLst>
      </pc:sldChg>
      <pc:sldChg chg="del">
        <pc:chgData name="Nan Hu" userId="3618843d-2054-4bcf-ad49-76f523b6d2da" providerId="ADAL" clId="{E1D849D1-B5DC-46E5-9EC5-0F687713D345}" dt="2020-01-10T02:41:20.062" v="65" actId="47"/>
        <pc:sldMkLst>
          <pc:docMk/>
          <pc:sldMk cId="3709578351" sldId="1137"/>
        </pc:sldMkLst>
      </pc:sldChg>
      <pc:sldChg chg="del">
        <pc:chgData name="Nan Hu" userId="3618843d-2054-4bcf-ad49-76f523b6d2da" providerId="ADAL" clId="{E1D849D1-B5DC-46E5-9EC5-0F687713D345}" dt="2020-01-10T02:41:20.062" v="65" actId="47"/>
        <pc:sldMkLst>
          <pc:docMk/>
          <pc:sldMk cId="3909250273" sldId="1140"/>
        </pc:sldMkLst>
      </pc:sldChg>
      <pc:sldChg chg="del">
        <pc:chgData name="Nan Hu" userId="3618843d-2054-4bcf-ad49-76f523b6d2da" providerId="ADAL" clId="{E1D849D1-B5DC-46E5-9EC5-0F687713D345}" dt="2020-01-10T02:41:20.062" v="65" actId="47"/>
        <pc:sldMkLst>
          <pc:docMk/>
          <pc:sldMk cId="858627506" sldId="1142"/>
        </pc:sldMkLst>
      </pc:sldChg>
      <pc:sldChg chg="del">
        <pc:chgData name="Nan Hu" userId="3618843d-2054-4bcf-ad49-76f523b6d2da" providerId="ADAL" clId="{E1D849D1-B5DC-46E5-9EC5-0F687713D345}" dt="2020-01-10T02:41:20.062" v="65" actId="47"/>
        <pc:sldMkLst>
          <pc:docMk/>
          <pc:sldMk cId="73172061" sldId="1153"/>
        </pc:sldMkLst>
      </pc:sldChg>
      <pc:sldChg chg="del">
        <pc:chgData name="Nan Hu" userId="3618843d-2054-4bcf-ad49-76f523b6d2da" providerId="ADAL" clId="{E1D849D1-B5DC-46E5-9EC5-0F687713D345}" dt="2020-01-10T02:41:20.062" v="65" actId="47"/>
        <pc:sldMkLst>
          <pc:docMk/>
          <pc:sldMk cId="3256166345" sldId="1165"/>
        </pc:sldMkLst>
      </pc:sldChg>
      <pc:sldChg chg="del">
        <pc:chgData name="Nan Hu" userId="3618843d-2054-4bcf-ad49-76f523b6d2da" providerId="ADAL" clId="{E1D849D1-B5DC-46E5-9EC5-0F687713D345}" dt="2020-01-10T02:41:20.062" v="65" actId="47"/>
        <pc:sldMkLst>
          <pc:docMk/>
          <pc:sldMk cId="2413671022" sldId="1186"/>
        </pc:sldMkLst>
      </pc:sldChg>
      <pc:sldChg chg="del">
        <pc:chgData name="Nan Hu" userId="3618843d-2054-4bcf-ad49-76f523b6d2da" providerId="ADAL" clId="{E1D849D1-B5DC-46E5-9EC5-0F687713D345}" dt="2020-01-10T02:41:20.062" v="65" actId="47"/>
        <pc:sldMkLst>
          <pc:docMk/>
          <pc:sldMk cId="3814221547" sldId="1187"/>
        </pc:sldMkLst>
      </pc:sldChg>
      <pc:sldChg chg="del">
        <pc:chgData name="Nan Hu" userId="3618843d-2054-4bcf-ad49-76f523b6d2da" providerId="ADAL" clId="{E1D849D1-B5DC-46E5-9EC5-0F687713D345}" dt="2020-01-10T02:41:20.062" v="65" actId="47"/>
        <pc:sldMkLst>
          <pc:docMk/>
          <pc:sldMk cId="1777767720" sldId="1188"/>
        </pc:sldMkLst>
      </pc:sldChg>
      <pc:sldChg chg="del">
        <pc:chgData name="Nan Hu" userId="3618843d-2054-4bcf-ad49-76f523b6d2da" providerId="ADAL" clId="{E1D849D1-B5DC-46E5-9EC5-0F687713D345}" dt="2020-01-10T02:41:20.062" v="65" actId="47"/>
        <pc:sldMkLst>
          <pc:docMk/>
          <pc:sldMk cId="3660066153" sldId="1189"/>
        </pc:sldMkLst>
      </pc:sldChg>
      <pc:sldChg chg="del">
        <pc:chgData name="Nan Hu" userId="3618843d-2054-4bcf-ad49-76f523b6d2da" providerId="ADAL" clId="{E1D849D1-B5DC-46E5-9EC5-0F687713D345}" dt="2020-01-10T02:41:20.062" v="65" actId="47"/>
        <pc:sldMkLst>
          <pc:docMk/>
          <pc:sldMk cId="1203394215" sldId="1190"/>
        </pc:sldMkLst>
      </pc:sldChg>
      <pc:sldChg chg="del">
        <pc:chgData name="Nan Hu" userId="3618843d-2054-4bcf-ad49-76f523b6d2da" providerId="ADAL" clId="{E1D849D1-B5DC-46E5-9EC5-0F687713D345}" dt="2020-01-10T02:41:20.062" v="65" actId="47"/>
        <pc:sldMkLst>
          <pc:docMk/>
          <pc:sldMk cId="2268558367" sldId="1191"/>
        </pc:sldMkLst>
      </pc:sldChg>
      <pc:sldChg chg="del">
        <pc:chgData name="Nan Hu" userId="3618843d-2054-4bcf-ad49-76f523b6d2da" providerId="ADAL" clId="{E1D849D1-B5DC-46E5-9EC5-0F687713D345}" dt="2020-01-10T02:41:20.062" v="65" actId="47"/>
        <pc:sldMkLst>
          <pc:docMk/>
          <pc:sldMk cId="2230990850" sldId="1192"/>
        </pc:sldMkLst>
      </pc:sldChg>
      <pc:sldChg chg="del">
        <pc:chgData name="Nan Hu" userId="3618843d-2054-4bcf-ad49-76f523b6d2da" providerId="ADAL" clId="{E1D849D1-B5DC-46E5-9EC5-0F687713D345}" dt="2020-01-10T02:41:20.062" v="65" actId="47"/>
        <pc:sldMkLst>
          <pc:docMk/>
          <pc:sldMk cId="299534731" sldId="1193"/>
        </pc:sldMkLst>
      </pc:sldChg>
      <pc:sldChg chg="del">
        <pc:chgData name="Nan Hu" userId="3618843d-2054-4bcf-ad49-76f523b6d2da" providerId="ADAL" clId="{E1D849D1-B5DC-46E5-9EC5-0F687713D345}" dt="2020-01-10T02:41:20.062" v="65" actId="47"/>
        <pc:sldMkLst>
          <pc:docMk/>
          <pc:sldMk cId="2274476772" sldId="1194"/>
        </pc:sldMkLst>
      </pc:sldChg>
      <pc:sldChg chg="del">
        <pc:chgData name="Nan Hu" userId="3618843d-2054-4bcf-ad49-76f523b6d2da" providerId="ADAL" clId="{E1D849D1-B5DC-46E5-9EC5-0F687713D345}" dt="2020-01-10T02:41:20.062" v="65" actId="47"/>
        <pc:sldMkLst>
          <pc:docMk/>
          <pc:sldMk cId="3349548828" sldId="1195"/>
        </pc:sldMkLst>
      </pc:sldChg>
      <pc:sldChg chg="del">
        <pc:chgData name="Nan Hu" userId="3618843d-2054-4bcf-ad49-76f523b6d2da" providerId="ADAL" clId="{E1D849D1-B5DC-46E5-9EC5-0F687713D345}" dt="2020-01-10T02:41:20.062" v="65" actId="47"/>
        <pc:sldMkLst>
          <pc:docMk/>
          <pc:sldMk cId="40894709" sldId="1196"/>
        </pc:sldMkLst>
      </pc:sldChg>
      <pc:sldChg chg="del">
        <pc:chgData name="Nan Hu" userId="3618843d-2054-4bcf-ad49-76f523b6d2da" providerId="ADAL" clId="{E1D849D1-B5DC-46E5-9EC5-0F687713D345}" dt="2020-01-10T02:41:20.062" v="65" actId="47"/>
        <pc:sldMkLst>
          <pc:docMk/>
          <pc:sldMk cId="4034898458" sldId="1198"/>
        </pc:sldMkLst>
      </pc:sldChg>
      <pc:sldChg chg="del">
        <pc:chgData name="Nan Hu" userId="3618843d-2054-4bcf-ad49-76f523b6d2da" providerId="ADAL" clId="{E1D849D1-B5DC-46E5-9EC5-0F687713D345}" dt="2020-01-10T02:41:20.062" v="65" actId="47"/>
        <pc:sldMkLst>
          <pc:docMk/>
          <pc:sldMk cId="774312706" sldId="1205"/>
        </pc:sldMkLst>
      </pc:sldChg>
      <pc:sldChg chg="del">
        <pc:chgData name="Nan Hu" userId="3618843d-2054-4bcf-ad49-76f523b6d2da" providerId="ADAL" clId="{E1D849D1-B5DC-46E5-9EC5-0F687713D345}" dt="2020-01-10T02:41:20.062" v="65" actId="47"/>
        <pc:sldMkLst>
          <pc:docMk/>
          <pc:sldMk cId="103735380" sldId="1208"/>
        </pc:sldMkLst>
      </pc:sldChg>
      <pc:sldChg chg="del">
        <pc:chgData name="Nan Hu" userId="3618843d-2054-4bcf-ad49-76f523b6d2da" providerId="ADAL" clId="{E1D849D1-B5DC-46E5-9EC5-0F687713D345}" dt="2020-01-10T02:41:20.062" v="65" actId="47"/>
        <pc:sldMkLst>
          <pc:docMk/>
          <pc:sldMk cId="146735349" sldId="1209"/>
        </pc:sldMkLst>
      </pc:sldChg>
      <pc:sldChg chg="del">
        <pc:chgData name="Nan Hu" userId="3618843d-2054-4bcf-ad49-76f523b6d2da" providerId="ADAL" clId="{E1D849D1-B5DC-46E5-9EC5-0F687713D345}" dt="2020-01-10T02:41:20.062" v="65" actId="47"/>
        <pc:sldMkLst>
          <pc:docMk/>
          <pc:sldMk cId="1942182388" sldId="1210"/>
        </pc:sldMkLst>
      </pc:sldChg>
      <pc:sldChg chg="del">
        <pc:chgData name="Nan Hu" userId="3618843d-2054-4bcf-ad49-76f523b6d2da" providerId="ADAL" clId="{E1D849D1-B5DC-46E5-9EC5-0F687713D345}" dt="2020-01-10T02:41:20.062" v="65" actId="47"/>
        <pc:sldMkLst>
          <pc:docMk/>
          <pc:sldMk cId="1091803244" sldId="1212"/>
        </pc:sldMkLst>
      </pc:sldChg>
      <pc:sldChg chg="del">
        <pc:chgData name="Nan Hu" userId="3618843d-2054-4bcf-ad49-76f523b6d2da" providerId="ADAL" clId="{E1D849D1-B5DC-46E5-9EC5-0F687713D345}" dt="2020-01-10T02:41:20.062" v="65" actId="47"/>
        <pc:sldMkLst>
          <pc:docMk/>
          <pc:sldMk cId="2514317739" sldId="1213"/>
        </pc:sldMkLst>
      </pc:sldChg>
      <pc:sldChg chg="del">
        <pc:chgData name="Nan Hu" userId="3618843d-2054-4bcf-ad49-76f523b6d2da" providerId="ADAL" clId="{E1D849D1-B5DC-46E5-9EC5-0F687713D345}" dt="2020-01-10T02:41:20.062" v="65" actId="47"/>
        <pc:sldMkLst>
          <pc:docMk/>
          <pc:sldMk cId="2740993220" sldId="1235"/>
        </pc:sldMkLst>
      </pc:sldChg>
      <pc:sldChg chg="del">
        <pc:chgData name="Nan Hu" userId="3618843d-2054-4bcf-ad49-76f523b6d2da" providerId="ADAL" clId="{E1D849D1-B5DC-46E5-9EC5-0F687713D345}" dt="2020-01-10T02:41:20.062" v="65" actId="47"/>
        <pc:sldMkLst>
          <pc:docMk/>
          <pc:sldMk cId="4246606667" sldId="1236"/>
        </pc:sldMkLst>
      </pc:sldChg>
      <pc:sldChg chg="del">
        <pc:chgData name="Nan Hu" userId="3618843d-2054-4bcf-ad49-76f523b6d2da" providerId="ADAL" clId="{E1D849D1-B5DC-46E5-9EC5-0F687713D345}" dt="2020-01-10T02:41:20.062" v="65" actId="47"/>
        <pc:sldMkLst>
          <pc:docMk/>
          <pc:sldMk cId="1412516307" sldId="1237"/>
        </pc:sldMkLst>
      </pc:sldChg>
      <pc:sldChg chg="del">
        <pc:chgData name="Nan Hu" userId="3618843d-2054-4bcf-ad49-76f523b6d2da" providerId="ADAL" clId="{E1D849D1-B5DC-46E5-9EC5-0F687713D345}" dt="2020-01-10T02:41:20.062" v="65" actId="47"/>
        <pc:sldMkLst>
          <pc:docMk/>
          <pc:sldMk cId="2009951443" sldId="1240"/>
        </pc:sldMkLst>
      </pc:sldChg>
      <pc:sldChg chg="del">
        <pc:chgData name="Nan Hu" userId="3618843d-2054-4bcf-ad49-76f523b6d2da" providerId="ADAL" clId="{E1D849D1-B5DC-46E5-9EC5-0F687713D345}" dt="2020-01-10T02:41:20.062" v="65" actId="47"/>
        <pc:sldMkLst>
          <pc:docMk/>
          <pc:sldMk cId="703668282" sldId="1241"/>
        </pc:sldMkLst>
      </pc:sldChg>
      <pc:sldChg chg="add del">
        <pc:chgData name="Nan Hu" userId="3618843d-2054-4bcf-ad49-76f523b6d2da" providerId="ADAL" clId="{E1D849D1-B5DC-46E5-9EC5-0F687713D345}" dt="2020-01-10T02:40:58.406" v="63" actId="47"/>
        <pc:sldMkLst>
          <pc:docMk/>
          <pc:sldMk cId="2593999234" sldId="1242"/>
        </pc:sldMkLst>
      </pc:sldChg>
      <pc:sldChg chg="add del">
        <pc:chgData name="Nan Hu" userId="3618843d-2054-4bcf-ad49-76f523b6d2da" providerId="ADAL" clId="{E1D849D1-B5DC-46E5-9EC5-0F687713D345}" dt="2020-01-10T02:41:20.062" v="65" actId="47"/>
        <pc:sldMkLst>
          <pc:docMk/>
          <pc:sldMk cId="2997063708" sldId="1242"/>
        </pc:sldMkLst>
      </pc:sldChg>
      <pc:sldMasterChg chg="delSldLayout">
        <pc:chgData name="Nan Hu" userId="3618843d-2054-4bcf-ad49-76f523b6d2da" providerId="ADAL" clId="{E1D849D1-B5DC-46E5-9EC5-0F687713D345}" dt="2020-01-10T02:41:20.062" v="65" actId="47"/>
        <pc:sldMasterMkLst>
          <pc:docMk/>
          <pc:sldMasterMk cId="1690255727" sldId="2147483715"/>
        </pc:sldMasterMkLst>
        <pc:sldLayoutChg chg="del">
          <pc:chgData name="Nan Hu" userId="3618843d-2054-4bcf-ad49-76f523b6d2da" providerId="ADAL" clId="{E1D849D1-B5DC-46E5-9EC5-0F687713D345}" dt="2020-01-10T02:41:20.062" v="65" actId="47"/>
          <pc:sldLayoutMkLst>
            <pc:docMk/>
            <pc:sldMasterMk cId="1690255727" sldId="2147483715"/>
            <pc:sldLayoutMk cId="1792710824" sldId="2147483720"/>
          </pc:sldLayoutMkLst>
        </pc:sldLayoutChg>
        <pc:sldLayoutChg chg="del">
          <pc:chgData name="Nan Hu" userId="3618843d-2054-4bcf-ad49-76f523b6d2da" providerId="ADAL" clId="{E1D849D1-B5DC-46E5-9EC5-0F687713D345}" dt="2020-01-10T02:41:20.062" v="65" actId="47"/>
          <pc:sldLayoutMkLst>
            <pc:docMk/>
            <pc:sldMasterMk cId="1690255727" sldId="2147483715"/>
            <pc:sldLayoutMk cId="263207387" sldId="2147483721"/>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1/10/2020</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10.01.2020</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17065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r>
              <a:rPr lang="en-US" dirty="0"/>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dirty="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endParaRPr lang="en-US" dirty="0"/>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endParaRPr lang="en-US" dirty="0"/>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1BBFAAC6-E06B-C74C-A467-BC88626AAE54}"/>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09CCF517-B68B-5F48-A691-33CE4DBDE9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F2222AFD-0CBF-8243-B676-CA738970C263}"/>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C206C87A-8BF9-3648-94EC-1F790D730DB3}"/>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E6895FC1-2374-754F-91A0-8E84D6EDD07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1" name="TextBox 20">
            <a:extLst>
              <a:ext uri="{FF2B5EF4-FFF2-40B4-BE49-F238E27FC236}">
                <a16:creationId xmlns:a16="http://schemas.microsoft.com/office/drawing/2014/main" id="{91774D6F-B47A-8040-85E7-4783F532851B}"/>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6" name="TextBox 25">
            <a:extLst>
              <a:ext uri="{FF2B5EF4-FFF2-40B4-BE49-F238E27FC236}">
                <a16:creationId xmlns:a16="http://schemas.microsoft.com/office/drawing/2014/main" id="{1332D5EF-0B87-2441-A8D2-15FC67610C42}"/>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7" name="TextBox 26">
            <a:extLst>
              <a:ext uri="{FF2B5EF4-FFF2-40B4-BE49-F238E27FC236}">
                <a16:creationId xmlns:a16="http://schemas.microsoft.com/office/drawing/2014/main" id="{220136A9-10B0-484B-B43C-1C5D81399F7F}"/>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EC8C761A-7658-7849-96A2-FD27800E6D59}"/>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61E0F077-22C5-9C4D-AB1E-4CDF5BE7E8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endParaRPr lang="en-US" dirty="0"/>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a:xfrm>
            <a:off x="495299" y="3429000"/>
            <a:ext cx="7055035" cy="961930"/>
          </a:xfrm>
        </p:spPr>
        <p:txBody>
          <a:bodyPr/>
          <a:lstStyle/>
          <a:p>
            <a:r>
              <a:rPr lang="en-US" dirty="0"/>
              <a:t>Nan Hu, Vadim Seregin, Marta Karczewicz</a:t>
            </a:r>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495299" y="1183904"/>
            <a:ext cx="7415930" cy="1927835"/>
          </a:xfrm>
        </p:spPr>
        <p:txBody>
          <a:bodyPr/>
          <a:lstStyle/>
          <a:p>
            <a:r>
              <a:rPr lang="en-CA" sz="4800" b="1" dirty="0"/>
              <a:t>JVET-Q0251: CE5-related: Unified cross component adaptive loop filter</a:t>
            </a:r>
            <a:endParaRPr lang="en-US" sz="4800" dirty="0"/>
          </a:p>
        </p:txBody>
      </p:sp>
      <p:sp>
        <p:nvSpPr>
          <p:cNvPr id="4" name="Text Placeholder 3">
            <a:extLst>
              <a:ext uri="{FF2B5EF4-FFF2-40B4-BE49-F238E27FC236}">
                <a16:creationId xmlns:a16="http://schemas.microsoft.com/office/drawing/2014/main" id="{FF9FD62C-1882-48A5-A52E-8E49B4C9B7F7}"/>
              </a:ext>
            </a:extLst>
          </p:cNvPr>
          <p:cNvSpPr>
            <a:spLocks noGrp="1"/>
          </p:cNvSpPr>
          <p:nvPr>
            <p:ph type="body" sz="quarter" idx="13"/>
          </p:nvPr>
        </p:nvSpPr>
        <p:spPr/>
        <p:txBody>
          <a:bodyPr/>
          <a:lstStyle/>
          <a:p>
            <a:endParaRPr lang="en-US"/>
          </a:p>
        </p:txBody>
      </p:sp>
      <p:sp>
        <p:nvSpPr>
          <p:cNvPr id="6" name="Text Placeholder 5">
            <a:extLst>
              <a:ext uri="{FF2B5EF4-FFF2-40B4-BE49-F238E27FC236}">
                <a16:creationId xmlns:a16="http://schemas.microsoft.com/office/drawing/2014/main" id="{5FA28FB0-FBE2-4D18-98E5-D54E08FADC91}"/>
              </a:ext>
            </a:extLst>
          </p:cNvPr>
          <p:cNvSpPr>
            <a:spLocks noGrp="1"/>
          </p:cNvSpPr>
          <p:nvPr>
            <p:ph type="body" sz="quarter" idx="11"/>
          </p:nvPr>
        </p:nvSpPr>
        <p:spPr/>
        <p:txBody>
          <a:bodyPr/>
          <a:lstStyle/>
          <a:p>
            <a:endParaRPr lang="en-US"/>
          </a:p>
        </p:txBody>
      </p:sp>
      <p:sp>
        <p:nvSpPr>
          <p:cNvPr id="8" name="Text Placeholder 7">
            <a:extLst>
              <a:ext uri="{FF2B5EF4-FFF2-40B4-BE49-F238E27FC236}">
                <a16:creationId xmlns:a16="http://schemas.microsoft.com/office/drawing/2014/main" id="{F4DB9278-8F3A-4511-871E-DE8290A8E8F5}"/>
              </a:ext>
            </a:extLst>
          </p:cNvPr>
          <p:cNvSpPr>
            <a:spLocks noGrp="1"/>
          </p:cNvSpPr>
          <p:nvPr>
            <p:ph type="body" sz="quarter" idx="14"/>
          </p:nvPr>
        </p:nvSpPr>
        <p:spPr/>
        <p:txBody>
          <a:bodyPr/>
          <a:lstStyle/>
          <a:p>
            <a:endParaRPr lang="en-US"/>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5">
            <a:extLst>
              <a:ext uri="{FF2B5EF4-FFF2-40B4-BE49-F238E27FC236}">
                <a16:creationId xmlns:a16="http://schemas.microsoft.com/office/drawing/2014/main" id="{C62DE541-18FA-46A7-BC0A-DB2ECE186F21}"/>
              </a:ext>
            </a:extLst>
          </p:cNvPr>
          <p:cNvGraphicFramePr>
            <a:graphicFrameLocks noGrp="1"/>
          </p:cNvGraphicFramePr>
          <p:nvPr>
            <p:extLst>
              <p:ext uri="{D42A27DB-BD31-4B8C-83A1-F6EECF244321}">
                <p14:modId xmlns:p14="http://schemas.microsoft.com/office/powerpoint/2010/main" val="1740824581"/>
              </p:ext>
            </p:extLst>
          </p:nvPr>
        </p:nvGraphicFramePr>
        <p:xfrm>
          <a:off x="494189" y="530974"/>
          <a:ext cx="10489691" cy="1752600"/>
        </p:xfrm>
        <a:graphic>
          <a:graphicData uri="http://schemas.openxmlformats.org/drawingml/2006/table">
            <a:tbl>
              <a:tblPr firstRow="1" bandRow="1">
                <a:tableStyleId>{5C22544A-7EE6-4342-B048-85BDC9FD1C3A}</a:tableStyleId>
              </a:tblPr>
              <a:tblGrid>
                <a:gridCol w="2718438">
                  <a:extLst>
                    <a:ext uri="{9D8B030D-6E8A-4147-A177-3AD203B41FA5}">
                      <a16:colId xmlns:a16="http://schemas.microsoft.com/office/drawing/2014/main" val="2447263833"/>
                    </a:ext>
                  </a:extLst>
                </a:gridCol>
                <a:gridCol w="3807725">
                  <a:extLst>
                    <a:ext uri="{9D8B030D-6E8A-4147-A177-3AD203B41FA5}">
                      <a16:colId xmlns:a16="http://schemas.microsoft.com/office/drawing/2014/main" val="738684868"/>
                    </a:ext>
                  </a:extLst>
                </a:gridCol>
                <a:gridCol w="3963528">
                  <a:extLst>
                    <a:ext uri="{9D8B030D-6E8A-4147-A177-3AD203B41FA5}">
                      <a16:colId xmlns:a16="http://schemas.microsoft.com/office/drawing/2014/main" val="1606266869"/>
                    </a:ext>
                  </a:extLst>
                </a:gridCol>
              </a:tblGrid>
              <a:tr h="370840">
                <a:tc>
                  <a:txBody>
                    <a:bodyPr/>
                    <a:lstStyle/>
                    <a:p>
                      <a:endParaRPr lang="en-US" dirty="0"/>
                    </a:p>
                  </a:txBody>
                  <a:tcPr/>
                </a:tc>
                <a:tc>
                  <a:txBody>
                    <a:bodyPr/>
                    <a:lstStyle/>
                    <a:p>
                      <a:r>
                        <a:rPr lang="en-US" dirty="0"/>
                        <a:t>Filters in an APS</a:t>
                      </a:r>
                    </a:p>
                  </a:txBody>
                  <a:tcPr/>
                </a:tc>
                <a:tc>
                  <a:txBody>
                    <a:bodyPr/>
                    <a:lstStyle/>
                    <a:p>
                      <a:r>
                        <a:rPr lang="en-US" dirty="0"/>
                        <a:t>APS id in SH/PH</a:t>
                      </a:r>
                    </a:p>
                  </a:txBody>
                  <a:tcPr/>
                </a:tc>
                <a:extLst>
                  <a:ext uri="{0D108BD9-81ED-4DB2-BD59-A6C34878D82A}">
                    <a16:rowId xmlns:a16="http://schemas.microsoft.com/office/drawing/2014/main" val="1801892130"/>
                  </a:ext>
                </a:extLst>
              </a:tr>
              <a:tr h="370840">
                <a:tc>
                  <a:txBody>
                    <a:bodyPr/>
                    <a:lstStyle/>
                    <a:p>
                      <a:r>
                        <a:rPr lang="en-US" dirty="0"/>
                        <a:t>Chroma ALF in VVC</a:t>
                      </a:r>
                    </a:p>
                  </a:txBody>
                  <a:tcPr/>
                </a:tc>
                <a:tc>
                  <a:txBody>
                    <a:bodyPr/>
                    <a:lstStyle/>
                    <a:p>
                      <a:r>
                        <a:rPr lang="en-US" dirty="0"/>
                        <a:t>Up to 8 chroma ALF filters</a:t>
                      </a:r>
                    </a:p>
                  </a:txBody>
                  <a:tcPr/>
                </a:tc>
                <a:tc>
                  <a:txBody>
                    <a:bodyPr/>
                    <a:lstStyle/>
                    <a:p>
                      <a:r>
                        <a:rPr lang="en-US" dirty="0"/>
                        <a:t>One chroma APS id </a:t>
                      </a:r>
                    </a:p>
                  </a:txBody>
                  <a:tcPr/>
                </a:tc>
                <a:extLst>
                  <a:ext uri="{0D108BD9-81ED-4DB2-BD59-A6C34878D82A}">
                    <a16:rowId xmlns:a16="http://schemas.microsoft.com/office/drawing/2014/main" val="3075033888"/>
                  </a:ext>
                </a:extLst>
              </a:tr>
              <a:tr h="370840">
                <a:tc>
                  <a:txBody>
                    <a:bodyPr/>
                    <a:lstStyle/>
                    <a:p>
                      <a:r>
                        <a:rPr lang="en-US" dirty="0"/>
                        <a:t>CCALF in CE5 anchor</a:t>
                      </a:r>
                    </a:p>
                  </a:txBody>
                  <a:tcPr/>
                </a:tc>
                <a:tc>
                  <a:txBody>
                    <a:bodyPr/>
                    <a:lstStyle/>
                    <a:p>
                      <a:r>
                        <a:rPr lang="en-US" dirty="0"/>
                        <a:t>Up to 4 </a:t>
                      </a:r>
                      <a:r>
                        <a:rPr lang="en-US" dirty="0" err="1"/>
                        <a:t>Cb</a:t>
                      </a:r>
                      <a:r>
                        <a:rPr lang="en-US" dirty="0"/>
                        <a:t> CCALF filters + </a:t>
                      </a:r>
                    </a:p>
                    <a:p>
                      <a:r>
                        <a:rPr lang="en-US" dirty="0"/>
                        <a:t>Up to 4 </a:t>
                      </a:r>
                      <a:r>
                        <a:rPr lang="en-US"/>
                        <a:t>Cr  CCALF </a:t>
                      </a:r>
                      <a:r>
                        <a:rPr lang="en-US" dirty="0"/>
                        <a:t>filters</a:t>
                      </a:r>
                    </a:p>
                  </a:txBody>
                  <a:tcPr/>
                </a:tc>
                <a:tc>
                  <a:txBody>
                    <a:bodyPr/>
                    <a:lstStyle/>
                    <a:p>
                      <a:r>
                        <a:rPr lang="en-US" dirty="0"/>
                        <a:t>One </a:t>
                      </a:r>
                      <a:r>
                        <a:rPr lang="en-US" dirty="0" err="1"/>
                        <a:t>Cb</a:t>
                      </a:r>
                      <a:r>
                        <a:rPr lang="en-US" dirty="0"/>
                        <a:t> APS id + One Cr APS id</a:t>
                      </a:r>
                    </a:p>
                  </a:txBody>
                  <a:tcPr/>
                </a:tc>
                <a:extLst>
                  <a:ext uri="{0D108BD9-81ED-4DB2-BD59-A6C34878D82A}">
                    <a16:rowId xmlns:a16="http://schemas.microsoft.com/office/drawing/2014/main" val="144093262"/>
                  </a:ext>
                </a:extLst>
              </a:tr>
              <a:tr h="370840">
                <a:tc>
                  <a:txBody>
                    <a:bodyPr/>
                    <a:lstStyle/>
                    <a:p>
                      <a:r>
                        <a:rPr lang="en-US" dirty="0"/>
                        <a:t>Proposed</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Up to 8 chroma CCALF filters</a:t>
                      </a:r>
                    </a:p>
                  </a:txBody>
                  <a:tcPr/>
                </a:tc>
                <a:tc>
                  <a:txBody>
                    <a:bodyPr/>
                    <a:lstStyle/>
                    <a:p>
                      <a:r>
                        <a:rPr lang="en-US" dirty="0"/>
                        <a:t>One chroma APS id</a:t>
                      </a:r>
                    </a:p>
                  </a:txBody>
                  <a:tcPr/>
                </a:tc>
                <a:extLst>
                  <a:ext uri="{0D108BD9-81ED-4DB2-BD59-A6C34878D82A}">
                    <a16:rowId xmlns:a16="http://schemas.microsoft.com/office/drawing/2014/main" val="1265548640"/>
                  </a:ext>
                </a:extLst>
              </a:tr>
            </a:tbl>
          </a:graphicData>
        </a:graphic>
      </p:graphicFrame>
      <p:graphicFrame>
        <p:nvGraphicFramePr>
          <p:cNvPr id="9" name="Table 5">
            <a:extLst>
              <a:ext uri="{FF2B5EF4-FFF2-40B4-BE49-F238E27FC236}">
                <a16:creationId xmlns:a16="http://schemas.microsoft.com/office/drawing/2014/main" id="{B3CA99C5-86DB-43A0-AF7F-E44A4D006C05}"/>
              </a:ext>
            </a:extLst>
          </p:cNvPr>
          <p:cNvGraphicFramePr>
            <a:graphicFrameLocks noGrp="1"/>
          </p:cNvGraphicFramePr>
          <p:nvPr>
            <p:extLst>
              <p:ext uri="{D42A27DB-BD31-4B8C-83A1-F6EECF244321}">
                <p14:modId xmlns:p14="http://schemas.microsoft.com/office/powerpoint/2010/main" val="4119711039"/>
              </p:ext>
            </p:extLst>
          </p:nvPr>
        </p:nvGraphicFramePr>
        <p:xfrm>
          <a:off x="502999" y="2787917"/>
          <a:ext cx="11187112" cy="1752600"/>
        </p:xfrm>
        <a:graphic>
          <a:graphicData uri="http://schemas.openxmlformats.org/drawingml/2006/table">
            <a:tbl>
              <a:tblPr firstRow="1" bandRow="1">
                <a:tableStyleId>{5C22544A-7EE6-4342-B048-85BDC9FD1C3A}</a:tableStyleId>
              </a:tblPr>
              <a:tblGrid>
                <a:gridCol w="2451453">
                  <a:extLst>
                    <a:ext uri="{9D8B030D-6E8A-4147-A177-3AD203B41FA5}">
                      <a16:colId xmlns:a16="http://schemas.microsoft.com/office/drawing/2014/main" val="2447263833"/>
                    </a:ext>
                  </a:extLst>
                </a:gridCol>
                <a:gridCol w="8735659">
                  <a:extLst>
                    <a:ext uri="{9D8B030D-6E8A-4147-A177-3AD203B41FA5}">
                      <a16:colId xmlns:a16="http://schemas.microsoft.com/office/drawing/2014/main" val="738684868"/>
                    </a:ext>
                  </a:extLst>
                </a:gridCol>
              </a:tblGrid>
              <a:tr h="370840">
                <a:tc>
                  <a:txBody>
                    <a:bodyPr/>
                    <a:lstStyle/>
                    <a:p>
                      <a:endParaRPr lang="en-US"/>
                    </a:p>
                  </a:txBody>
                  <a:tcPr/>
                </a:tc>
                <a:tc>
                  <a:txBody>
                    <a:bodyPr/>
                    <a:lstStyle/>
                    <a:p>
                      <a:r>
                        <a:rPr lang="en-US" dirty="0"/>
                        <a:t>Filters usage in a slice</a:t>
                      </a:r>
                    </a:p>
                  </a:txBody>
                  <a:tcPr/>
                </a:tc>
                <a:extLst>
                  <a:ext uri="{0D108BD9-81ED-4DB2-BD59-A6C34878D82A}">
                    <a16:rowId xmlns:a16="http://schemas.microsoft.com/office/drawing/2014/main" val="1801892130"/>
                  </a:ext>
                </a:extLst>
              </a:tr>
              <a:tr h="370840">
                <a:tc>
                  <a:txBody>
                    <a:bodyPr/>
                    <a:lstStyle/>
                    <a:p>
                      <a:r>
                        <a:rPr lang="en-US" dirty="0"/>
                        <a:t>Chroma ALF in VVC</a:t>
                      </a:r>
                    </a:p>
                  </a:txBody>
                  <a:tcPr/>
                </a:tc>
                <a:tc>
                  <a:txBody>
                    <a:bodyPr/>
                    <a:lstStyle/>
                    <a:p>
                      <a:r>
                        <a:rPr lang="en-US" dirty="0" err="1"/>
                        <a:t>Cb</a:t>
                      </a:r>
                      <a:r>
                        <a:rPr lang="en-US" dirty="0"/>
                        <a:t> and Cr CTBs use the same chroma ALF filter set from an APS</a:t>
                      </a:r>
                    </a:p>
                  </a:txBody>
                  <a:tcPr/>
                </a:tc>
                <a:extLst>
                  <a:ext uri="{0D108BD9-81ED-4DB2-BD59-A6C34878D82A}">
                    <a16:rowId xmlns:a16="http://schemas.microsoft.com/office/drawing/2014/main" val="3075033888"/>
                  </a:ext>
                </a:extLst>
              </a:tr>
              <a:tr h="370840">
                <a:tc>
                  <a:txBody>
                    <a:bodyPr/>
                    <a:lstStyle/>
                    <a:p>
                      <a:r>
                        <a:rPr lang="en-US" dirty="0"/>
                        <a:t>CCALF in CE5 anchor</a:t>
                      </a:r>
                    </a:p>
                  </a:txBody>
                  <a:tcPr/>
                </a:tc>
                <a:tc>
                  <a:txBody>
                    <a:bodyPr/>
                    <a:lstStyle/>
                    <a:p>
                      <a:r>
                        <a:rPr lang="en-US" dirty="0" err="1"/>
                        <a:t>Cb</a:t>
                      </a:r>
                      <a:r>
                        <a:rPr lang="en-US" dirty="0"/>
                        <a:t> CTBs use </a:t>
                      </a:r>
                      <a:r>
                        <a:rPr lang="en-US" dirty="0" err="1"/>
                        <a:t>Cb</a:t>
                      </a:r>
                      <a:r>
                        <a:rPr lang="en-US" dirty="0"/>
                        <a:t> CCALF filters in an APS</a:t>
                      </a:r>
                    </a:p>
                    <a:p>
                      <a:r>
                        <a:rPr lang="en-US" dirty="0"/>
                        <a:t>Cr  CTBs use Cr CCALF filters in an APS (Separated sets)</a:t>
                      </a:r>
                    </a:p>
                  </a:txBody>
                  <a:tcPr/>
                </a:tc>
                <a:extLst>
                  <a:ext uri="{0D108BD9-81ED-4DB2-BD59-A6C34878D82A}">
                    <a16:rowId xmlns:a16="http://schemas.microsoft.com/office/drawing/2014/main" val="144093262"/>
                  </a:ext>
                </a:extLst>
              </a:tr>
              <a:tr h="370840">
                <a:tc>
                  <a:txBody>
                    <a:bodyPr/>
                    <a:lstStyle/>
                    <a:p>
                      <a:r>
                        <a:rPr lang="en-US" dirty="0"/>
                        <a:t>Proposed</a:t>
                      </a:r>
                    </a:p>
                  </a:txBody>
                  <a:tcPr/>
                </a:tc>
                <a:tc>
                  <a:txBody>
                    <a:bodyPr/>
                    <a:lstStyle/>
                    <a:p>
                      <a:r>
                        <a:rPr lang="en-US" dirty="0" err="1"/>
                        <a:t>Cb</a:t>
                      </a:r>
                      <a:r>
                        <a:rPr lang="en-US" dirty="0"/>
                        <a:t> and Cr CTBs use the same chroma CCALF filter set from an APS</a:t>
                      </a:r>
                    </a:p>
                  </a:txBody>
                  <a:tcPr/>
                </a:tc>
                <a:extLst>
                  <a:ext uri="{0D108BD9-81ED-4DB2-BD59-A6C34878D82A}">
                    <a16:rowId xmlns:a16="http://schemas.microsoft.com/office/drawing/2014/main" val="1265548640"/>
                  </a:ext>
                </a:extLst>
              </a:tr>
            </a:tbl>
          </a:graphicData>
        </a:graphic>
      </p:graphicFrame>
      <p:sp>
        <p:nvSpPr>
          <p:cNvPr id="6" name="Subtitle 3">
            <a:extLst>
              <a:ext uri="{FF2B5EF4-FFF2-40B4-BE49-F238E27FC236}">
                <a16:creationId xmlns:a16="http://schemas.microsoft.com/office/drawing/2014/main" id="{84A2EFE2-79BE-43DB-8063-61FC74EF3DFD}"/>
              </a:ext>
            </a:extLst>
          </p:cNvPr>
          <p:cNvSpPr txBox="1">
            <a:spLocks/>
          </p:cNvSpPr>
          <p:nvPr/>
        </p:nvSpPr>
        <p:spPr>
          <a:xfrm>
            <a:off x="501888" y="6178752"/>
            <a:ext cx="11188223" cy="274320"/>
          </a:xfrm>
          <a:prstGeom prst="rect">
            <a:avLst/>
          </a:prstGeom>
        </p:spPr>
        <p:txBody>
          <a:bodyPr vert="horz" lIns="0" tIns="0" rIns="0" bIns="0" rtlCol="0">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defTabSz="914400" rtl="0" eaLnBrk="1" latinLnBrk="0" hangingPunct="1">
              <a:lnSpc>
                <a:spcPct val="107000"/>
              </a:lnSpc>
              <a:spcBef>
                <a:spcPts val="0"/>
              </a:spcBef>
              <a:buClr>
                <a:schemeClr val="tx1">
                  <a:lumMod val="85000"/>
                  <a:lumOff val="15000"/>
                </a:schemeClr>
              </a:buClr>
              <a:buFont typeface="Arial" panose="020B0604020202020204" pitchFamily="34" charset="0"/>
              <a:buNone/>
              <a:defRPr sz="2000" kern="1200" baseline="0">
                <a:solidFill>
                  <a:schemeClr val="tx1"/>
                </a:solidFill>
                <a:latin typeface="+mn-lt"/>
                <a:ea typeface="+mn-ea"/>
                <a:cs typeface="+mn-cs"/>
              </a:defRPr>
            </a:lvl2pPr>
            <a:lvl3pPr marL="914400" indent="0" algn="ctr"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None/>
              <a:defRPr lang="en-US" sz="1800" kern="1200">
                <a:solidFill>
                  <a:schemeClr val="tx1"/>
                </a:solidFill>
                <a:latin typeface="+mn-lt"/>
                <a:ea typeface="+mn-ea"/>
                <a:cs typeface="+mn-cs"/>
              </a:defRPr>
            </a:lvl3pPr>
            <a:lvl4pPr marL="1371600" indent="0" algn="ctr" defTabSz="914400" rtl="0" eaLnBrk="1" latinLnBrk="0" hangingPunct="1">
              <a:lnSpc>
                <a:spcPct val="107000"/>
              </a:lnSpc>
              <a:spcBef>
                <a:spcPts val="0"/>
              </a:spcBef>
              <a:buClr>
                <a:schemeClr val="tx1">
                  <a:lumMod val="85000"/>
                  <a:lumOff val="15000"/>
                </a:schemeClr>
              </a:buClr>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6000"/>
              </a:lnSpc>
              <a:spcBef>
                <a:spcPts val="1800"/>
              </a:spcBef>
              <a:buClr>
                <a:srgbClr val="595959"/>
              </a:buClr>
              <a:buFont typeface="Microsoft Sans Serif" panose="020B0604020202020204" pitchFamily="34" charset="0"/>
              <a:buNone/>
              <a:tabLst/>
              <a:defRPr sz="1600" kern="1200" baseline="0">
                <a:solidFill>
                  <a:schemeClr val="tx1"/>
                </a:solidFill>
                <a:latin typeface="+mn-lt"/>
                <a:ea typeface="+mn-ea"/>
                <a:cs typeface="+mn-cs"/>
              </a:defRPr>
            </a:lvl5pPr>
            <a:lvl6pPr marL="2286000" indent="0" algn="ctr" defTabSz="914400" rtl="0" eaLnBrk="1" latinLnBrk="0" hangingPunct="1">
              <a:lnSpc>
                <a:spcPct val="96000"/>
              </a:lnSpc>
              <a:spcBef>
                <a:spcPts val="0"/>
              </a:spcBef>
              <a:buFont typeface="Microsoft Sans Serif"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107000"/>
              </a:lnSpc>
              <a:spcBef>
                <a:spcPts val="1200"/>
              </a:spcBef>
              <a:buFont typeface="Microsoft Sans Serif" panose="020B0604020202020204" pitchFamily="34" charset="0"/>
              <a:buNone/>
              <a:defRPr sz="1600" kern="1200" baseline="0">
                <a:solidFill>
                  <a:schemeClr val="tx1"/>
                </a:solidFill>
                <a:latin typeface="+mn-lt"/>
                <a:ea typeface="+mn-ea"/>
                <a:cs typeface="+mn-cs"/>
              </a:defRPr>
            </a:lvl7pPr>
            <a:lvl8pPr marL="3200400" indent="0" algn="ctr" defTabSz="914400" rtl="0" eaLnBrk="1" latinLnBrk="0" hangingPunct="1">
              <a:lnSpc>
                <a:spcPct val="87000"/>
              </a:lnSpc>
              <a:spcBef>
                <a:spcPts val="1800"/>
              </a:spcBef>
              <a:buSzPct val="100000"/>
              <a:buFont typeface="Microsoft Sans Serif" panose="020B0604020202020204" pitchFamily="34" charset="0"/>
              <a:buNone/>
              <a:defRPr lang="en-US" sz="1600" kern="1200" baseline="0">
                <a:solidFill>
                  <a:schemeClr val="tx1"/>
                </a:solidFill>
                <a:latin typeface="+mn-lt"/>
                <a:ea typeface="+mn-ea"/>
                <a:cs typeface="+mn-cs"/>
              </a:defRPr>
            </a:lvl8pPr>
            <a:lvl9pPr marL="3657600" indent="0" algn="ctr" defTabSz="914400" rtl="0" eaLnBrk="1" latinLnBrk="0" hangingPunct="1">
              <a:lnSpc>
                <a:spcPct val="87000"/>
              </a:lnSpc>
              <a:spcBef>
                <a:spcPts val="1800"/>
              </a:spcBef>
              <a:buFont typeface="Microsoft Sans Serif" panose="020B0604020202020204" pitchFamily="34" charset="0"/>
              <a:buNone/>
              <a:defRPr sz="1600" kern="1200" baseline="0">
                <a:solidFill>
                  <a:schemeClr val="tx1"/>
                </a:solidFill>
                <a:latin typeface="+mn-lt"/>
                <a:ea typeface="+mn-ea"/>
                <a:cs typeface="+mn-cs"/>
              </a:defRPr>
            </a:lvl9pPr>
          </a:lstStyle>
          <a:p>
            <a:r>
              <a:rPr lang="en-US"/>
              <a:t>Thank Ericsson for cross-checking</a:t>
            </a:r>
          </a:p>
        </p:txBody>
      </p:sp>
      <p:graphicFrame>
        <p:nvGraphicFramePr>
          <p:cNvPr id="7" name="Table 6">
            <a:extLst>
              <a:ext uri="{FF2B5EF4-FFF2-40B4-BE49-F238E27FC236}">
                <a16:creationId xmlns:a16="http://schemas.microsoft.com/office/drawing/2014/main" id="{655436AD-AA0D-4B3F-ADFF-279C457186E3}"/>
              </a:ext>
            </a:extLst>
          </p:cNvPr>
          <p:cNvGraphicFramePr>
            <a:graphicFrameLocks noGrp="1"/>
          </p:cNvGraphicFramePr>
          <p:nvPr>
            <p:extLst>
              <p:ext uri="{D42A27DB-BD31-4B8C-83A1-F6EECF244321}">
                <p14:modId xmlns:p14="http://schemas.microsoft.com/office/powerpoint/2010/main" val="2529389425"/>
              </p:ext>
            </p:extLst>
          </p:nvPr>
        </p:nvGraphicFramePr>
        <p:xfrm>
          <a:off x="4831102" y="5147218"/>
          <a:ext cx="6152778" cy="1536385"/>
        </p:xfrm>
        <a:graphic>
          <a:graphicData uri="http://schemas.openxmlformats.org/drawingml/2006/table">
            <a:tbl>
              <a:tblPr firstRow="1" bandRow="1">
                <a:tableStyleId>{5C22544A-7EE6-4342-B048-85BDC9FD1C3A}</a:tableStyleId>
              </a:tblPr>
              <a:tblGrid>
                <a:gridCol w="1025463">
                  <a:extLst>
                    <a:ext uri="{9D8B030D-6E8A-4147-A177-3AD203B41FA5}">
                      <a16:colId xmlns:a16="http://schemas.microsoft.com/office/drawing/2014/main" val="179846550"/>
                    </a:ext>
                  </a:extLst>
                </a:gridCol>
                <a:gridCol w="1025463">
                  <a:extLst>
                    <a:ext uri="{9D8B030D-6E8A-4147-A177-3AD203B41FA5}">
                      <a16:colId xmlns:a16="http://schemas.microsoft.com/office/drawing/2014/main" val="439841359"/>
                    </a:ext>
                  </a:extLst>
                </a:gridCol>
                <a:gridCol w="1025463">
                  <a:extLst>
                    <a:ext uri="{9D8B030D-6E8A-4147-A177-3AD203B41FA5}">
                      <a16:colId xmlns:a16="http://schemas.microsoft.com/office/drawing/2014/main" val="3199482925"/>
                    </a:ext>
                  </a:extLst>
                </a:gridCol>
                <a:gridCol w="1025463">
                  <a:extLst>
                    <a:ext uri="{9D8B030D-6E8A-4147-A177-3AD203B41FA5}">
                      <a16:colId xmlns:a16="http://schemas.microsoft.com/office/drawing/2014/main" val="1303486792"/>
                    </a:ext>
                  </a:extLst>
                </a:gridCol>
                <a:gridCol w="1025463">
                  <a:extLst>
                    <a:ext uri="{9D8B030D-6E8A-4147-A177-3AD203B41FA5}">
                      <a16:colId xmlns:a16="http://schemas.microsoft.com/office/drawing/2014/main" val="1595581833"/>
                    </a:ext>
                  </a:extLst>
                </a:gridCol>
                <a:gridCol w="1025463">
                  <a:extLst>
                    <a:ext uri="{9D8B030D-6E8A-4147-A177-3AD203B41FA5}">
                      <a16:colId xmlns:a16="http://schemas.microsoft.com/office/drawing/2014/main" val="365597971"/>
                    </a:ext>
                  </a:extLst>
                </a:gridCol>
              </a:tblGrid>
              <a:tr h="307277">
                <a:tc>
                  <a:txBody>
                    <a:bodyPr/>
                    <a:lstStyle/>
                    <a:p>
                      <a:endParaRPr lang="en-US" sz="1400" dirty="0"/>
                    </a:p>
                  </a:txBody>
                  <a:tcPr/>
                </a:tc>
                <a:tc>
                  <a:txBody>
                    <a:bodyPr/>
                    <a:lstStyle/>
                    <a:p>
                      <a:r>
                        <a:rPr lang="en-US" sz="1400" dirty="0"/>
                        <a:t>Y</a:t>
                      </a:r>
                    </a:p>
                  </a:txBody>
                  <a:tcPr/>
                </a:tc>
                <a:tc>
                  <a:txBody>
                    <a:bodyPr/>
                    <a:lstStyle/>
                    <a:p>
                      <a:r>
                        <a:rPr lang="en-US" sz="1400" dirty="0"/>
                        <a:t>U</a:t>
                      </a:r>
                    </a:p>
                  </a:txBody>
                  <a:tcPr/>
                </a:tc>
                <a:tc>
                  <a:txBody>
                    <a:bodyPr/>
                    <a:lstStyle/>
                    <a:p>
                      <a:r>
                        <a:rPr lang="en-US" sz="1400" dirty="0"/>
                        <a:t>V</a:t>
                      </a:r>
                    </a:p>
                  </a:txBody>
                  <a:tcPr/>
                </a:tc>
                <a:tc>
                  <a:txBody>
                    <a:bodyPr/>
                    <a:lstStyle/>
                    <a:p>
                      <a:r>
                        <a:rPr lang="en-US" sz="1400" dirty="0" err="1"/>
                        <a:t>EncT</a:t>
                      </a:r>
                      <a:endParaRPr lang="en-US" sz="1400" dirty="0"/>
                    </a:p>
                  </a:txBody>
                  <a:tcPr/>
                </a:tc>
                <a:tc>
                  <a:txBody>
                    <a:bodyPr/>
                    <a:lstStyle/>
                    <a:p>
                      <a:r>
                        <a:rPr lang="en-US" sz="1400" dirty="0" err="1"/>
                        <a:t>DecT</a:t>
                      </a:r>
                      <a:endParaRPr lang="en-US" sz="1400" dirty="0"/>
                    </a:p>
                  </a:txBody>
                  <a:tcPr/>
                </a:tc>
                <a:extLst>
                  <a:ext uri="{0D108BD9-81ED-4DB2-BD59-A6C34878D82A}">
                    <a16:rowId xmlns:a16="http://schemas.microsoft.com/office/drawing/2014/main" val="829249912"/>
                  </a:ext>
                </a:extLst>
              </a:tr>
              <a:tr h="307277">
                <a:tc>
                  <a:txBody>
                    <a:bodyPr/>
                    <a:lstStyle/>
                    <a:p>
                      <a:r>
                        <a:rPr lang="en-US" sz="1400" dirty="0"/>
                        <a:t>AI</a:t>
                      </a:r>
                    </a:p>
                  </a:txBody>
                  <a:tcPr/>
                </a:tc>
                <a:tc>
                  <a:txBody>
                    <a:bodyPr/>
                    <a:lstStyle/>
                    <a:p>
                      <a:r>
                        <a:rPr lang="en-US" sz="1400" dirty="0"/>
                        <a:t>-0.01%</a:t>
                      </a:r>
                    </a:p>
                  </a:txBody>
                  <a:tcPr/>
                </a:tc>
                <a:tc>
                  <a:txBody>
                    <a:bodyPr/>
                    <a:lstStyle/>
                    <a:p>
                      <a:r>
                        <a:rPr lang="en-US" sz="1400" dirty="0"/>
                        <a:t>0.05%</a:t>
                      </a:r>
                    </a:p>
                  </a:txBody>
                  <a:tcPr/>
                </a:tc>
                <a:tc>
                  <a:txBody>
                    <a:bodyPr/>
                    <a:lstStyle/>
                    <a:p>
                      <a:r>
                        <a:rPr lang="en-US" sz="1400" dirty="0"/>
                        <a:t>-0.17%</a:t>
                      </a:r>
                    </a:p>
                  </a:txBody>
                  <a:tcPr/>
                </a:tc>
                <a:tc>
                  <a:txBody>
                    <a:bodyPr/>
                    <a:lstStyle/>
                    <a:p>
                      <a:r>
                        <a:rPr lang="en-US" sz="1400" dirty="0"/>
                        <a:t>100%</a:t>
                      </a:r>
                    </a:p>
                  </a:txBody>
                  <a:tcPr/>
                </a:tc>
                <a:tc>
                  <a:txBody>
                    <a:bodyPr/>
                    <a:lstStyle/>
                    <a:p>
                      <a:r>
                        <a:rPr lang="en-US" sz="1400" dirty="0"/>
                        <a:t>100%</a:t>
                      </a:r>
                    </a:p>
                  </a:txBody>
                  <a:tcPr/>
                </a:tc>
                <a:extLst>
                  <a:ext uri="{0D108BD9-81ED-4DB2-BD59-A6C34878D82A}">
                    <a16:rowId xmlns:a16="http://schemas.microsoft.com/office/drawing/2014/main" val="275917632"/>
                  </a:ext>
                </a:extLst>
              </a:tr>
              <a:tr h="307277">
                <a:tc>
                  <a:txBody>
                    <a:bodyPr/>
                    <a:lstStyle/>
                    <a:p>
                      <a:r>
                        <a:rPr lang="en-US" sz="1400" dirty="0"/>
                        <a:t>RA</a:t>
                      </a:r>
                    </a:p>
                  </a:txBody>
                  <a:tcPr/>
                </a:tc>
                <a:tc>
                  <a:txBody>
                    <a:bodyPr/>
                    <a:lstStyle/>
                    <a:p>
                      <a:r>
                        <a:rPr lang="en-US" sz="1400" dirty="0"/>
                        <a:t>0.02%</a:t>
                      </a:r>
                    </a:p>
                  </a:txBody>
                  <a:tcPr/>
                </a:tc>
                <a:tc>
                  <a:txBody>
                    <a:bodyPr/>
                    <a:lstStyle/>
                    <a:p>
                      <a:r>
                        <a:rPr lang="en-US" sz="1400" dirty="0"/>
                        <a:t>-0.04%</a:t>
                      </a:r>
                    </a:p>
                  </a:txBody>
                  <a:tcPr/>
                </a:tc>
                <a:tc>
                  <a:txBody>
                    <a:bodyPr/>
                    <a:lstStyle/>
                    <a:p>
                      <a:r>
                        <a:rPr lang="en-US" sz="1400" dirty="0"/>
                        <a:t>-0.06%</a:t>
                      </a:r>
                    </a:p>
                  </a:txBody>
                  <a:tcPr/>
                </a:tc>
                <a:tc>
                  <a:txBody>
                    <a:bodyPr/>
                    <a:lstStyle/>
                    <a:p>
                      <a:r>
                        <a:rPr lang="en-US" sz="1400" dirty="0"/>
                        <a:t>100%</a:t>
                      </a:r>
                    </a:p>
                  </a:txBody>
                  <a:tcPr/>
                </a:tc>
                <a:tc>
                  <a:txBody>
                    <a:bodyPr/>
                    <a:lstStyle/>
                    <a:p>
                      <a:r>
                        <a:rPr lang="en-US" sz="1400" dirty="0"/>
                        <a:t>100%</a:t>
                      </a:r>
                    </a:p>
                  </a:txBody>
                  <a:tcPr/>
                </a:tc>
                <a:extLst>
                  <a:ext uri="{0D108BD9-81ED-4DB2-BD59-A6C34878D82A}">
                    <a16:rowId xmlns:a16="http://schemas.microsoft.com/office/drawing/2014/main" val="2206534011"/>
                  </a:ext>
                </a:extLst>
              </a:tr>
              <a:tr h="307277">
                <a:tc>
                  <a:txBody>
                    <a:bodyPr/>
                    <a:lstStyle/>
                    <a:p>
                      <a:r>
                        <a:rPr lang="en-US" sz="1400" dirty="0"/>
                        <a:t>LDB</a:t>
                      </a:r>
                    </a:p>
                  </a:txBody>
                  <a:tcPr/>
                </a:tc>
                <a:tc>
                  <a:txBody>
                    <a:bodyPr/>
                    <a:lstStyle/>
                    <a:p>
                      <a:endParaRPr lang="en-US" sz="1400" dirty="0"/>
                    </a:p>
                  </a:txBody>
                  <a:tcPr/>
                </a:tc>
                <a:tc>
                  <a:txBody>
                    <a:bodyPr/>
                    <a:lstStyle/>
                    <a:p>
                      <a:endParaRPr lang="en-US" sz="1400" dirty="0"/>
                    </a:p>
                  </a:txBody>
                  <a:tcPr/>
                </a:tc>
                <a:tc>
                  <a:txBody>
                    <a:bodyPr/>
                    <a:lstStyle/>
                    <a:p>
                      <a:endParaRPr lang="en-US" sz="1400" dirty="0"/>
                    </a:p>
                  </a:txBody>
                  <a:tcPr/>
                </a:tc>
                <a:tc>
                  <a:txBody>
                    <a:bodyPr/>
                    <a:lstStyle/>
                    <a:p>
                      <a:endParaRPr lang="en-US" sz="1400" dirty="0"/>
                    </a:p>
                  </a:txBody>
                  <a:tcPr/>
                </a:tc>
                <a:tc>
                  <a:txBody>
                    <a:bodyPr/>
                    <a:lstStyle/>
                    <a:p>
                      <a:endParaRPr lang="en-US" sz="1400" dirty="0"/>
                    </a:p>
                  </a:txBody>
                  <a:tcPr/>
                </a:tc>
                <a:extLst>
                  <a:ext uri="{0D108BD9-81ED-4DB2-BD59-A6C34878D82A}">
                    <a16:rowId xmlns:a16="http://schemas.microsoft.com/office/drawing/2014/main" val="3701266462"/>
                  </a:ext>
                </a:extLst>
              </a:tr>
              <a:tr h="307277">
                <a:tc>
                  <a:txBody>
                    <a:bodyPr/>
                    <a:lstStyle/>
                    <a:p>
                      <a:r>
                        <a:rPr lang="en-US" sz="1400" dirty="0"/>
                        <a:t>LDP</a:t>
                      </a:r>
                    </a:p>
                  </a:txBody>
                  <a:tcPr/>
                </a:tc>
                <a:tc>
                  <a:txBody>
                    <a:bodyPr/>
                    <a:lstStyle/>
                    <a:p>
                      <a:r>
                        <a:rPr lang="en-US" sz="1400" dirty="0"/>
                        <a:t>0.04%</a:t>
                      </a:r>
                    </a:p>
                  </a:txBody>
                  <a:tcPr/>
                </a:tc>
                <a:tc>
                  <a:txBody>
                    <a:bodyPr/>
                    <a:lstStyle/>
                    <a:p>
                      <a:r>
                        <a:rPr lang="en-US" sz="1400" dirty="0"/>
                        <a:t>-0.12%</a:t>
                      </a:r>
                    </a:p>
                  </a:txBody>
                  <a:tcPr/>
                </a:tc>
                <a:tc>
                  <a:txBody>
                    <a:bodyPr/>
                    <a:lstStyle/>
                    <a:p>
                      <a:r>
                        <a:rPr lang="en-US" sz="1400" dirty="0"/>
                        <a:t>-0.40%</a:t>
                      </a:r>
                    </a:p>
                  </a:txBody>
                  <a:tcPr/>
                </a:tc>
                <a:tc>
                  <a:txBody>
                    <a:bodyPr/>
                    <a:lstStyle/>
                    <a:p>
                      <a:r>
                        <a:rPr lang="en-US" sz="1400" dirty="0"/>
                        <a:t>100%</a:t>
                      </a:r>
                    </a:p>
                  </a:txBody>
                  <a:tcPr/>
                </a:tc>
                <a:tc>
                  <a:txBody>
                    <a:bodyPr/>
                    <a:lstStyle/>
                    <a:p>
                      <a:r>
                        <a:rPr lang="en-US" sz="1400" dirty="0"/>
                        <a:t>100%</a:t>
                      </a:r>
                    </a:p>
                  </a:txBody>
                  <a:tcPr/>
                </a:tc>
                <a:extLst>
                  <a:ext uri="{0D108BD9-81ED-4DB2-BD59-A6C34878D82A}">
                    <a16:rowId xmlns:a16="http://schemas.microsoft.com/office/drawing/2014/main" val="710415201"/>
                  </a:ext>
                </a:extLst>
              </a:tr>
            </a:tbl>
          </a:graphicData>
        </a:graphic>
      </p:graphicFrame>
    </p:spTree>
    <p:extLst>
      <p:ext uri="{BB962C8B-B14F-4D97-AF65-F5344CB8AC3E}">
        <p14:creationId xmlns:p14="http://schemas.microsoft.com/office/powerpoint/2010/main" val="3654974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8BFFA44-4D71-4A26-98CF-3D1D7B0E065D}"/>
              </a:ext>
            </a:extLst>
          </p:cNvPr>
          <p:cNvSpPr>
            <a:spLocks noGrp="1"/>
          </p:cNvSpPr>
          <p:nvPr>
            <p:ph type="title"/>
          </p:nvPr>
        </p:nvSpPr>
        <p:spPr/>
        <p:txBody>
          <a:bodyPr/>
          <a:lstStyle/>
          <a:p>
            <a:r>
              <a:rPr lang="en-US" dirty="0"/>
              <a:t>Results</a:t>
            </a:r>
          </a:p>
        </p:txBody>
      </p:sp>
      <p:sp>
        <p:nvSpPr>
          <p:cNvPr id="4" name="Subtitle 3">
            <a:extLst>
              <a:ext uri="{FF2B5EF4-FFF2-40B4-BE49-F238E27FC236}">
                <a16:creationId xmlns:a16="http://schemas.microsoft.com/office/drawing/2014/main" id="{F01A8EE7-AC5B-4555-B970-DBA5FAD542C6}"/>
              </a:ext>
            </a:extLst>
          </p:cNvPr>
          <p:cNvSpPr>
            <a:spLocks noGrp="1"/>
          </p:cNvSpPr>
          <p:nvPr>
            <p:ph type="subTitle" idx="1"/>
          </p:nvPr>
        </p:nvSpPr>
        <p:spPr>
          <a:xfrm>
            <a:off x="501888" y="6178752"/>
            <a:ext cx="11188223" cy="274320"/>
          </a:xfrm>
        </p:spPr>
        <p:txBody>
          <a:bodyPr/>
          <a:lstStyle/>
          <a:p>
            <a:r>
              <a:rPr lang="en-US" dirty="0"/>
              <a:t>Thank Ericsson for cross-checking</a:t>
            </a:r>
          </a:p>
        </p:txBody>
      </p:sp>
      <p:graphicFrame>
        <p:nvGraphicFramePr>
          <p:cNvPr id="5" name="Table 4">
            <a:extLst>
              <a:ext uri="{FF2B5EF4-FFF2-40B4-BE49-F238E27FC236}">
                <a16:creationId xmlns:a16="http://schemas.microsoft.com/office/drawing/2014/main" id="{5CF4B160-D1FB-465B-960B-EFC3CFA06793}"/>
              </a:ext>
            </a:extLst>
          </p:cNvPr>
          <p:cNvGraphicFramePr>
            <a:graphicFrameLocks noGrp="1"/>
          </p:cNvGraphicFramePr>
          <p:nvPr>
            <p:extLst>
              <p:ext uri="{D42A27DB-BD31-4B8C-83A1-F6EECF244321}">
                <p14:modId xmlns:p14="http://schemas.microsoft.com/office/powerpoint/2010/main" val="4050314765"/>
              </p:ext>
            </p:extLst>
          </p:nvPr>
        </p:nvGraphicFramePr>
        <p:xfrm>
          <a:off x="495299" y="1032727"/>
          <a:ext cx="4406899" cy="2125980"/>
        </p:xfrm>
        <a:graphic>
          <a:graphicData uri="http://schemas.openxmlformats.org/drawingml/2006/table">
            <a:tbl>
              <a:tblPr/>
              <a:tblGrid>
                <a:gridCol w="1224969">
                  <a:extLst>
                    <a:ext uri="{9D8B030D-6E8A-4147-A177-3AD203B41FA5}">
                      <a16:colId xmlns:a16="http://schemas.microsoft.com/office/drawing/2014/main" val="3518895315"/>
                    </a:ext>
                  </a:extLst>
                </a:gridCol>
                <a:gridCol w="636386">
                  <a:extLst>
                    <a:ext uri="{9D8B030D-6E8A-4147-A177-3AD203B41FA5}">
                      <a16:colId xmlns:a16="http://schemas.microsoft.com/office/drawing/2014/main" val="2101665413"/>
                    </a:ext>
                  </a:extLst>
                </a:gridCol>
                <a:gridCol w="636386">
                  <a:extLst>
                    <a:ext uri="{9D8B030D-6E8A-4147-A177-3AD203B41FA5}">
                      <a16:colId xmlns:a16="http://schemas.microsoft.com/office/drawing/2014/main" val="3545093778"/>
                    </a:ext>
                  </a:extLst>
                </a:gridCol>
                <a:gridCol w="636386">
                  <a:extLst>
                    <a:ext uri="{9D8B030D-6E8A-4147-A177-3AD203B41FA5}">
                      <a16:colId xmlns:a16="http://schemas.microsoft.com/office/drawing/2014/main" val="2479329207"/>
                    </a:ext>
                  </a:extLst>
                </a:gridCol>
                <a:gridCol w="636386">
                  <a:extLst>
                    <a:ext uri="{9D8B030D-6E8A-4147-A177-3AD203B41FA5}">
                      <a16:colId xmlns:a16="http://schemas.microsoft.com/office/drawing/2014/main" val="901988195"/>
                    </a:ext>
                  </a:extLst>
                </a:gridCol>
                <a:gridCol w="636386">
                  <a:extLst>
                    <a:ext uri="{9D8B030D-6E8A-4147-A177-3AD203B41FA5}">
                      <a16:colId xmlns:a16="http://schemas.microsoft.com/office/drawing/2014/main" val="2391679068"/>
                    </a:ext>
                  </a:extLst>
                </a:gridCol>
              </a:tblGrid>
              <a:tr h="205740">
                <a:tc>
                  <a:txBody>
                    <a:bodyPr/>
                    <a:lstStyle/>
                    <a:p>
                      <a:pPr algn="ctr" fontAlgn="ctr"/>
                      <a:endParaRPr lang="en-US" sz="12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200" b="1" i="0" u="none" strike="noStrike">
                          <a:solidFill>
                            <a:srgbClr val="000000"/>
                          </a:solidFill>
                          <a:effectLst/>
                          <a:latin typeface="Arial" panose="020B0604020202020204" pitchFamily="34" charset="0"/>
                        </a:rPr>
                        <a:t>All Intra Main10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697865403"/>
                  </a:ext>
                </a:extLst>
              </a:tr>
              <a:tr h="205740">
                <a:tc>
                  <a:txBody>
                    <a:bodyPr/>
                    <a:lstStyle/>
                    <a:p>
                      <a:pPr algn="ctr" fontAlgn="ctr"/>
                      <a:endParaRPr lang="en-US" sz="12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200" b="1" i="0" u="none" strike="noStrike">
                          <a:solidFill>
                            <a:srgbClr val="000000"/>
                          </a:solidFill>
                          <a:effectLst/>
                          <a:latin typeface="Arial" panose="020B0604020202020204" pitchFamily="34" charset="0"/>
                        </a:rPr>
                        <a:t>Over VTM-7.0-CE5Anchor</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689386152"/>
                  </a:ext>
                </a:extLst>
              </a:tr>
              <a:tr h="161925">
                <a:tc>
                  <a:txBody>
                    <a:bodyPr/>
                    <a:lstStyle/>
                    <a:p>
                      <a:pPr algn="ctr" fontAlgn="ctr"/>
                      <a:endParaRPr lang="en-US" sz="12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95063698"/>
                  </a:ext>
                </a:extLst>
              </a:tr>
              <a:tr h="161925">
                <a:tc>
                  <a:txBody>
                    <a:bodyPr/>
                    <a:lstStyle/>
                    <a:p>
                      <a:pPr algn="ctr" fontAlgn="ctr"/>
                      <a:r>
                        <a:rPr lang="en-US" sz="1200" b="0" i="0" u="none" strike="noStrike">
                          <a:solidFill>
                            <a:srgbClr val="000000"/>
                          </a:solidFill>
                          <a:effectLst/>
                          <a:latin typeface="Arial" panose="020B0604020202020204" pitchFamily="34"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0.10%</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0.16%</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101%</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774648289"/>
                  </a:ext>
                </a:extLst>
              </a:tr>
              <a:tr h="161925">
                <a:tc>
                  <a:txBody>
                    <a:bodyPr/>
                    <a:lstStyle/>
                    <a:p>
                      <a:pPr algn="ctr" fontAlgn="ctr"/>
                      <a:r>
                        <a:rPr lang="en-US" sz="1200" b="0" i="0" u="none" strike="noStrike">
                          <a:solidFill>
                            <a:srgbClr val="000000"/>
                          </a:solidFill>
                          <a:effectLst/>
                          <a:latin typeface="Arial" panose="020B0604020202020204" pitchFamily="34"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0.06%</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-0.12%</a:t>
                      </a:r>
                    </a:p>
                  </a:txBody>
                  <a:tcPr marL="7620" marR="7620" marT="7620"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-0.92%</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99%</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98%</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509524653"/>
                  </a:ext>
                </a:extLst>
              </a:tr>
              <a:tr h="161925">
                <a:tc>
                  <a:txBody>
                    <a:bodyPr/>
                    <a:lstStyle/>
                    <a:p>
                      <a:pPr algn="ctr" fontAlgn="ctr"/>
                      <a:r>
                        <a:rPr lang="en-US" sz="1200" b="0" i="0" u="none" strike="noStrike">
                          <a:solidFill>
                            <a:srgbClr val="000000"/>
                          </a:solidFill>
                          <a:effectLst/>
                          <a:latin typeface="Arial" panose="020B0604020202020204" pitchFamily="34"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0.02%</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-0.36%</a:t>
                      </a:r>
                    </a:p>
                  </a:txBody>
                  <a:tcPr marL="7620" marR="7620" marT="7620"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0.17%</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101%</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101%</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801088605"/>
                  </a:ext>
                </a:extLst>
              </a:tr>
              <a:tr h="161925">
                <a:tc>
                  <a:txBody>
                    <a:bodyPr/>
                    <a:lstStyle/>
                    <a:p>
                      <a:pPr algn="ctr" fontAlgn="ctr"/>
                      <a:r>
                        <a:rPr lang="en-US" sz="1200" b="0" i="0" u="none" strike="noStrike">
                          <a:solidFill>
                            <a:srgbClr val="000000"/>
                          </a:solidFill>
                          <a:effectLst/>
                          <a:latin typeface="Arial" panose="020B0604020202020204" pitchFamily="34"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-0.06%</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0.22%</a:t>
                      </a:r>
                    </a:p>
                  </a:txBody>
                  <a:tcPr marL="7620" marR="7620" marT="7620"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0.02%</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102%</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41642685"/>
                  </a:ext>
                </a:extLst>
              </a:tr>
              <a:tr h="161925">
                <a:tc>
                  <a:txBody>
                    <a:bodyPr/>
                    <a:lstStyle/>
                    <a:p>
                      <a:pPr algn="ctr" fontAlgn="ctr"/>
                      <a:r>
                        <a:rPr lang="en-US" sz="1200" b="0" i="0" u="none" strike="noStrike">
                          <a:solidFill>
                            <a:srgbClr val="000000"/>
                          </a:solidFill>
                          <a:effectLst/>
                          <a:latin typeface="Arial" panose="020B0604020202020204" pitchFamily="34"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-0.09%</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0.64%</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-0.58%</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99%</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18726886"/>
                  </a:ext>
                </a:extLst>
              </a:tr>
              <a:tr h="161925">
                <a:tc>
                  <a:txBody>
                    <a:bodyPr/>
                    <a:lstStyle/>
                    <a:p>
                      <a:pPr algn="ctr" fontAlgn="ctr"/>
                      <a:r>
                        <a:rPr lang="en-US" sz="1200" b="1" i="0" u="none" strike="noStrike">
                          <a:solidFill>
                            <a:srgbClr val="000000"/>
                          </a:solidFill>
                          <a:effectLst/>
                          <a:latin typeface="Arial" panose="020B0604020202020204" pitchFamily="34" charset="0"/>
                        </a:rPr>
                        <a:t>Overall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0.05%</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-0.17%</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85386535"/>
                  </a:ext>
                </a:extLst>
              </a:tr>
              <a:tr h="161925">
                <a:tc>
                  <a:txBody>
                    <a:bodyPr/>
                    <a:lstStyle/>
                    <a:p>
                      <a:pPr algn="ctr" fontAlgn="ctr"/>
                      <a:r>
                        <a:rPr lang="en-US" sz="1200" b="0" i="0" u="none" strike="noStrike">
                          <a:solidFill>
                            <a:srgbClr val="000000"/>
                          </a:solidFill>
                          <a:effectLst/>
                          <a:latin typeface="Arial" panose="020B0604020202020204" pitchFamily="34"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-0.15%</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-0.65%</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98%</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614221782"/>
                  </a:ext>
                </a:extLst>
              </a:tr>
              <a:tr h="161925">
                <a:tc>
                  <a:txBody>
                    <a:bodyPr/>
                    <a:lstStyle/>
                    <a:p>
                      <a:pPr algn="ctr" fontAlgn="ctr"/>
                      <a:r>
                        <a:rPr lang="en-US" sz="1200" b="0" i="0" u="none" strike="noStrike">
                          <a:solidFill>
                            <a:srgbClr val="000000"/>
                          </a:solidFill>
                          <a:effectLst/>
                          <a:latin typeface="Arial" panose="020B0604020202020204" pitchFamily="34" charset="0"/>
                        </a:rPr>
                        <a:t>Class 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-0.02%</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0.01%</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0.09%</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53287528"/>
                  </a:ext>
                </a:extLst>
              </a:tr>
            </a:tbl>
          </a:graphicData>
        </a:graphic>
      </p:graphicFrame>
      <p:graphicFrame>
        <p:nvGraphicFramePr>
          <p:cNvPr id="7" name="Table 6">
            <a:extLst>
              <a:ext uri="{FF2B5EF4-FFF2-40B4-BE49-F238E27FC236}">
                <a16:creationId xmlns:a16="http://schemas.microsoft.com/office/drawing/2014/main" id="{1DE165CD-46AF-4EFF-A99B-69DE830C580F}"/>
              </a:ext>
            </a:extLst>
          </p:cNvPr>
          <p:cNvGraphicFramePr>
            <a:graphicFrameLocks noGrp="1"/>
          </p:cNvGraphicFramePr>
          <p:nvPr>
            <p:extLst>
              <p:ext uri="{D42A27DB-BD31-4B8C-83A1-F6EECF244321}">
                <p14:modId xmlns:p14="http://schemas.microsoft.com/office/powerpoint/2010/main" val="2064664939"/>
              </p:ext>
            </p:extLst>
          </p:nvPr>
        </p:nvGraphicFramePr>
        <p:xfrm>
          <a:off x="495298" y="3285399"/>
          <a:ext cx="4406899" cy="2110740"/>
        </p:xfrm>
        <a:graphic>
          <a:graphicData uri="http://schemas.openxmlformats.org/drawingml/2006/table">
            <a:tbl>
              <a:tblPr/>
              <a:tblGrid>
                <a:gridCol w="1224969">
                  <a:extLst>
                    <a:ext uri="{9D8B030D-6E8A-4147-A177-3AD203B41FA5}">
                      <a16:colId xmlns:a16="http://schemas.microsoft.com/office/drawing/2014/main" val="727533097"/>
                    </a:ext>
                  </a:extLst>
                </a:gridCol>
                <a:gridCol w="636386">
                  <a:extLst>
                    <a:ext uri="{9D8B030D-6E8A-4147-A177-3AD203B41FA5}">
                      <a16:colId xmlns:a16="http://schemas.microsoft.com/office/drawing/2014/main" val="3353713520"/>
                    </a:ext>
                  </a:extLst>
                </a:gridCol>
                <a:gridCol w="636386">
                  <a:extLst>
                    <a:ext uri="{9D8B030D-6E8A-4147-A177-3AD203B41FA5}">
                      <a16:colId xmlns:a16="http://schemas.microsoft.com/office/drawing/2014/main" val="2119395136"/>
                    </a:ext>
                  </a:extLst>
                </a:gridCol>
                <a:gridCol w="636386">
                  <a:extLst>
                    <a:ext uri="{9D8B030D-6E8A-4147-A177-3AD203B41FA5}">
                      <a16:colId xmlns:a16="http://schemas.microsoft.com/office/drawing/2014/main" val="3007343210"/>
                    </a:ext>
                  </a:extLst>
                </a:gridCol>
                <a:gridCol w="636386">
                  <a:extLst>
                    <a:ext uri="{9D8B030D-6E8A-4147-A177-3AD203B41FA5}">
                      <a16:colId xmlns:a16="http://schemas.microsoft.com/office/drawing/2014/main" val="2849244"/>
                    </a:ext>
                  </a:extLst>
                </a:gridCol>
                <a:gridCol w="636386">
                  <a:extLst>
                    <a:ext uri="{9D8B030D-6E8A-4147-A177-3AD203B41FA5}">
                      <a16:colId xmlns:a16="http://schemas.microsoft.com/office/drawing/2014/main" val="4085973899"/>
                    </a:ext>
                  </a:extLst>
                </a:gridCol>
              </a:tblGrid>
              <a:tr h="205740">
                <a:tc>
                  <a:txBody>
                    <a:bodyPr/>
                    <a:lstStyle/>
                    <a:p>
                      <a:pPr algn="ctr" fontAlgn="ctr"/>
                      <a:endParaRPr lang="en-US" sz="12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200" b="1" i="0" u="none" strike="noStrike">
                          <a:solidFill>
                            <a:srgbClr val="000000"/>
                          </a:solidFill>
                          <a:effectLst/>
                          <a:latin typeface="Arial" panose="020B0604020202020204" pitchFamily="34" charset="0"/>
                        </a:rPr>
                        <a:t>Low delay B Main10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076747979"/>
                  </a:ext>
                </a:extLst>
              </a:tr>
              <a:tr h="161925">
                <a:tc>
                  <a:txBody>
                    <a:bodyPr/>
                    <a:lstStyle/>
                    <a:p>
                      <a:pPr algn="ctr" fontAlgn="ctr"/>
                      <a:endParaRPr lang="en-US" sz="12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200" b="1" i="0" u="none" strike="noStrike">
                          <a:solidFill>
                            <a:srgbClr val="000000"/>
                          </a:solidFill>
                          <a:effectLst/>
                          <a:latin typeface="Arial" panose="020B0604020202020204" pitchFamily="34" charset="0"/>
                        </a:rPr>
                        <a:t>Over VTM-7.0-CE5Anchor</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55555459"/>
                  </a:ext>
                </a:extLst>
              </a:tr>
              <a:tr h="161925">
                <a:tc>
                  <a:txBody>
                    <a:bodyPr/>
                    <a:lstStyle/>
                    <a:p>
                      <a:pPr algn="ctr" fontAlgn="ctr"/>
                      <a:endParaRPr lang="en-US" sz="12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88549066"/>
                  </a:ext>
                </a:extLst>
              </a:tr>
              <a:tr h="161925">
                <a:tc>
                  <a:txBody>
                    <a:bodyPr/>
                    <a:lstStyle/>
                    <a:p>
                      <a:pPr algn="ctr" fontAlgn="ctr"/>
                      <a:r>
                        <a:rPr lang="en-US" sz="1200" b="0" i="0" u="none" strike="noStrike">
                          <a:solidFill>
                            <a:srgbClr val="000000"/>
                          </a:solidFill>
                          <a:effectLst/>
                          <a:latin typeface="Arial" panose="020B0604020202020204" pitchFamily="34"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52141233"/>
                  </a:ext>
                </a:extLst>
              </a:tr>
              <a:tr h="161925">
                <a:tc>
                  <a:txBody>
                    <a:bodyPr/>
                    <a:lstStyle/>
                    <a:p>
                      <a:pPr algn="ctr" fontAlgn="ctr"/>
                      <a:r>
                        <a:rPr lang="en-US" sz="1200" b="0" i="0" u="none" strike="noStrike">
                          <a:solidFill>
                            <a:srgbClr val="000000"/>
                          </a:solidFill>
                          <a:effectLst/>
                          <a:latin typeface="Arial" panose="020B0604020202020204" pitchFamily="34"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2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588214919"/>
                  </a:ext>
                </a:extLst>
              </a:tr>
              <a:tr h="161925">
                <a:tc>
                  <a:txBody>
                    <a:bodyPr/>
                    <a:lstStyle/>
                    <a:p>
                      <a:pPr algn="ctr" fontAlgn="ctr"/>
                      <a:r>
                        <a:rPr lang="en-US" sz="1200" b="0" i="0" u="none" strike="noStrike">
                          <a:solidFill>
                            <a:srgbClr val="000000"/>
                          </a:solidFill>
                          <a:effectLst/>
                          <a:latin typeface="Arial" panose="020B0604020202020204" pitchFamily="34"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#VALUE!</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#VALUE!</a:t>
                      </a:r>
                    </a:p>
                  </a:txBody>
                  <a:tcPr marL="7620" marR="7620" marT="7620"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#VALUE!</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#NUM!</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#NUM!</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223084667"/>
                  </a:ext>
                </a:extLst>
              </a:tr>
              <a:tr h="161925">
                <a:tc>
                  <a:txBody>
                    <a:bodyPr/>
                    <a:lstStyle/>
                    <a:p>
                      <a:pPr algn="ctr" fontAlgn="ctr"/>
                      <a:r>
                        <a:rPr lang="en-US" sz="1200" b="0" i="0" u="none" strike="noStrike">
                          <a:solidFill>
                            <a:srgbClr val="000000"/>
                          </a:solidFill>
                          <a:effectLst/>
                          <a:latin typeface="Arial" panose="020B0604020202020204" pitchFamily="34"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-0.03%</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-0.02%</a:t>
                      </a:r>
                    </a:p>
                  </a:txBody>
                  <a:tcPr marL="7620" marR="7620" marT="7620"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-0.38%</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101%</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496577508"/>
                  </a:ext>
                </a:extLst>
              </a:tr>
              <a:tr h="161925">
                <a:tc>
                  <a:txBody>
                    <a:bodyPr/>
                    <a:lstStyle/>
                    <a:p>
                      <a:pPr algn="ctr" fontAlgn="ctr"/>
                      <a:r>
                        <a:rPr lang="en-US" sz="1200" b="0" i="0" u="none" strike="noStrike">
                          <a:solidFill>
                            <a:srgbClr val="000000"/>
                          </a:solidFill>
                          <a:effectLst/>
                          <a:latin typeface="Arial" panose="020B0604020202020204" pitchFamily="34"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-0.08%</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0.23%</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-0.92%</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14817065"/>
                  </a:ext>
                </a:extLst>
              </a:tr>
              <a:tr h="161925">
                <a:tc>
                  <a:txBody>
                    <a:bodyPr/>
                    <a:lstStyle/>
                    <a:p>
                      <a:pPr algn="ctr" fontAlgn="ctr"/>
                      <a:r>
                        <a:rPr lang="en-US" sz="1200" b="1" i="0" u="none" strike="noStrike">
                          <a:solidFill>
                            <a:srgbClr val="000000"/>
                          </a:solidFill>
                          <a:effectLst/>
                          <a:latin typeface="Arial" panose="020B0604020202020204" pitchFamily="34" charset="0"/>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#VALUE!</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#VALUE!</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#VALUE!</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#NUM!</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#NUM!</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07986564"/>
                  </a:ext>
                </a:extLst>
              </a:tr>
              <a:tr h="161925">
                <a:tc>
                  <a:txBody>
                    <a:bodyPr/>
                    <a:lstStyle/>
                    <a:p>
                      <a:pPr algn="ctr" fontAlgn="ctr"/>
                      <a:r>
                        <a:rPr lang="en-US" sz="1200" b="0" i="0" u="none" strike="noStrike">
                          <a:solidFill>
                            <a:srgbClr val="000000"/>
                          </a:solidFill>
                          <a:effectLst/>
                          <a:latin typeface="Arial" panose="020B0604020202020204" pitchFamily="34"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-0.49%</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-1.07%</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219714092"/>
                  </a:ext>
                </a:extLst>
              </a:tr>
              <a:tr h="161925">
                <a:tc>
                  <a:txBody>
                    <a:bodyPr/>
                    <a:lstStyle/>
                    <a:p>
                      <a:pPr algn="ctr" fontAlgn="ctr"/>
                      <a:r>
                        <a:rPr lang="en-US" sz="1200" b="0" i="0" u="none" strike="noStrike" dirty="0">
                          <a:solidFill>
                            <a:srgbClr val="000000"/>
                          </a:solidFill>
                          <a:effectLst/>
                          <a:latin typeface="Arial" panose="020B0604020202020204" pitchFamily="34" charset="0"/>
                        </a:rPr>
                        <a:t>Class 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0.07%</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-0.09%</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0.79%</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82214541"/>
                  </a:ext>
                </a:extLst>
              </a:tr>
            </a:tbl>
          </a:graphicData>
        </a:graphic>
      </p:graphicFrame>
      <p:graphicFrame>
        <p:nvGraphicFramePr>
          <p:cNvPr id="8" name="Table 7">
            <a:extLst>
              <a:ext uri="{FF2B5EF4-FFF2-40B4-BE49-F238E27FC236}">
                <a16:creationId xmlns:a16="http://schemas.microsoft.com/office/drawing/2014/main" id="{9F6FDC41-E3A5-4A2C-AA7A-DD5D42040CB2}"/>
              </a:ext>
            </a:extLst>
          </p:cNvPr>
          <p:cNvGraphicFramePr>
            <a:graphicFrameLocks noGrp="1"/>
          </p:cNvGraphicFramePr>
          <p:nvPr>
            <p:extLst>
              <p:ext uri="{D42A27DB-BD31-4B8C-83A1-F6EECF244321}">
                <p14:modId xmlns:p14="http://schemas.microsoft.com/office/powerpoint/2010/main" val="3953388279"/>
              </p:ext>
            </p:extLst>
          </p:nvPr>
        </p:nvGraphicFramePr>
        <p:xfrm>
          <a:off x="5632319" y="3293019"/>
          <a:ext cx="4406899" cy="2095500"/>
        </p:xfrm>
        <a:graphic>
          <a:graphicData uri="http://schemas.openxmlformats.org/drawingml/2006/table">
            <a:tbl>
              <a:tblPr/>
              <a:tblGrid>
                <a:gridCol w="1224969">
                  <a:extLst>
                    <a:ext uri="{9D8B030D-6E8A-4147-A177-3AD203B41FA5}">
                      <a16:colId xmlns:a16="http://schemas.microsoft.com/office/drawing/2014/main" val="486304976"/>
                    </a:ext>
                  </a:extLst>
                </a:gridCol>
                <a:gridCol w="636386">
                  <a:extLst>
                    <a:ext uri="{9D8B030D-6E8A-4147-A177-3AD203B41FA5}">
                      <a16:colId xmlns:a16="http://schemas.microsoft.com/office/drawing/2014/main" val="1717746465"/>
                    </a:ext>
                  </a:extLst>
                </a:gridCol>
                <a:gridCol w="636386">
                  <a:extLst>
                    <a:ext uri="{9D8B030D-6E8A-4147-A177-3AD203B41FA5}">
                      <a16:colId xmlns:a16="http://schemas.microsoft.com/office/drawing/2014/main" val="74984776"/>
                    </a:ext>
                  </a:extLst>
                </a:gridCol>
                <a:gridCol w="636386">
                  <a:extLst>
                    <a:ext uri="{9D8B030D-6E8A-4147-A177-3AD203B41FA5}">
                      <a16:colId xmlns:a16="http://schemas.microsoft.com/office/drawing/2014/main" val="3309229842"/>
                    </a:ext>
                  </a:extLst>
                </a:gridCol>
                <a:gridCol w="636386">
                  <a:extLst>
                    <a:ext uri="{9D8B030D-6E8A-4147-A177-3AD203B41FA5}">
                      <a16:colId xmlns:a16="http://schemas.microsoft.com/office/drawing/2014/main" val="2781056664"/>
                    </a:ext>
                  </a:extLst>
                </a:gridCol>
                <a:gridCol w="636386">
                  <a:extLst>
                    <a:ext uri="{9D8B030D-6E8A-4147-A177-3AD203B41FA5}">
                      <a16:colId xmlns:a16="http://schemas.microsoft.com/office/drawing/2014/main" val="1292327313"/>
                    </a:ext>
                  </a:extLst>
                </a:gridCol>
              </a:tblGrid>
              <a:tr h="161925">
                <a:tc>
                  <a:txBody>
                    <a:bodyPr/>
                    <a:lstStyle/>
                    <a:p>
                      <a:pPr algn="ctr" fontAlgn="ctr"/>
                      <a:endParaRPr lang="en-US" sz="12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200" b="1" i="0" u="none" strike="noStrike">
                          <a:solidFill>
                            <a:srgbClr val="000000"/>
                          </a:solidFill>
                          <a:effectLst/>
                          <a:latin typeface="Arial" panose="020B0604020202020204" pitchFamily="34" charset="0"/>
                        </a:rPr>
                        <a:t>Low delay P Main10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40621843"/>
                  </a:ext>
                </a:extLst>
              </a:tr>
              <a:tr h="161925">
                <a:tc>
                  <a:txBody>
                    <a:bodyPr/>
                    <a:lstStyle/>
                    <a:p>
                      <a:pPr algn="ctr" fontAlgn="ctr"/>
                      <a:endParaRPr lang="en-US" sz="12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200" b="1" i="0" u="none" strike="noStrike">
                          <a:solidFill>
                            <a:srgbClr val="000000"/>
                          </a:solidFill>
                          <a:effectLst/>
                          <a:latin typeface="Arial" panose="020B0604020202020204" pitchFamily="34" charset="0"/>
                        </a:rPr>
                        <a:t>Over VTM-7.0-CE5Anchor</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500056540"/>
                  </a:ext>
                </a:extLst>
              </a:tr>
              <a:tr h="161925">
                <a:tc>
                  <a:txBody>
                    <a:bodyPr/>
                    <a:lstStyle/>
                    <a:p>
                      <a:pPr algn="ctr" fontAlgn="ctr"/>
                      <a:endParaRPr lang="en-US" sz="12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06072509"/>
                  </a:ext>
                </a:extLst>
              </a:tr>
              <a:tr h="161925">
                <a:tc>
                  <a:txBody>
                    <a:bodyPr/>
                    <a:lstStyle/>
                    <a:p>
                      <a:pPr algn="ctr" fontAlgn="ctr"/>
                      <a:r>
                        <a:rPr lang="en-US" sz="1200" b="0" i="0" u="none" strike="noStrike">
                          <a:solidFill>
                            <a:srgbClr val="000000"/>
                          </a:solidFill>
                          <a:effectLst/>
                          <a:latin typeface="Arial" panose="020B0604020202020204" pitchFamily="34"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97607296"/>
                  </a:ext>
                </a:extLst>
              </a:tr>
              <a:tr h="161925">
                <a:tc>
                  <a:txBody>
                    <a:bodyPr/>
                    <a:lstStyle/>
                    <a:p>
                      <a:pPr algn="ctr" fontAlgn="ctr"/>
                      <a:r>
                        <a:rPr lang="en-US" sz="1200" b="0" i="0" u="none" strike="noStrike">
                          <a:solidFill>
                            <a:srgbClr val="000000"/>
                          </a:solidFill>
                          <a:effectLst/>
                          <a:latin typeface="Arial" panose="020B0604020202020204" pitchFamily="34"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2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997890900"/>
                  </a:ext>
                </a:extLst>
              </a:tr>
              <a:tr h="161925">
                <a:tc>
                  <a:txBody>
                    <a:bodyPr/>
                    <a:lstStyle/>
                    <a:p>
                      <a:pPr algn="ctr" fontAlgn="ctr"/>
                      <a:r>
                        <a:rPr lang="en-US" sz="1200" b="0" i="0" u="none" strike="noStrike">
                          <a:solidFill>
                            <a:srgbClr val="000000"/>
                          </a:solidFill>
                          <a:effectLst/>
                          <a:latin typeface="Arial" panose="020B0604020202020204" pitchFamily="34"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0.02%</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0.03%</a:t>
                      </a:r>
                    </a:p>
                  </a:txBody>
                  <a:tcPr marL="7620" marR="7620" marT="7620"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0.07%</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99%</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587524321"/>
                  </a:ext>
                </a:extLst>
              </a:tr>
              <a:tr h="161925">
                <a:tc>
                  <a:txBody>
                    <a:bodyPr/>
                    <a:lstStyle/>
                    <a:p>
                      <a:pPr algn="ctr" fontAlgn="ctr"/>
                      <a:r>
                        <a:rPr lang="en-US" sz="1200" b="0" i="0" u="none" strike="noStrike">
                          <a:solidFill>
                            <a:srgbClr val="000000"/>
                          </a:solidFill>
                          <a:effectLst/>
                          <a:latin typeface="Arial" panose="020B0604020202020204" pitchFamily="34"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-0.19%</a:t>
                      </a:r>
                    </a:p>
                  </a:txBody>
                  <a:tcPr marL="7620" marR="7620" marT="7620"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-0.26%</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042768866"/>
                  </a:ext>
                </a:extLst>
              </a:tr>
              <a:tr h="161925">
                <a:tc>
                  <a:txBody>
                    <a:bodyPr/>
                    <a:lstStyle/>
                    <a:p>
                      <a:pPr algn="ctr" fontAlgn="ctr"/>
                      <a:r>
                        <a:rPr lang="en-US" sz="1200" b="0" i="0" u="none" strike="noStrike">
                          <a:solidFill>
                            <a:srgbClr val="000000"/>
                          </a:solidFill>
                          <a:effectLst/>
                          <a:latin typeface="Arial" panose="020B0604020202020204" pitchFamily="34"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0.14%</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-0.25%</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-1.38%</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101%</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60968651"/>
                  </a:ext>
                </a:extLst>
              </a:tr>
              <a:tr h="161925">
                <a:tc>
                  <a:txBody>
                    <a:bodyPr/>
                    <a:lstStyle/>
                    <a:p>
                      <a:pPr algn="ctr" fontAlgn="ctr"/>
                      <a:r>
                        <a:rPr lang="en-US" sz="1200" b="1" i="0" u="none" strike="noStrike">
                          <a:solidFill>
                            <a:srgbClr val="000000"/>
                          </a:solidFill>
                          <a:effectLst/>
                          <a:latin typeface="Arial" panose="020B0604020202020204" pitchFamily="34" charset="0"/>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0.04%</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-0.12%</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-0.40%</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6369927"/>
                  </a:ext>
                </a:extLst>
              </a:tr>
              <a:tr h="161925">
                <a:tc>
                  <a:txBody>
                    <a:bodyPr/>
                    <a:lstStyle/>
                    <a:p>
                      <a:pPr algn="ctr" fontAlgn="ctr"/>
                      <a:r>
                        <a:rPr lang="en-US" sz="1200" b="0" i="0" u="none" strike="noStrike">
                          <a:solidFill>
                            <a:srgbClr val="000000"/>
                          </a:solidFill>
                          <a:effectLst/>
                          <a:latin typeface="Arial" panose="020B0604020202020204" pitchFamily="34"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-0.02%</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-1.43%</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-1.85%</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99%</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627351511"/>
                  </a:ext>
                </a:extLst>
              </a:tr>
              <a:tr h="161925">
                <a:tc>
                  <a:txBody>
                    <a:bodyPr/>
                    <a:lstStyle/>
                    <a:p>
                      <a:pPr algn="ctr" fontAlgn="ctr"/>
                      <a:r>
                        <a:rPr lang="en-US" sz="1200" b="0" i="0" u="none" strike="noStrike">
                          <a:solidFill>
                            <a:srgbClr val="000000"/>
                          </a:solidFill>
                          <a:effectLst/>
                          <a:latin typeface="Arial" panose="020B0604020202020204" pitchFamily="34" charset="0"/>
                        </a:rPr>
                        <a:t>Class 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-0.07%</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-0.27%</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-0.08%</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101%</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101%</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82277118"/>
                  </a:ext>
                </a:extLst>
              </a:tr>
            </a:tbl>
          </a:graphicData>
        </a:graphic>
      </p:graphicFrame>
      <p:graphicFrame>
        <p:nvGraphicFramePr>
          <p:cNvPr id="2" name="Table 1">
            <a:extLst>
              <a:ext uri="{FF2B5EF4-FFF2-40B4-BE49-F238E27FC236}">
                <a16:creationId xmlns:a16="http://schemas.microsoft.com/office/drawing/2014/main" id="{944C2D73-F2A3-4788-B8C0-26E69AD7E563}"/>
              </a:ext>
            </a:extLst>
          </p:cNvPr>
          <p:cNvGraphicFramePr>
            <a:graphicFrameLocks noGrp="1"/>
          </p:cNvGraphicFramePr>
          <p:nvPr>
            <p:extLst>
              <p:ext uri="{D42A27DB-BD31-4B8C-83A1-F6EECF244321}">
                <p14:modId xmlns:p14="http://schemas.microsoft.com/office/powerpoint/2010/main" val="3134861373"/>
              </p:ext>
            </p:extLst>
          </p:nvPr>
        </p:nvGraphicFramePr>
        <p:xfrm>
          <a:off x="5632319" y="1004604"/>
          <a:ext cx="4406899" cy="2125980"/>
        </p:xfrm>
        <a:graphic>
          <a:graphicData uri="http://schemas.openxmlformats.org/drawingml/2006/table">
            <a:tbl>
              <a:tblPr/>
              <a:tblGrid>
                <a:gridCol w="1224969">
                  <a:extLst>
                    <a:ext uri="{9D8B030D-6E8A-4147-A177-3AD203B41FA5}">
                      <a16:colId xmlns:a16="http://schemas.microsoft.com/office/drawing/2014/main" val="3765311285"/>
                    </a:ext>
                  </a:extLst>
                </a:gridCol>
                <a:gridCol w="636386">
                  <a:extLst>
                    <a:ext uri="{9D8B030D-6E8A-4147-A177-3AD203B41FA5}">
                      <a16:colId xmlns:a16="http://schemas.microsoft.com/office/drawing/2014/main" val="3381096072"/>
                    </a:ext>
                  </a:extLst>
                </a:gridCol>
                <a:gridCol w="636386">
                  <a:extLst>
                    <a:ext uri="{9D8B030D-6E8A-4147-A177-3AD203B41FA5}">
                      <a16:colId xmlns:a16="http://schemas.microsoft.com/office/drawing/2014/main" val="3756493625"/>
                    </a:ext>
                  </a:extLst>
                </a:gridCol>
                <a:gridCol w="636386">
                  <a:extLst>
                    <a:ext uri="{9D8B030D-6E8A-4147-A177-3AD203B41FA5}">
                      <a16:colId xmlns:a16="http://schemas.microsoft.com/office/drawing/2014/main" val="642781100"/>
                    </a:ext>
                  </a:extLst>
                </a:gridCol>
                <a:gridCol w="636386">
                  <a:extLst>
                    <a:ext uri="{9D8B030D-6E8A-4147-A177-3AD203B41FA5}">
                      <a16:colId xmlns:a16="http://schemas.microsoft.com/office/drawing/2014/main" val="3146860333"/>
                    </a:ext>
                  </a:extLst>
                </a:gridCol>
                <a:gridCol w="636386">
                  <a:extLst>
                    <a:ext uri="{9D8B030D-6E8A-4147-A177-3AD203B41FA5}">
                      <a16:colId xmlns:a16="http://schemas.microsoft.com/office/drawing/2014/main" val="1532287729"/>
                    </a:ext>
                  </a:extLst>
                </a:gridCol>
              </a:tblGrid>
              <a:tr h="205740">
                <a:tc>
                  <a:txBody>
                    <a:bodyPr/>
                    <a:lstStyle/>
                    <a:p>
                      <a:pPr algn="ctr" fontAlgn="ctr"/>
                      <a:endParaRPr lang="en-US" sz="12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200" b="1" i="0" u="none" strike="noStrike">
                          <a:solidFill>
                            <a:srgbClr val="000000"/>
                          </a:solidFill>
                          <a:effectLst/>
                          <a:latin typeface="Arial" panose="020B0604020202020204" pitchFamily="34" charset="0"/>
                        </a:rPr>
                        <a:t>Random access Main10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036166592"/>
                  </a:ext>
                </a:extLst>
              </a:tr>
              <a:tr h="205740">
                <a:tc>
                  <a:txBody>
                    <a:bodyPr/>
                    <a:lstStyle/>
                    <a:p>
                      <a:pPr algn="ctr" fontAlgn="ctr"/>
                      <a:endParaRPr lang="en-US" sz="12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200" b="1" i="0" u="none" strike="noStrike">
                          <a:solidFill>
                            <a:srgbClr val="000000"/>
                          </a:solidFill>
                          <a:effectLst/>
                          <a:latin typeface="Arial" panose="020B0604020202020204" pitchFamily="34" charset="0"/>
                        </a:rPr>
                        <a:t>Over VTM-7.0-CE5Anchor</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953316432"/>
                  </a:ext>
                </a:extLst>
              </a:tr>
              <a:tr h="161925">
                <a:tc>
                  <a:txBody>
                    <a:bodyPr/>
                    <a:lstStyle/>
                    <a:p>
                      <a:pPr algn="ctr" fontAlgn="ctr"/>
                      <a:endParaRPr lang="en-US" sz="12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27640625"/>
                  </a:ext>
                </a:extLst>
              </a:tr>
              <a:tr h="161925">
                <a:tc>
                  <a:txBody>
                    <a:bodyPr/>
                    <a:lstStyle/>
                    <a:p>
                      <a:pPr algn="ctr" fontAlgn="ctr"/>
                      <a:r>
                        <a:rPr lang="en-US" sz="1200" b="0" i="0" u="none" strike="noStrike">
                          <a:solidFill>
                            <a:srgbClr val="000000"/>
                          </a:solidFill>
                          <a:effectLst/>
                          <a:latin typeface="Arial" panose="020B0604020202020204" pitchFamily="34"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0.16%</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0.30%</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101%</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99%</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248021414"/>
                  </a:ext>
                </a:extLst>
              </a:tr>
              <a:tr h="161925">
                <a:tc>
                  <a:txBody>
                    <a:bodyPr/>
                    <a:lstStyle/>
                    <a:p>
                      <a:pPr algn="ctr" fontAlgn="ctr"/>
                      <a:r>
                        <a:rPr lang="en-US" sz="1200" b="0" i="0" u="none" strike="noStrike">
                          <a:solidFill>
                            <a:srgbClr val="000000"/>
                          </a:solidFill>
                          <a:effectLst/>
                          <a:latin typeface="Arial" panose="020B0604020202020204" pitchFamily="34"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0.08%</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-0.30%</a:t>
                      </a:r>
                    </a:p>
                  </a:txBody>
                  <a:tcPr marL="7620" marR="7620" marT="7620"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-0.70%</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97%</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975727540"/>
                  </a:ext>
                </a:extLst>
              </a:tr>
              <a:tr h="161925">
                <a:tc>
                  <a:txBody>
                    <a:bodyPr/>
                    <a:lstStyle/>
                    <a:p>
                      <a:pPr algn="ctr" fontAlgn="ctr"/>
                      <a:r>
                        <a:rPr lang="en-US" sz="1200" b="0" i="0" u="none" strike="noStrike">
                          <a:solidFill>
                            <a:srgbClr val="000000"/>
                          </a:solidFill>
                          <a:effectLst/>
                          <a:latin typeface="Arial" panose="020B0604020202020204" pitchFamily="34"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0.02%</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-0.05%</a:t>
                      </a:r>
                    </a:p>
                  </a:txBody>
                  <a:tcPr marL="7620" marR="7620" marT="7620"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0.05%</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590875200"/>
                  </a:ext>
                </a:extLst>
              </a:tr>
              <a:tr h="161925">
                <a:tc>
                  <a:txBody>
                    <a:bodyPr/>
                    <a:lstStyle/>
                    <a:p>
                      <a:pPr algn="ctr" fontAlgn="ctr"/>
                      <a:r>
                        <a:rPr lang="en-US" sz="1200" b="0" i="0" u="none" strike="noStrike">
                          <a:solidFill>
                            <a:srgbClr val="000000"/>
                          </a:solidFill>
                          <a:effectLst/>
                          <a:latin typeface="Arial" panose="020B0604020202020204" pitchFamily="34"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-0.03%</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0.00%</a:t>
                      </a:r>
                    </a:p>
                  </a:txBody>
                  <a:tcPr marL="7620" marR="7620" marT="7620"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0.00%</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102%</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419358122"/>
                  </a:ext>
                </a:extLst>
              </a:tr>
              <a:tr h="161925">
                <a:tc>
                  <a:txBody>
                    <a:bodyPr/>
                    <a:lstStyle/>
                    <a:p>
                      <a:pPr algn="ctr" fontAlgn="ctr"/>
                      <a:r>
                        <a:rPr lang="en-US" sz="1200" b="0" i="0" u="none" strike="noStrike">
                          <a:solidFill>
                            <a:srgbClr val="000000"/>
                          </a:solidFill>
                          <a:effectLst/>
                          <a:latin typeface="Arial" panose="020B0604020202020204" pitchFamily="34"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2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92998296"/>
                  </a:ext>
                </a:extLst>
              </a:tr>
              <a:tr h="161925">
                <a:tc>
                  <a:txBody>
                    <a:bodyPr/>
                    <a:lstStyle/>
                    <a:p>
                      <a:pPr algn="ctr" fontAlgn="ctr"/>
                      <a:r>
                        <a:rPr lang="en-US" sz="1200" b="1" i="0" u="none" strike="noStrike">
                          <a:solidFill>
                            <a:srgbClr val="000000"/>
                          </a:solidFill>
                          <a:effectLst/>
                          <a:latin typeface="Arial" panose="020B0604020202020204" pitchFamily="34" charset="0"/>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0.02%</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-0.04%</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-0.06%</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98310003"/>
                  </a:ext>
                </a:extLst>
              </a:tr>
              <a:tr h="161925">
                <a:tc>
                  <a:txBody>
                    <a:bodyPr/>
                    <a:lstStyle/>
                    <a:p>
                      <a:pPr algn="ctr" fontAlgn="ctr"/>
                      <a:r>
                        <a:rPr lang="en-US" sz="1200" b="0" i="0" u="none" strike="noStrike">
                          <a:solidFill>
                            <a:srgbClr val="000000"/>
                          </a:solidFill>
                          <a:effectLst/>
                          <a:latin typeface="Arial" panose="020B0604020202020204" pitchFamily="34"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-0.03%</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-0.29%</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-0.30%</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102%</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76840725"/>
                  </a:ext>
                </a:extLst>
              </a:tr>
              <a:tr h="161925">
                <a:tc>
                  <a:txBody>
                    <a:bodyPr/>
                    <a:lstStyle/>
                    <a:p>
                      <a:pPr algn="ctr" fontAlgn="ctr"/>
                      <a:r>
                        <a:rPr lang="en-US" sz="1200" b="0" i="0" u="none" strike="noStrike">
                          <a:solidFill>
                            <a:srgbClr val="000000"/>
                          </a:solidFill>
                          <a:effectLst/>
                          <a:latin typeface="Arial" panose="020B0604020202020204" pitchFamily="34" charset="0"/>
                        </a:rPr>
                        <a:t>Class 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-0.02%</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0.09%</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-0.10%</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99%</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101%</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34445780"/>
                  </a:ext>
                </a:extLst>
              </a:tr>
            </a:tbl>
          </a:graphicData>
        </a:graphic>
      </p:graphicFrame>
    </p:spTree>
    <p:extLst>
      <p:ext uri="{BB962C8B-B14F-4D97-AF65-F5344CB8AC3E}">
        <p14:creationId xmlns:p14="http://schemas.microsoft.com/office/powerpoint/2010/main" val="3081785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QC_16x9_Public_Template_Nov2019" id="{901E9F88-CC1D-CD45-8BC6-A2C2CE7A9AF8}" vid="{2D62E465-8D86-A648-A219-742F0A440BC4}"/>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257954231A76C44B0D04C9AEE4292A8" ma:contentTypeVersion="10" ma:contentTypeDescription="Create a new document." ma:contentTypeScope="" ma:versionID="2fc0b81177bd7707e2eb3338882a96e8">
  <xsd:schema xmlns:xsd="http://www.w3.org/2001/XMLSchema" xmlns:xs="http://www.w3.org/2001/XMLSchema" xmlns:p="http://schemas.microsoft.com/office/2006/metadata/properties" xmlns:ns3="bcc01d59-85de-4ef9-881e-76d8b6a6f841" targetNamespace="http://schemas.microsoft.com/office/2006/metadata/properties" ma:root="true" ma:fieldsID="1577b0c791d18d60285b0f7ec90f275c" ns3:_="">
    <xsd:import namespace="bcc01d59-85de-4ef9-881e-76d8b6a6f841"/>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cc01d59-85de-4ef9-881e-76d8b6a6f8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22CFB56-91D7-4965-B99B-A00888CDBBFB}">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99CC4507-4B02-4672-ADD3-82613B824EA1}">
  <ds:schemaRefs>
    <ds:schemaRef ds:uri="http://schemas.microsoft.com/sharepoint/v3/contenttype/forms"/>
  </ds:schemaRefs>
</ds:datastoreItem>
</file>

<file path=customXml/itemProps3.xml><?xml version="1.0" encoding="utf-8"?>
<ds:datastoreItem xmlns:ds="http://schemas.openxmlformats.org/officeDocument/2006/customXml" ds:itemID="{02241CB0-CCDD-4B78-B141-EE0B0CA1A67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cc01d59-85de-4ef9-881e-76d8b6a6f84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blank</Template>
  <TotalTime>368</TotalTime>
  <Words>647</Words>
  <Application>Microsoft Office PowerPoint</Application>
  <PresentationFormat>Widescreen</PresentationFormat>
  <Paragraphs>267</Paragraphs>
  <Slides>3</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Arial</vt:lpstr>
      <vt:lpstr>Century Gothic</vt:lpstr>
      <vt:lpstr>Microsoft Sans Serif</vt:lpstr>
      <vt:lpstr>Qualcomm Executive External</vt:lpstr>
      <vt:lpstr>JVET-Q0251: CE5-related: Unified cross component adaptive loop filter</vt:lpstr>
      <vt:lpstr>PowerPoint Presentation</vt:lpstr>
      <vt:lpstr>Results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16x9 Public Template</dc:title>
  <dc:creator>Nan Hu</dc:creator>
  <cp:lastModifiedBy>Nan Hu</cp:lastModifiedBy>
  <cp:revision>1</cp:revision>
  <dcterms:created xsi:type="dcterms:W3CDTF">2020-01-10T02:38:04Z</dcterms:created>
  <dcterms:modified xsi:type="dcterms:W3CDTF">2020-01-10T15:11:03Z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0x0101004257954231A76C44B0D04C9AEE4292A8</vt:lpwstr>
  </property>
</Properties>
</file>