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2" r:id="rId1"/>
    <p:sldMasterId id="2147483658" r:id="rId2"/>
  </p:sldMasterIdLst>
  <p:notesMasterIdLst>
    <p:notesMasterId r:id="rId11"/>
  </p:notesMasterIdLst>
  <p:sldIdLst>
    <p:sldId id="261" r:id="rId3"/>
    <p:sldId id="337" r:id="rId4"/>
    <p:sldId id="343" r:id="rId5"/>
    <p:sldId id="351" r:id="rId6"/>
    <p:sldId id="348" r:id="rId7"/>
    <p:sldId id="349" r:id="rId8"/>
    <p:sldId id="318" r:id="rId9"/>
    <p:sldId id="340" r:id="rId10"/>
  </p:sldIdLst>
  <p:sldSz cx="9144000" cy="5143500" type="screen16x9"/>
  <p:notesSz cx="6858000" cy="9144000"/>
  <p:defaultTex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1pPr>
    <a:lvl2pPr marL="342900" indent="1143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2pPr>
    <a:lvl3pPr marL="685800" indent="228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3pPr>
    <a:lvl4pPr marL="1028700" indent="3429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4pPr>
    <a:lvl5pPr marL="1371600" indent="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00E6"/>
    <a:srgbClr val="C82A2A"/>
    <a:srgbClr val="33952B"/>
    <a:srgbClr val="29933B"/>
    <a:srgbClr val="DEF8DC"/>
    <a:srgbClr val="B6F0B2"/>
    <a:srgbClr val="D5F6D2"/>
    <a:srgbClr val="154B1E"/>
    <a:srgbClr val="2360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55" autoAdjust="0"/>
    <p:restoredTop sz="94660"/>
  </p:normalViewPr>
  <p:slideViewPr>
    <p:cSldViewPr>
      <p:cViewPr varScale="1">
        <p:scale>
          <a:sx n="85" d="100"/>
          <a:sy n="85" d="100"/>
        </p:scale>
        <p:origin x="600" y="52"/>
      </p:cViewPr>
      <p:guideLst>
        <p:guide orient="horz" pos="1620"/>
        <p:guide pos="28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0A2DB-8815-4C0F-9CDB-6A365D583735}" type="datetimeFigureOut">
              <a:rPr lang="de-DE" smtClean="0"/>
              <a:t>08.01.2020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2D9821-EFF2-4BEE-8438-C07128C77503}" type="slidenum">
              <a:rPr lang="de-DE" smtClean="0"/>
              <a:t>‹#›</a:t>
            </a:fld>
            <a:endParaRPr lang="de-DE"/>
          </a:p>
        </p:txBody>
      </p:sp>
    </p:spTree>
    <p:extLst>
      <p:ext uri="{BB962C8B-B14F-4D97-AF65-F5344CB8AC3E}">
        <p14:creationId xmlns:p14="http://schemas.microsoft.com/office/powerpoint/2010/main" val="3337695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1</a:t>
            </a:fld>
            <a:endParaRPr lang="de-DE"/>
          </a:p>
        </p:txBody>
      </p:sp>
    </p:spTree>
    <p:extLst>
      <p:ext uri="{BB962C8B-B14F-4D97-AF65-F5344CB8AC3E}">
        <p14:creationId xmlns:p14="http://schemas.microsoft.com/office/powerpoint/2010/main" val="4244161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2</a:t>
            </a:fld>
            <a:endParaRPr lang="de-DE"/>
          </a:p>
        </p:txBody>
      </p:sp>
    </p:spTree>
    <p:extLst>
      <p:ext uri="{BB962C8B-B14F-4D97-AF65-F5344CB8AC3E}">
        <p14:creationId xmlns:p14="http://schemas.microsoft.com/office/powerpoint/2010/main" val="170716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3</a:t>
            </a:fld>
            <a:endParaRPr lang="de-DE"/>
          </a:p>
        </p:txBody>
      </p:sp>
    </p:spTree>
    <p:extLst>
      <p:ext uri="{BB962C8B-B14F-4D97-AF65-F5344CB8AC3E}">
        <p14:creationId xmlns:p14="http://schemas.microsoft.com/office/powerpoint/2010/main" val="1094971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5</a:t>
            </a:fld>
            <a:endParaRPr lang="de-DE"/>
          </a:p>
        </p:txBody>
      </p:sp>
    </p:spTree>
    <p:extLst>
      <p:ext uri="{BB962C8B-B14F-4D97-AF65-F5344CB8AC3E}">
        <p14:creationId xmlns:p14="http://schemas.microsoft.com/office/powerpoint/2010/main" val="2930959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6</a:t>
            </a:fld>
            <a:endParaRPr lang="de-DE"/>
          </a:p>
        </p:txBody>
      </p:sp>
    </p:spTree>
    <p:extLst>
      <p:ext uri="{BB962C8B-B14F-4D97-AF65-F5344CB8AC3E}">
        <p14:creationId xmlns:p14="http://schemas.microsoft.com/office/powerpoint/2010/main" val="924545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7</a:t>
            </a:fld>
            <a:endParaRPr lang="de-DE"/>
          </a:p>
        </p:txBody>
      </p:sp>
    </p:spTree>
    <p:extLst>
      <p:ext uri="{BB962C8B-B14F-4D97-AF65-F5344CB8AC3E}">
        <p14:creationId xmlns:p14="http://schemas.microsoft.com/office/powerpoint/2010/main" val="533283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8</a:t>
            </a:fld>
            <a:endParaRPr lang="de-DE"/>
          </a:p>
        </p:txBody>
      </p:sp>
    </p:spTree>
    <p:extLst>
      <p:ext uri="{BB962C8B-B14F-4D97-AF65-F5344CB8AC3E}">
        <p14:creationId xmlns:p14="http://schemas.microsoft.com/office/powerpoint/2010/main" val="3393784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771" y="1597819"/>
            <a:ext cx="7772459" cy="1102519"/>
          </a:xfrm>
        </p:spPr>
        <p:txBody>
          <a:bodyPr/>
          <a:lstStyle/>
          <a:p>
            <a:r>
              <a:rPr lang="ja-JP" altLang="en-US" dirty="0"/>
              <a:t>マスタ タイトルの書式設定</a:t>
            </a:r>
          </a:p>
        </p:txBody>
      </p:sp>
      <p:sp>
        <p:nvSpPr>
          <p:cNvPr id="3" name="サブタイトル 2"/>
          <p:cNvSpPr>
            <a:spLocks noGrp="1"/>
          </p:cNvSpPr>
          <p:nvPr>
            <p:ph type="subTitle" idx="1"/>
          </p:nvPr>
        </p:nvSpPr>
        <p:spPr>
          <a:xfrm>
            <a:off x="1371541" y="2914650"/>
            <a:ext cx="6400919" cy="1314450"/>
          </a:xfrm>
          <a:prstGeom prst="rect">
            <a:avLst/>
          </a:prstGeom>
        </p:spPr>
        <p:txBody>
          <a:bodyPr lIns="68653" tIns="34327" rIns="68653" bIns="34327"/>
          <a:lstStyle>
            <a:lvl1pPr marL="0" indent="0" algn="ctr">
              <a:buNone/>
              <a:defRPr/>
            </a:lvl1pPr>
            <a:lvl2pPr marL="343266" indent="0" algn="ctr">
              <a:buNone/>
              <a:defRPr/>
            </a:lvl2pPr>
            <a:lvl3pPr marL="686532" indent="0" algn="ctr">
              <a:buNone/>
              <a:defRPr/>
            </a:lvl3pPr>
            <a:lvl4pPr marL="1029797" indent="0" algn="ctr">
              <a:buNone/>
              <a:defRPr/>
            </a:lvl4pPr>
            <a:lvl5pPr marL="1373063" indent="0" algn="ctr">
              <a:buNone/>
              <a:defRPr/>
            </a:lvl5pPr>
            <a:lvl6pPr marL="1716329" indent="0" algn="ctr">
              <a:buNone/>
              <a:defRPr/>
            </a:lvl6pPr>
            <a:lvl7pPr marL="2059595" indent="0" algn="ctr">
              <a:buNone/>
              <a:defRPr/>
            </a:lvl7pPr>
            <a:lvl8pPr marL="2402860" indent="0" algn="ctr">
              <a:buNone/>
              <a:defRPr/>
            </a:lvl8pPr>
            <a:lvl9pPr marL="2746126"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2402803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8230434"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906026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907" y="1200151"/>
            <a:ext cx="2057310" cy="339447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6058630"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390155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771" y="1597819"/>
            <a:ext cx="7772459" cy="1102519"/>
          </a:xfrm>
          <a:prstGeom prst="rect">
            <a:avLst/>
          </a:prstGeom>
        </p:spPr>
        <p:txBody>
          <a:bodyPr lIns="68653" tIns="34327" rIns="68653" bIns="34327"/>
          <a:lstStyle/>
          <a:p>
            <a:r>
              <a:rPr lang="ja-JP" altLang="en-US"/>
              <a:t>マスタ タイトルの書式設定</a:t>
            </a:r>
          </a:p>
        </p:txBody>
      </p:sp>
      <p:sp>
        <p:nvSpPr>
          <p:cNvPr id="3" name="サブタイトル 2"/>
          <p:cNvSpPr>
            <a:spLocks noGrp="1"/>
          </p:cNvSpPr>
          <p:nvPr>
            <p:ph type="subTitle" idx="1"/>
          </p:nvPr>
        </p:nvSpPr>
        <p:spPr>
          <a:xfrm>
            <a:off x="1371541" y="2914650"/>
            <a:ext cx="6400919" cy="1314450"/>
          </a:xfrm>
          <a:prstGeom prst="rect">
            <a:avLst/>
          </a:prstGeom>
        </p:spPr>
        <p:txBody>
          <a:bodyPr lIns="68653" tIns="34327" rIns="68653" bIns="34327"/>
          <a:lstStyle>
            <a:lvl1pPr marL="0" indent="0" algn="ctr">
              <a:buNone/>
              <a:defRPr/>
            </a:lvl1pPr>
            <a:lvl2pPr marL="343266" indent="0" algn="ctr">
              <a:buNone/>
              <a:defRPr/>
            </a:lvl2pPr>
            <a:lvl3pPr marL="686532" indent="0" algn="ctr">
              <a:buNone/>
              <a:defRPr/>
            </a:lvl3pPr>
            <a:lvl4pPr marL="1029797" indent="0" algn="ctr">
              <a:buNone/>
              <a:defRPr/>
            </a:lvl4pPr>
            <a:lvl5pPr marL="1373063" indent="0" algn="ctr">
              <a:buNone/>
              <a:defRPr/>
            </a:lvl5pPr>
            <a:lvl6pPr marL="1716329" indent="0" algn="ctr">
              <a:buNone/>
              <a:defRPr/>
            </a:lvl6pPr>
            <a:lvl7pPr marL="2059595" indent="0" algn="ctr">
              <a:buNone/>
              <a:defRPr/>
            </a:lvl7pPr>
            <a:lvl8pPr marL="2402860" indent="0" algn="ctr">
              <a:buNone/>
              <a:defRPr/>
            </a:lvl8pPr>
            <a:lvl9pPr marL="2746126"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127314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コンテンツ プレースホルダ 2"/>
          <p:cNvSpPr>
            <a:spLocks noGrp="1"/>
          </p:cNvSpPr>
          <p:nvPr>
            <p:ph idx="1"/>
          </p:nvPr>
        </p:nvSpPr>
        <p:spPr>
          <a:xfrm>
            <a:off x="456783" y="1200151"/>
            <a:ext cx="8230434" cy="3394472"/>
          </a:xfrm>
          <a:prstGeom prst="rect">
            <a:avLst/>
          </a:prstGeom>
        </p:spPr>
        <p:txBody>
          <a:bodyPr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12">
            <a:extLst>
              <a:ext uri="{FF2B5EF4-FFF2-40B4-BE49-F238E27FC236}">
                <a16:creationId xmlns:a16="http://schemas.microsoft.com/office/drawing/2014/main" id="{95896DF9-1CB0-4CCB-BD03-EBD9A103B388}"/>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5" name="Line 14">
            <a:extLst>
              <a:ext uri="{FF2B5EF4-FFF2-40B4-BE49-F238E27FC236}">
                <a16:creationId xmlns:a16="http://schemas.microsoft.com/office/drawing/2014/main" id="{0BA0575C-D46E-4A26-AB6B-C598CA4C0545}"/>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1686347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742" y="3305176"/>
            <a:ext cx="7772460" cy="1021556"/>
          </a:xfrm>
          <a:prstGeom prst="rect">
            <a:avLst/>
          </a:prstGeom>
        </p:spPr>
        <p:txBody>
          <a:bodyPr lIns="68653" tIns="34327" rIns="68653" bIns="34327"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742" y="2180035"/>
            <a:ext cx="7772460" cy="1125140"/>
          </a:xfrm>
          <a:prstGeom prst="rect">
            <a:avLst/>
          </a:prstGeom>
        </p:spPr>
        <p:txBody>
          <a:bodyPr lIns="68653" tIns="34327" rIns="68653" bIns="34327" anchor="b"/>
          <a:lstStyle>
            <a:lvl1pPr marL="0" indent="0">
              <a:buNone/>
              <a:defRPr sz="1500"/>
            </a:lvl1pPr>
            <a:lvl2pPr marL="343266" indent="0">
              <a:buNone/>
              <a:defRPr sz="1400"/>
            </a:lvl2pPr>
            <a:lvl3pPr marL="686532" indent="0">
              <a:buNone/>
              <a:defRPr sz="1200"/>
            </a:lvl3pPr>
            <a:lvl4pPr marL="1029797" indent="0">
              <a:buNone/>
              <a:defRPr sz="1100"/>
            </a:lvl4pPr>
            <a:lvl5pPr marL="1373063" indent="0">
              <a:buNone/>
              <a:defRPr sz="1100"/>
            </a:lvl5pPr>
            <a:lvl6pPr marL="1716329" indent="0">
              <a:buNone/>
              <a:defRPr sz="1100"/>
            </a:lvl6pPr>
            <a:lvl7pPr marL="2059595" indent="0">
              <a:buNone/>
              <a:defRPr sz="1100"/>
            </a:lvl7pPr>
            <a:lvl8pPr marL="2402860" indent="0">
              <a:buNone/>
              <a:defRPr sz="1100"/>
            </a:lvl8pPr>
            <a:lvl9pPr marL="2746126" indent="0">
              <a:buNone/>
              <a:defRPr sz="1100"/>
            </a:lvl9pPr>
          </a:lstStyle>
          <a:p>
            <a:pPr lvl="0"/>
            <a:r>
              <a:rPr lang="ja-JP" altLang="en-US"/>
              <a:t>マスタ テキストの書式設定</a:t>
            </a:r>
          </a:p>
        </p:txBody>
      </p:sp>
    </p:spTree>
    <p:extLst>
      <p:ext uri="{BB962C8B-B14F-4D97-AF65-F5344CB8AC3E}">
        <p14:creationId xmlns:p14="http://schemas.microsoft.com/office/powerpoint/2010/main" val="23339355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コンテンツ プレースホルダ 2"/>
          <p:cNvSpPr>
            <a:spLocks noGrp="1"/>
          </p:cNvSpPr>
          <p:nvPr>
            <p:ph sz="half" idx="1"/>
          </p:nvPr>
        </p:nvSpPr>
        <p:spPr>
          <a:xfrm>
            <a:off x="456783" y="1200151"/>
            <a:ext cx="4057374"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28651" y="1200151"/>
            <a:ext cx="4058566"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12">
            <a:extLst>
              <a:ext uri="{FF2B5EF4-FFF2-40B4-BE49-F238E27FC236}">
                <a16:creationId xmlns:a16="http://schemas.microsoft.com/office/drawing/2014/main" id="{3E46BC1F-CBE0-4F14-8D79-9931FFDF5896}"/>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6" name="Line 14">
            <a:extLst>
              <a:ext uri="{FF2B5EF4-FFF2-40B4-BE49-F238E27FC236}">
                <a16:creationId xmlns:a16="http://schemas.microsoft.com/office/drawing/2014/main" id="{07E5772D-EFDA-47FD-A268-B876465C2206}"/>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615968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6783" y="1151335"/>
            <a:ext cx="4040677"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6783" y="1631156"/>
            <a:ext cx="4040677"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48" y="1151335"/>
            <a:ext cx="4041869"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48" y="1631156"/>
            <a:ext cx="4041869"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41448322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Tree>
    <p:extLst>
      <p:ext uri="{BB962C8B-B14F-4D97-AF65-F5344CB8AC3E}">
        <p14:creationId xmlns:p14="http://schemas.microsoft.com/office/powerpoint/2010/main" val="42934223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7EA8D52-326C-436E-89C0-01A9DB67C4DF}"/>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3" name="Line 14">
            <a:extLst>
              <a:ext uri="{FF2B5EF4-FFF2-40B4-BE49-F238E27FC236}">
                <a16:creationId xmlns:a16="http://schemas.microsoft.com/office/drawing/2014/main" id="{65DC51FE-1568-4E0E-80A6-4F8C9A157206}"/>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3464214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4787"/>
            <a:ext cx="3009040" cy="871538"/>
          </a:xfrm>
          <a:prstGeom prst="rect">
            <a:avLst/>
          </a:prstGeom>
        </p:spPr>
        <p:txBody>
          <a:bodyPr lIns="68653" tIns="34327" rIns="68653" bIns="34327"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546" y="204788"/>
            <a:ext cx="5111671" cy="4389835"/>
          </a:xfrm>
          <a:prstGeom prst="rect">
            <a:avLst/>
          </a:prstGeom>
        </p:spPr>
        <p:txBody>
          <a:bodyPr lIns="68653" tIns="34327" rIns="68653" bIns="34327"/>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6783" y="1076326"/>
            <a:ext cx="3009040" cy="351829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2991444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a:xfrm>
            <a:off x="456783" y="1200151"/>
            <a:ext cx="8230434" cy="3394472"/>
          </a:xfrm>
          <a:prstGeom prst="rect">
            <a:avLst/>
          </a:prstGeom>
        </p:spPr>
        <p:txBody>
          <a:bodyPr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7707168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544" y="3600450"/>
            <a:ext cx="5486161" cy="425054"/>
          </a:xfrm>
          <a:prstGeom prst="rect">
            <a:avLst/>
          </a:prstGeom>
        </p:spPr>
        <p:txBody>
          <a:bodyPr lIns="68653" tIns="34327" rIns="68653" bIns="34327"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544" y="459581"/>
            <a:ext cx="5486161" cy="3086100"/>
          </a:xfrm>
          <a:prstGeom prst="rect">
            <a:avLst/>
          </a:prstGeom>
        </p:spPr>
        <p:txBody>
          <a:bodyPr lIns="68653" tIns="34327" rIns="68653" bIns="34327"/>
          <a:lstStyle>
            <a:lvl1pPr marL="0" indent="0">
              <a:buNone/>
              <a:defRPr sz="2400"/>
            </a:lvl1pPr>
            <a:lvl2pPr marL="343266" indent="0">
              <a:buNone/>
              <a:defRPr sz="2100"/>
            </a:lvl2pPr>
            <a:lvl3pPr marL="686532" indent="0">
              <a:buNone/>
              <a:defRPr sz="1800"/>
            </a:lvl3pPr>
            <a:lvl4pPr marL="1029797" indent="0">
              <a:buNone/>
              <a:defRPr sz="1500"/>
            </a:lvl4pPr>
            <a:lvl5pPr marL="1373063" indent="0">
              <a:buNone/>
              <a:defRPr sz="1500"/>
            </a:lvl5pPr>
            <a:lvl6pPr marL="1716329" indent="0">
              <a:buNone/>
              <a:defRPr sz="1500"/>
            </a:lvl6pPr>
            <a:lvl7pPr marL="2059595" indent="0">
              <a:buNone/>
              <a:defRPr sz="1500"/>
            </a:lvl7pPr>
            <a:lvl8pPr marL="2402860" indent="0">
              <a:buNone/>
              <a:defRPr sz="1500"/>
            </a:lvl8pPr>
            <a:lvl9pPr marL="2746126"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544" y="4025503"/>
            <a:ext cx="5486161" cy="60364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2858903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8230434"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6336219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907" y="205979"/>
            <a:ext cx="2057310" cy="4388644"/>
          </a:xfrm>
          <a:prstGeom prst="rect">
            <a:avLst/>
          </a:prstGeom>
        </p:spPr>
        <p:txBody>
          <a:bodyPr vert="eaVert" lIns="68653" tIns="34327" rIns="68653" bIns="34327"/>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205979"/>
            <a:ext cx="6058630" cy="4388644"/>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922758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742" y="3305176"/>
            <a:ext cx="7772460" cy="1021556"/>
          </a:xfrm>
        </p:spPr>
        <p:txBody>
          <a:bodyPr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742" y="2180035"/>
            <a:ext cx="7772460" cy="1125140"/>
          </a:xfrm>
          <a:prstGeom prst="rect">
            <a:avLst/>
          </a:prstGeom>
        </p:spPr>
        <p:txBody>
          <a:bodyPr lIns="68653" tIns="34327" rIns="68653" bIns="34327" anchor="b"/>
          <a:lstStyle>
            <a:lvl1pPr marL="0" indent="0">
              <a:buNone/>
              <a:defRPr sz="1500"/>
            </a:lvl1pPr>
            <a:lvl2pPr marL="343266" indent="0">
              <a:buNone/>
              <a:defRPr sz="1400"/>
            </a:lvl2pPr>
            <a:lvl3pPr marL="686532" indent="0">
              <a:buNone/>
              <a:defRPr sz="1200"/>
            </a:lvl3pPr>
            <a:lvl4pPr marL="1029797" indent="0">
              <a:buNone/>
              <a:defRPr sz="1100"/>
            </a:lvl4pPr>
            <a:lvl5pPr marL="1373063" indent="0">
              <a:buNone/>
              <a:defRPr sz="1100"/>
            </a:lvl5pPr>
            <a:lvl6pPr marL="1716329" indent="0">
              <a:buNone/>
              <a:defRPr sz="1100"/>
            </a:lvl6pPr>
            <a:lvl7pPr marL="2059595" indent="0">
              <a:buNone/>
              <a:defRPr sz="1100"/>
            </a:lvl7pPr>
            <a:lvl8pPr marL="2402860" indent="0">
              <a:buNone/>
              <a:defRPr sz="1100"/>
            </a:lvl8pPr>
            <a:lvl9pPr marL="2746126" indent="0">
              <a:buNone/>
              <a:defRPr sz="1100"/>
            </a:lvl9pPr>
          </a:lstStyle>
          <a:p>
            <a:pPr lvl="0"/>
            <a:r>
              <a:rPr lang="ja-JP" altLang="en-US"/>
              <a:t>マスタ テキストの書式設定</a:t>
            </a:r>
          </a:p>
        </p:txBody>
      </p:sp>
    </p:spTree>
    <p:extLst>
      <p:ext uri="{BB962C8B-B14F-4D97-AF65-F5344CB8AC3E}">
        <p14:creationId xmlns:p14="http://schemas.microsoft.com/office/powerpoint/2010/main" val="1032090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6783" y="1200151"/>
            <a:ext cx="4057374"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28651" y="1200151"/>
            <a:ext cx="4058566"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796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6783" y="1151335"/>
            <a:ext cx="4040677"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6783" y="1631156"/>
            <a:ext cx="4040677"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48" y="1151335"/>
            <a:ext cx="4041869"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48" y="1631156"/>
            <a:ext cx="4041869"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93983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Tree>
    <p:extLst>
      <p:ext uri="{BB962C8B-B14F-4D97-AF65-F5344CB8AC3E}">
        <p14:creationId xmlns:p14="http://schemas.microsoft.com/office/powerpoint/2010/main" val="3000697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196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4787"/>
            <a:ext cx="3009040" cy="871538"/>
          </a:xfrm>
        </p:spPr>
        <p:txBody>
          <a:bodyPr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546" y="204788"/>
            <a:ext cx="5111671" cy="4389835"/>
          </a:xfrm>
          <a:prstGeom prst="rect">
            <a:avLst/>
          </a:prstGeom>
        </p:spPr>
        <p:txBody>
          <a:bodyPr lIns="68653" tIns="34327" rIns="68653" bIns="34327"/>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6783" y="1076326"/>
            <a:ext cx="3009040" cy="351829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4202135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544" y="3600450"/>
            <a:ext cx="5486161" cy="425054"/>
          </a:xfrm>
        </p:spPr>
        <p:txBody>
          <a:bodyPr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544" y="459581"/>
            <a:ext cx="5486161" cy="3086100"/>
          </a:xfrm>
          <a:prstGeom prst="rect">
            <a:avLst/>
          </a:prstGeom>
        </p:spPr>
        <p:txBody>
          <a:bodyPr lIns="68653" tIns="34327" rIns="68653" bIns="34327"/>
          <a:lstStyle>
            <a:lvl1pPr marL="0" indent="0">
              <a:buNone/>
              <a:defRPr sz="2400"/>
            </a:lvl1pPr>
            <a:lvl2pPr marL="343266" indent="0">
              <a:buNone/>
              <a:defRPr sz="2100"/>
            </a:lvl2pPr>
            <a:lvl3pPr marL="686532" indent="0">
              <a:buNone/>
              <a:defRPr sz="1800"/>
            </a:lvl3pPr>
            <a:lvl4pPr marL="1029797" indent="0">
              <a:buNone/>
              <a:defRPr sz="1500"/>
            </a:lvl4pPr>
            <a:lvl5pPr marL="1373063" indent="0">
              <a:buNone/>
              <a:defRPr sz="1500"/>
            </a:lvl5pPr>
            <a:lvl6pPr marL="1716329" indent="0">
              <a:buNone/>
              <a:defRPr sz="1500"/>
            </a:lvl6pPr>
            <a:lvl7pPr marL="2059595" indent="0">
              <a:buNone/>
              <a:defRPr sz="1500"/>
            </a:lvl7pPr>
            <a:lvl8pPr marL="2402860" indent="0">
              <a:buNone/>
              <a:defRPr sz="1500"/>
            </a:lvl8pPr>
            <a:lvl9pPr marL="2746126"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544" y="4025503"/>
            <a:ext cx="5486161" cy="60364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556755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5" descr="C:\Users\kikuchi\Desktop\0930修正\0_65_192_2.png">
            <a:extLst>
              <a:ext uri="{FF2B5EF4-FFF2-40B4-BE49-F238E27FC236}">
                <a16:creationId xmlns:a16="http://schemas.microsoft.com/office/drawing/2014/main" id="{61D7DF8D-2131-4DF3-AB21-C37D593F31A3}"/>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754813" y="-1588"/>
            <a:ext cx="1922462" cy="1136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7B48510A-9CBA-4A11-8724-E8FEC5F919E6}"/>
              </a:ext>
            </a:extLst>
          </p:cNvPr>
          <p:cNvSpPr>
            <a:spLocks noGrp="1" noChangeArrowheads="1"/>
          </p:cNvSpPr>
          <p:nvPr>
            <p:ph type="title"/>
          </p:nvPr>
        </p:nvSpPr>
        <p:spPr bwMode="auto">
          <a:xfrm>
            <a:off x="573088" y="3744913"/>
            <a:ext cx="5943600"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653" tIns="34327" rIns="68653" bIns="34327" numCol="1" anchor="ctr" anchorCtr="0" compatLnSpc="1">
            <a:prstTxWarp prst="textNoShape">
              <a:avLst/>
            </a:prstTxWarp>
          </a:bodyPr>
          <a:lstStyle/>
          <a:p>
            <a:pPr lvl="0"/>
            <a:r>
              <a:rPr lang="ja-JP" altLang="en-US"/>
              <a:t>マスタ タイトルの書式設定</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rtl="0" eaLnBrk="0" fontAlgn="base" hangingPunct="0">
        <a:spcBef>
          <a:spcPct val="0"/>
        </a:spcBef>
        <a:spcAft>
          <a:spcPct val="0"/>
        </a:spcAft>
        <a:defRPr kumimoji="1" sz="2700">
          <a:solidFill>
            <a:schemeClr val="tx2"/>
          </a:solidFill>
          <a:latin typeface="+mj-lt"/>
          <a:ea typeface="+mj-ea"/>
          <a:cs typeface="ＭＳ Ｐゴシック" charset="0"/>
        </a:defRPr>
      </a:lvl1pPr>
      <a:lvl2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2pPr>
      <a:lvl3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3pPr>
      <a:lvl4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4pPr>
      <a:lvl5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5pPr>
      <a:lvl6pPr marL="343266" algn="l" rtl="0" fontAlgn="base">
        <a:spcBef>
          <a:spcPct val="0"/>
        </a:spcBef>
        <a:spcAft>
          <a:spcPct val="0"/>
        </a:spcAft>
        <a:defRPr kumimoji="1" sz="2700">
          <a:solidFill>
            <a:schemeClr val="tx2"/>
          </a:solidFill>
          <a:latin typeface="Arial" charset="0"/>
          <a:ea typeface="ＭＳ Ｐゴシック" charset="-128"/>
        </a:defRPr>
      </a:lvl6pPr>
      <a:lvl7pPr marL="686532" algn="l" rtl="0" fontAlgn="base">
        <a:spcBef>
          <a:spcPct val="0"/>
        </a:spcBef>
        <a:spcAft>
          <a:spcPct val="0"/>
        </a:spcAft>
        <a:defRPr kumimoji="1" sz="2700">
          <a:solidFill>
            <a:schemeClr val="tx2"/>
          </a:solidFill>
          <a:latin typeface="Arial" charset="0"/>
          <a:ea typeface="ＭＳ Ｐゴシック" charset="-128"/>
        </a:defRPr>
      </a:lvl7pPr>
      <a:lvl8pPr marL="1029797" algn="l" rtl="0" fontAlgn="base">
        <a:spcBef>
          <a:spcPct val="0"/>
        </a:spcBef>
        <a:spcAft>
          <a:spcPct val="0"/>
        </a:spcAft>
        <a:defRPr kumimoji="1" sz="2700">
          <a:solidFill>
            <a:schemeClr val="tx2"/>
          </a:solidFill>
          <a:latin typeface="Arial" charset="0"/>
          <a:ea typeface="ＭＳ Ｐゴシック" charset="-128"/>
        </a:defRPr>
      </a:lvl8pPr>
      <a:lvl9pPr marL="1373063" algn="l" rtl="0" fontAlgn="base">
        <a:spcBef>
          <a:spcPct val="0"/>
        </a:spcBef>
        <a:spcAft>
          <a:spcPct val="0"/>
        </a:spcAft>
        <a:defRPr kumimoji="1" sz="2700">
          <a:solidFill>
            <a:schemeClr val="tx2"/>
          </a:solidFill>
          <a:latin typeface="Arial" charset="0"/>
          <a:ea typeface="ＭＳ Ｐゴシック" charset="-128"/>
        </a:defRPr>
      </a:lvl9pPr>
    </p:titleStyle>
    <p:body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6532" rtl="0" eaLnBrk="1" latinLnBrk="0" hangingPunct="1">
        <a:defRPr kumimoji="1" sz="1400" kern="1200">
          <a:solidFill>
            <a:schemeClr val="tx1"/>
          </a:solidFill>
          <a:latin typeface="+mn-lt"/>
          <a:ea typeface="+mn-ea"/>
          <a:cs typeface="+mn-cs"/>
        </a:defRPr>
      </a:lvl1pPr>
      <a:lvl2pPr marL="343266" algn="l" defTabSz="686532" rtl="0" eaLnBrk="1" latinLnBrk="0" hangingPunct="1">
        <a:defRPr kumimoji="1" sz="1400" kern="1200">
          <a:solidFill>
            <a:schemeClr val="tx1"/>
          </a:solidFill>
          <a:latin typeface="+mn-lt"/>
          <a:ea typeface="+mn-ea"/>
          <a:cs typeface="+mn-cs"/>
        </a:defRPr>
      </a:lvl2pPr>
      <a:lvl3pPr marL="686532" algn="l" defTabSz="686532" rtl="0" eaLnBrk="1" latinLnBrk="0" hangingPunct="1">
        <a:defRPr kumimoji="1" sz="1400" kern="1200">
          <a:solidFill>
            <a:schemeClr val="tx1"/>
          </a:solidFill>
          <a:latin typeface="+mn-lt"/>
          <a:ea typeface="+mn-ea"/>
          <a:cs typeface="+mn-cs"/>
        </a:defRPr>
      </a:lvl3pPr>
      <a:lvl4pPr marL="1029797" algn="l" defTabSz="686532" rtl="0" eaLnBrk="1" latinLnBrk="0" hangingPunct="1">
        <a:defRPr kumimoji="1" sz="1400" kern="1200">
          <a:solidFill>
            <a:schemeClr val="tx1"/>
          </a:solidFill>
          <a:latin typeface="+mn-lt"/>
          <a:ea typeface="+mn-ea"/>
          <a:cs typeface="+mn-cs"/>
        </a:defRPr>
      </a:lvl4pPr>
      <a:lvl5pPr marL="1373063" algn="l" defTabSz="686532" rtl="0" eaLnBrk="1" latinLnBrk="0" hangingPunct="1">
        <a:defRPr kumimoji="1" sz="1400" kern="1200">
          <a:solidFill>
            <a:schemeClr val="tx1"/>
          </a:solidFill>
          <a:latin typeface="+mn-lt"/>
          <a:ea typeface="+mn-ea"/>
          <a:cs typeface="+mn-cs"/>
        </a:defRPr>
      </a:lvl5pPr>
      <a:lvl6pPr marL="1716329" algn="l" defTabSz="686532" rtl="0" eaLnBrk="1" latinLnBrk="0" hangingPunct="1">
        <a:defRPr kumimoji="1" sz="1400" kern="1200">
          <a:solidFill>
            <a:schemeClr val="tx1"/>
          </a:solidFill>
          <a:latin typeface="+mn-lt"/>
          <a:ea typeface="+mn-ea"/>
          <a:cs typeface="+mn-cs"/>
        </a:defRPr>
      </a:lvl6pPr>
      <a:lvl7pPr marL="2059595" algn="l" defTabSz="686532" rtl="0" eaLnBrk="1" latinLnBrk="0" hangingPunct="1">
        <a:defRPr kumimoji="1" sz="1400" kern="1200">
          <a:solidFill>
            <a:schemeClr val="tx1"/>
          </a:solidFill>
          <a:latin typeface="+mn-lt"/>
          <a:ea typeface="+mn-ea"/>
          <a:cs typeface="+mn-cs"/>
        </a:defRPr>
      </a:lvl7pPr>
      <a:lvl8pPr marL="2402860" algn="l" defTabSz="686532" rtl="0" eaLnBrk="1" latinLnBrk="0" hangingPunct="1">
        <a:defRPr kumimoji="1" sz="1400" kern="1200">
          <a:solidFill>
            <a:schemeClr val="tx1"/>
          </a:solidFill>
          <a:latin typeface="+mn-lt"/>
          <a:ea typeface="+mn-ea"/>
          <a:cs typeface="+mn-cs"/>
        </a:defRPr>
      </a:lvl8pPr>
      <a:lvl9pPr marL="2746126" algn="l" defTabSz="686532" rtl="0" eaLnBrk="1" latinLnBrk="0" hangingPunct="1">
        <a:defRPr kumimoji="1"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Line 3">
            <a:extLst>
              <a:ext uri="{FF2B5EF4-FFF2-40B4-BE49-F238E27FC236}">
                <a16:creationId xmlns:a16="http://schemas.microsoft.com/office/drawing/2014/main" id="{9CA4C696-1F79-49DD-997D-D32F23B783F1}"/>
              </a:ext>
            </a:extLst>
          </p:cNvPr>
          <p:cNvSpPr>
            <a:spLocks noChangeShapeType="1"/>
          </p:cNvSpPr>
          <p:nvPr/>
        </p:nvSpPr>
        <p:spPr bwMode="auto">
          <a:xfrm>
            <a:off x="330200" y="4810125"/>
            <a:ext cx="8462963" cy="0"/>
          </a:xfrm>
          <a:prstGeom prst="line">
            <a:avLst/>
          </a:prstGeom>
          <a:noFill/>
          <a:ln w="9525">
            <a:solidFill>
              <a:srgbClr val="313231"/>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pic>
        <p:nvPicPr>
          <p:cNvPr id="2051" name="図 1" descr="Panasonic_logo_bl_posi_JPEG.jpg">
            <a:extLst>
              <a:ext uri="{FF2B5EF4-FFF2-40B4-BE49-F238E27FC236}">
                <a16:creationId xmlns:a16="http://schemas.microsoft.com/office/drawing/2014/main" id="{54DD2966-CD14-4A56-A47C-A977E5C2F4AD}"/>
              </a:ext>
            </a:extLst>
          </p:cNvPr>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699375" y="4822825"/>
            <a:ext cx="119062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4">
            <a:extLst>
              <a:ext uri="{FF2B5EF4-FFF2-40B4-BE49-F238E27FC236}">
                <a16:creationId xmlns:a16="http://schemas.microsoft.com/office/drawing/2014/main" id="{EE8BA871-FC59-4DF1-AE25-322C60ED59CF}"/>
              </a:ext>
            </a:extLst>
          </p:cNvPr>
          <p:cNvSpPr>
            <a:spLocks noChangeArrowheads="1"/>
          </p:cNvSpPr>
          <p:nvPr userDrawn="1"/>
        </p:nvSpPr>
        <p:spPr bwMode="auto">
          <a:xfrm>
            <a:off x="0" y="0"/>
            <a:ext cx="9144000" cy="377825"/>
          </a:xfrm>
          <a:prstGeom prst="rect">
            <a:avLst/>
          </a:prstGeom>
          <a:solidFill>
            <a:srgbClr val="0041C0"/>
          </a:solidFill>
          <a:ln>
            <a:noFill/>
          </a:ln>
          <a:extLst/>
        </p:spPr>
        <p:txBody>
          <a:bodyPr wrap="none" lIns="68653" tIns="34327" rIns="68653" bIns="34327" anchor="ctr"/>
          <a:lstStyle>
            <a:lvl1pPr eaLnBrk="0" hangingPunct="0">
              <a:defRPr kumimoji="1" sz="2400">
                <a:solidFill>
                  <a:schemeClr val="tx1"/>
                </a:solidFill>
                <a:latin typeface="Arial" charset="0"/>
                <a:ea typeface="ＭＳ Ｐゴシック" charset="-128"/>
              </a:defRPr>
            </a:lvl1pPr>
            <a:lvl2pPr marL="742950" indent="-285750" eaLnBrk="0" hangingPunct="0">
              <a:defRPr kumimoji="1" sz="2400">
                <a:solidFill>
                  <a:schemeClr val="tx1"/>
                </a:solidFill>
                <a:latin typeface="Arial" charset="0"/>
                <a:ea typeface="ＭＳ Ｐゴシック" charset="-128"/>
              </a:defRPr>
            </a:lvl2pPr>
            <a:lvl3pPr marL="1143000" indent="-228600" eaLnBrk="0" hangingPunct="0">
              <a:defRPr kumimoji="1" sz="2400">
                <a:solidFill>
                  <a:schemeClr val="tx1"/>
                </a:solidFill>
                <a:latin typeface="Arial" charset="0"/>
                <a:ea typeface="ＭＳ Ｐゴシック" charset="-128"/>
              </a:defRPr>
            </a:lvl3pPr>
            <a:lvl4pPr marL="1600200" indent="-228600" eaLnBrk="0" hangingPunct="0">
              <a:defRPr kumimoji="1" sz="2400">
                <a:solidFill>
                  <a:schemeClr val="tx1"/>
                </a:solidFill>
                <a:latin typeface="Arial" charset="0"/>
                <a:ea typeface="ＭＳ Ｐゴシック" charset="-128"/>
              </a:defRPr>
            </a:lvl4pPr>
            <a:lvl5pPr marL="2057400" indent="-228600" eaLnBrk="0" hangingPunct="0">
              <a:defRPr kumimoji="1" sz="24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Arial" charset="0"/>
                <a:ea typeface="ＭＳ Ｐゴシック" charset="-128"/>
              </a:defRPr>
            </a:lvl9pPr>
          </a:lstStyle>
          <a:p>
            <a:pPr eaLnBrk="1" hangingPunct="1">
              <a:defRPr/>
            </a:pPr>
            <a:endParaRPr lang="ja-JP" altLang="en-US" dirty="0"/>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rtl="0" eaLnBrk="0" fontAlgn="base" hangingPunct="0">
        <a:spcBef>
          <a:spcPct val="0"/>
        </a:spcBef>
        <a:spcAft>
          <a:spcPct val="0"/>
        </a:spcAft>
        <a:defRPr kumimoji="1" sz="2100">
          <a:solidFill>
            <a:schemeClr val="bg1"/>
          </a:solidFill>
          <a:latin typeface="+mj-lt"/>
          <a:ea typeface="+mj-ea"/>
          <a:cs typeface="ＭＳ Ｐゴシック" charset="0"/>
        </a:defRPr>
      </a:lvl1pPr>
      <a:lvl2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2pPr>
      <a:lvl3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3pPr>
      <a:lvl4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4pPr>
      <a:lvl5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5pPr>
      <a:lvl6pPr marL="343266" algn="l" rtl="0" fontAlgn="base">
        <a:spcBef>
          <a:spcPct val="0"/>
        </a:spcBef>
        <a:spcAft>
          <a:spcPct val="0"/>
        </a:spcAft>
        <a:defRPr kumimoji="1" sz="2100">
          <a:solidFill>
            <a:schemeClr val="bg1"/>
          </a:solidFill>
          <a:latin typeface="Arial" charset="0"/>
          <a:ea typeface="ＭＳ Ｐゴシック" charset="-128"/>
        </a:defRPr>
      </a:lvl6pPr>
      <a:lvl7pPr marL="686532" algn="l" rtl="0" fontAlgn="base">
        <a:spcBef>
          <a:spcPct val="0"/>
        </a:spcBef>
        <a:spcAft>
          <a:spcPct val="0"/>
        </a:spcAft>
        <a:defRPr kumimoji="1" sz="2100">
          <a:solidFill>
            <a:schemeClr val="bg1"/>
          </a:solidFill>
          <a:latin typeface="Arial" charset="0"/>
          <a:ea typeface="ＭＳ Ｐゴシック" charset="-128"/>
        </a:defRPr>
      </a:lvl7pPr>
      <a:lvl8pPr marL="1029797" algn="l" rtl="0" fontAlgn="base">
        <a:spcBef>
          <a:spcPct val="0"/>
        </a:spcBef>
        <a:spcAft>
          <a:spcPct val="0"/>
        </a:spcAft>
        <a:defRPr kumimoji="1" sz="2100">
          <a:solidFill>
            <a:schemeClr val="bg1"/>
          </a:solidFill>
          <a:latin typeface="Arial" charset="0"/>
          <a:ea typeface="ＭＳ Ｐゴシック" charset="-128"/>
        </a:defRPr>
      </a:lvl8pPr>
      <a:lvl9pPr marL="1373063" algn="l" rtl="0" fontAlgn="base">
        <a:spcBef>
          <a:spcPct val="0"/>
        </a:spcBef>
        <a:spcAft>
          <a:spcPct val="0"/>
        </a:spcAft>
        <a:defRPr kumimoji="1" sz="2100">
          <a:solidFill>
            <a:schemeClr val="bg1"/>
          </a:solidFill>
          <a:latin typeface="Arial" charset="0"/>
          <a:ea typeface="ＭＳ Ｐゴシック" charset="-128"/>
        </a:defRPr>
      </a:lvl9pPr>
    </p:titleStyle>
    <p:body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6532" rtl="0" eaLnBrk="1" latinLnBrk="0" hangingPunct="1">
        <a:defRPr kumimoji="1" sz="1400" kern="1200">
          <a:solidFill>
            <a:schemeClr val="tx1"/>
          </a:solidFill>
          <a:latin typeface="+mn-lt"/>
          <a:ea typeface="+mn-ea"/>
          <a:cs typeface="+mn-cs"/>
        </a:defRPr>
      </a:lvl1pPr>
      <a:lvl2pPr marL="343266" algn="l" defTabSz="686532" rtl="0" eaLnBrk="1" latinLnBrk="0" hangingPunct="1">
        <a:defRPr kumimoji="1" sz="1400" kern="1200">
          <a:solidFill>
            <a:schemeClr val="tx1"/>
          </a:solidFill>
          <a:latin typeface="+mn-lt"/>
          <a:ea typeface="+mn-ea"/>
          <a:cs typeface="+mn-cs"/>
        </a:defRPr>
      </a:lvl2pPr>
      <a:lvl3pPr marL="686532" algn="l" defTabSz="686532" rtl="0" eaLnBrk="1" latinLnBrk="0" hangingPunct="1">
        <a:defRPr kumimoji="1" sz="1400" kern="1200">
          <a:solidFill>
            <a:schemeClr val="tx1"/>
          </a:solidFill>
          <a:latin typeface="+mn-lt"/>
          <a:ea typeface="+mn-ea"/>
          <a:cs typeface="+mn-cs"/>
        </a:defRPr>
      </a:lvl3pPr>
      <a:lvl4pPr marL="1029797" algn="l" defTabSz="686532" rtl="0" eaLnBrk="1" latinLnBrk="0" hangingPunct="1">
        <a:defRPr kumimoji="1" sz="1400" kern="1200">
          <a:solidFill>
            <a:schemeClr val="tx1"/>
          </a:solidFill>
          <a:latin typeface="+mn-lt"/>
          <a:ea typeface="+mn-ea"/>
          <a:cs typeface="+mn-cs"/>
        </a:defRPr>
      </a:lvl4pPr>
      <a:lvl5pPr marL="1373063" algn="l" defTabSz="686532" rtl="0" eaLnBrk="1" latinLnBrk="0" hangingPunct="1">
        <a:defRPr kumimoji="1" sz="1400" kern="1200">
          <a:solidFill>
            <a:schemeClr val="tx1"/>
          </a:solidFill>
          <a:latin typeface="+mn-lt"/>
          <a:ea typeface="+mn-ea"/>
          <a:cs typeface="+mn-cs"/>
        </a:defRPr>
      </a:lvl5pPr>
      <a:lvl6pPr marL="1716329" algn="l" defTabSz="686532" rtl="0" eaLnBrk="1" latinLnBrk="0" hangingPunct="1">
        <a:defRPr kumimoji="1" sz="1400" kern="1200">
          <a:solidFill>
            <a:schemeClr val="tx1"/>
          </a:solidFill>
          <a:latin typeface="+mn-lt"/>
          <a:ea typeface="+mn-ea"/>
          <a:cs typeface="+mn-cs"/>
        </a:defRPr>
      </a:lvl6pPr>
      <a:lvl7pPr marL="2059595" algn="l" defTabSz="686532" rtl="0" eaLnBrk="1" latinLnBrk="0" hangingPunct="1">
        <a:defRPr kumimoji="1" sz="1400" kern="1200">
          <a:solidFill>
            <a:schemeClr val="tx1"/>
          </a:solidFill>
          <a:latin typeface="+mn-lt"/>
          <a:ea typeface="+mn-ea"/>
          <a:cs typeface="+mn-cs"/>
        </a:defRPr>
      </a:lvl7pPr>
      <a:lvl8pPr marL="2402860" algn="l" defTabSz="686532" rtl="0" eaLnBrk="1" latinLnBrk="0" hangingPunct="1">
        <a:defRPr kumimoji="1" sz="1400" kern="1200">
          <a:solidFill>
            <a:schemeClr val="tx1"/>
          </a:solidFill>
          <a:latin typeface="+mn-lt"/>
          <a:ea typeface="+mn-ea"/>
          <a:cs typeface="+mn-cs"/>
        </a:defRPr>
      </a:lvl8pPr>
      <a:lvl9pPr marL="2746126" algn="l" defTabSz="686532" rtl="0" eaLnBrk="1" latinLnBrk="0" hangingPunct="1">
        <a:defRPr kumimoji="1"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E83EE4F-3B05-4E77-BCD5-200D2F807F85}"/>
              </a:ext>
            </a:extLst>
          </p:cNvPr>
          <p:cNvSpPr>
            <a:spLocks noChangeArrowheads="1"/>
          </p:cNvSpPr>
          <p:nvPr/>
        </p:nvSpPr>
        <p:spPr bwMode="auto">
          <a:xfrm>
            <a:off x="352424" y="1421905"/>
            <a:ext cx="8612064" cy="1152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68647" tIns="34324" rIns="68647" bIns="34324" anchor="ctr"/>
          <a:lstStyle/>
          <a:p>
            <a:pPr fontAlgn="auto">
              <a:spcBef>
                <a:spcPts val="0"/>
              </a:spcBef>
              <a:spcAft>
                <a:spcPts val="0"/>
              </a:spcAft>
              <a:defRPr/>
            </a:pPr>
            <a:r>
              <a:rPr lang="en-CA" b="1" dirty="0"/>
              <a:t>JVET-Q0123</a:t>
            </a:r>
          </a:p>
          <a:p>
            <a:pPr fontAlgn="auto">
              <a:spcBef>
                <a:spcPts val="0"/>
              </a:spcBef>
              <a:spcAft>
                <a:spcPts val="0"/>
              </a:spcAft>
              <a:defRPr/>
            </a:pPr>
            <a:r>
              <a:rPr lang="en-CA" b="1" dirty="0"/>
              <a:t>Ce4-related: Modifications for GEO</a:t>
            </a:r>
            <a:endParaRPr kumimoji="0" lang="en-US" altLang="ja-JP" sz="2800" kern="0" dirty="0">
              <a:solidFill>
                <a:sysClr val="windowText" lastClr="000000"/>
              </a:solidFill>
              <a:latin typeface="Arial"/>
              <a:ea typeface="ＭＳ Ｐゴシック" charset="0"/>
              <a:cs typeface="Arial"/>
            </a:endParaRPr>
          </a:p>
        </p:txBody>
      </p:sp>
      <p:sp>
        <p:nvSpPr>
          <p:cNvPr id="5" name="Rectangle 2">
            <a:extLst>
              <a:ext uri="{FF2B5EF4-FFF2-40B4-BE49-F238E27FC236}">
                <a16:creationId xmlns:a16="http://schemas.microsoft.com/office/drawing/2014/main" id="{E28DB34F-4E0E-44E0-8320-5752FA1927FF}"/>
              </a:ext>
            </a:extLst>
          </p:cNvPr>
          <p:cNvSpPr>
            <a:spLocks noChangeArrowheads="1"/>
          </p:cNvSpPr>
          <p:nvPr/>
        </p:nvSpPr>
        <p:spPr bwMode="auto">
          <a:xfrm>
            <a:off x="352424" y="2715766"/>
            <a:ext cx="504056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68647" tIns="34324" rIns="68647" bIns="34324" anchor="ctr"/>
          <a:lstStyle/>
          <a:p>
            <a:pPr hangingPunct="0"/>
            <a:r>
              <a:rPr lang="en-CA" sz="2000" dirty="0"/>
              <a:t>Li Jingya</a:t>
            </a:r>
            <a:r>
              <a:rPr lang="en-US" sz="2000" dirty="0"/>
              <a:t>, Lim Chong Soon</a:t>
            </a:r>
            <a:endParaRPr kumimoji="0" lang="en-US" altLang="ja-JP" sz="2000" kern="0" dirty="0">
              <a:solidFill>
                <a:sysClr val="windowText" lastClr="000000"/>
              </a:solidFill>
              <a:latin typeface="Arial"/>
              <a:ea typeface="ＭＳ Ｐゴシック" charset="0"/>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Introduction</a:t>
            </a:r>
          </a:p>
        </p:txBody>
      </p:sp>
      <p:sp>
        <p:nvSpPr>
          <p:cNvPr id="6" name="Rectangle 148"/>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1">
            <a:extLst>
              <a:ext uri="{FF2B5EF4-FFF2-40B4-BE49-F238E27FC236}">
                <a16:creationId xmlns:a16="http://schemas.microsoft.com/office/drawing/2014/main" id="{049F3FC6-41CB-40E8-B41A-8C0494B46732}"/>
              </a:ext>
            </a:extLst>
          </p:cNvPr>
          <p:cNvSpPr/>
          <p:nvPr/>
        </p:nvSpPr>
        <p:spPr>
          <a:xfrm>
            <a:off x="251520" y="483518"/>
            <a:ext cx="8640960" cy="2031325"/>
          </a:xfrm>
          <a:prstGeom prst="rect">
            <a:avLst/>
          </a:prstGeom>
        </p:spPr>
        <p:txBody>
          <a:bodyPr wrap="square">
            <a:spAutoFit/>
          </a:bodyPr>
          <a:lstStyle/>
          <a:p>
            <a:pPr algn="just"/>
            <a:r>
              <a:rPr lang="en-CA" dirty="0">
                <a:latin typeface="Times New Roman" panose="02020603050405020304" pitchFamily="18" charset="0"/>
                <a:ea typeface="SimSun" panose="02010600030101010101" pitchFamily="2" charset="-122"/>
              </a:rPr>
              <a:t>Geometrical partitioning (GEO)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JVET-J1030/JVET-K0146 which applied to both AMVP and merge mode.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JVET-O0489, GEO was proposed for merge mode with 140 supported partitioning modes and 19 supported block size (8x8 to 128x128).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JVET-P0884/0885, efforts were made to remove multiplication of weight mask calculation and number of modes was reduced to 82.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JVET-Q0059, number of modes is further reduced to 64. </a:t>
            </a:r>
            <a:endParaRPr lang="en-SG" dirty="0"/>
          </a:p>
        </p:txBody>
      </p:sp>
      <p:graphicFrame>
        <p:nvGraphicFramePr>
          <p:cNvPr id="4" name="Table 3">
            <a:extLst>
              <a:ext uri="{FF2B5EF4-FFF2-40B4-BE49-F238E27FC236}">
                <a16:creationId xmlns:a16="http://schemas.microsoft.com/office/drawing/2014/main" id="{4280D06F-F2F5-4723-9936-9FE1A1023C6C}"/>
              </a:ext>
            </a:extLst>
          </p:cNvPr>
          <p:cNvGraphicFramePr>
            <a:graphicFrameLocks noGrp="1"/>
          </p:cNvGraphicFramePr>
          <p:nvPr>
            <p:extLst>
              <p:ext uri="{D42A27DB-BD31-4B8C-83A1-F6EECF244321}">
                <p14:modId xmlns:p14="http://schemas.microsoft.com/office/powerpoint/2010/main" val="730491815"/>
              </p:ext>
            </p:extLst>
          </p:nvPr>
        </p:nvGraphicFramePr>
        <p:xfrm>
          <a:off x="359532" y="2482747"/>
          <a:ext cx="8424935" cy="2268252"/>
        </p:xfrm>
        <a:graphic>
          <a:graphicData uri="http://schemas.openxmlformats.org/drawingml/2006/table">
            <a:tbl>
              <a:tblPr firstRow="1" firstCol="1" bandRow="1"/>
              <a:tblGrid>
                <a:gridCol w="3204356">
                  <a:extLst>
                    <a:ext uri="{9D8B030D-6E8A-4147-A177-3AD203B41FA5}">
                      <a16:colId xmlns:a16="http://schemas.microsoft.com/office/drawing/2014/main" val="846522278"/>
                    </a:ext>
                  </a:extLst>
                </a:gridCol>
                <a:gridCol w="1368152">
                  <a:extLst>
                    <a:ext uri="{9D8B030D-6E8A-4147-A177-3AD203B41FA5}">
                      <a16:colId xmlns:a16="http://schemas.microsoft.com/office/drawing/2014/main" val="1266995767"/>
                    </a:ext>
                  </a:extLst>
                </a:gridCol>
                <a:gridCol w="1800200">
                  <a:extLst>
                    <a:ext uri="{9D8B030D-6E8A-4147-A177-3AD203B41FA5}">
                      <a16:colId xmlns:a16="http://schemas.microsoft.com/office/drawing/2014/main" val="1692769150"/>
                    </a:ext>
                  </a:extLst>
                </a:gridCol>
                <a:gridCol w="2052227">
                  <a:extLst>
                    <a:ext uri="{9D8B030D-6E8A-4147-A177-3AD203B41FA5}">
                      <a16:colId xmlns:a16="http://schemas.microsoft.com/office/drawing/2014/main" val="16871671"/>
                    </a:ext>
                  </a:extLst>
                </a:gridCol>
              </a:tblGrid>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Total # of cases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modes per block size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of supported block sizes</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3797782"/>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TPM</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50</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25</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4221103"/>
                  </a:ext>
                </a:extLst>
              </a:tr>
              <a:tr h="50405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Wedge mode (AV1)</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144</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16</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8</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154347"/>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GEO (JVET-O0489, Gothenburg)</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2,660</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140</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5954532"/>
                  </a:ext>
                </a:extLst>
              </a:tr>
              <a:tr h="50405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GEO (JVET-P0884/JVET-Q0079, CE4 common base, Geneva/Brussels)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1,558</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82</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8944923"/>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GEO (JVET-Q0059, CE4-1, Brussels)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1,216</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64</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19</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7172284"/>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Times New Roman" panose="02020603050405020304" pitchFamily="18" charset="0"/>
                          <a:ea typeface="SimSun" panose="02010600030101010101" pitchFamily="2" charset="-122"/>
                        </a:rPr>
                        <a:t>GEO (JVET-O0061, CE4-1, CE4-2, CE4-3, Brussels)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latin typeface="Times New Roman" panose="02020603050405020304" pitchFamily="18" charset="0"/>
                          <a:ea typeface="SimSun" panose="02010600030101010101" pitchFamily="2" charset="-122"/>
                        </a:rPr>
                        <a:t>1,024</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Times New Roman" panose="02020603050405020304" pitchFamily="18" charset="0"/>
                          <a:ea typeface="SimSun" panose="02010600030101010101" pitchFamily="2" charset="-122"/>
                        </a:rPr>
                        <a:t>64</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Times New Roman" panose="02020603050405020304" pitchFamily="18" charset="0"/>
                          <a:ea typeface="SimSun" panose="02010600030101010101" pitchFamily="2" charset="-122"/>
                        </a:rPr>
                        <a:t>16</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5259449"/>
                  </a:ext>
                </a:extLst>
              </a:tr>
            </a:tbl>
          </a:graphicData>
        </a:graphic>
      </p:graphicFrame>
    </p:spTree>
    <p:extLst>
      <p:ext uri="{BB962C8B-B14F-4D97-AF65-F5344CB8AC3E}">
        <p14:creationId xmlns:p14="http://schemas.microsoft.com/office/powerpoint/2010/main" val="3012994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Proposal  </a:t>
            </a:r>
          </a:p>
        </p:txBody>
      </p:sp>
      <p:sp>
        <p:nvSpPr>
          <p:cNvPr id="2" name="Rectangle 1">
            <a:extLst>
              <a:ext uri="{FF2B5EF4-FFF2-40B4-BE49-F238E27FC236}">
                <a16:creationId xmlns:a16="http://schemas.microsoft.com/office/drawing/2014/main" id="{A9DB86B8-1D02-4B6C-8D27-5776B785290C}"/>
              </a:ext>
            </a:extLst>
          </p:cNvPr>
          <p:cNvSpPr/>
          <p:nvPr/>
        </p:nvSpPr>
        <p:spPr>
          <a:xfrm>
            <a:off x="224795" y="431290"/>
            <a:ext cx="7598618" cy="1049005"/>
          </a:xfrm>
          <a:prstGeom prst="rect">
            <a:avLst/>
          </a:prstGeom>
        </p:spPr>
        <p:txBody>
          <a:bodyPr wrap="square">
            <a:spAutoFit/>
          </a:bodyPr>
          <a:lstStyle/>
          <a:p>
            <a:pPr marL="400050" indent="-285750" hangingPunct="0">
              <a:spcBef>
                <a:spcPts val="1200"/>
              </a:spcBef>
              <a:spcAft>
                <a:spcPts val="300"/>
              </a:spcAft>
              <a:buFont typeface="+mj-lt"/>
              <a:buAutoNum type="arabicPeriod"/>
              <a:tabLst>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i="1" dirty="0">
                <a:latin typeface="Times New Roman" panose="02020603050405020304" pitchFamily="18" charset="0"/>
              </a:rPr>
              <a:t>Remove 64x8 and 8x64 sized GEO block </a:t>
            </a:r>
            <a:endParaRPr lang="en-SG" sz="1600" b="1" i="1" dirty="0">
              <a:latin typeface="Times New Roman" panose="02020603050405020304" pitchFamily="18" charset="0"/>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It is proposed not </a:t>
            </a:r>
            <a:r>
              <a:rPr lang="en-CA" sz="1600" dirty="0">
                <a:latin typeface="Times New Roman" panose="02020603050405020304" pitchFamily="18" charset="0"/>
                <a:ea typeface="SimSun" panose="02010600030101010101" pitchFamily="2" charset="-122"/>
              </a:rPr>
              <a:t>to allow 64x8 and 8x64 sized coding block for GEO.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3293505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3887A20E-E58C-4E94-8894-5C751E629E22}"/>
              </a:ext>
            </a:extLst>
          </p:cNvPr>
          <p:cNvSpPr>
            <a:spLocks noChangeArrowheads="1"/>
          </p:cNvSpPr>
          <p:nvPr/>
        </p:nvSpPr>
        <p:spPr bwMode="auto">
          <a:xfrm>
            <a:off x="285750" y="-41275"/>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Simulation results  </a:t>
            </a:r>
          </a:p>
        </p:txBody>
      </p:sp>
      <p:sp>
        <p:nvSpPr>
          <p:cNvPr id="2" name="Rectangle 1">
            <a:extLst>
              <a:ext uri="{FF2B5EF4-FFF2-40B4-BE49-F238E27FC236}">
                <a16:creationId xmlns:a16="http://schemas.microsoft.com/office/drawing/2014/main" id="{2EC62819-B5E4-476E-AD4A-B5CB623D3071}"/>
              </a:ext>
            </a:extLst>
          </p:cNvPr>
          <p:cNvSpPr/>
          <p:nvPr/>
        </p:nvSpPr>
        <p:spPr>
          <a:xfrm>
            <a:off x="150564" y="415925"/>
            <a:ext cx="8309868" cy="961802"/>
          </a:xfrm>
          <a:prstGeom prst="rect">
            <a:avLst/>
          </a:prstGeom>
        </p:spPr>
        <p:txBody>
          <a:bodyPr wrap="square">
            <a:spAutoFit/>
          </a:bodyPr>
          <a:lstStyle/>
          <a:p>
            <a:pPr algn="just" hangingPunct="0">
              <a:spcBef>
                <a:spcPts val="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Anchor: CE4-common base</a:t>
            </a:r>
          </a:p>
          <a:p>
            <a:pPr algn="just" hangingPunct="0">
              <a:spcBef>
                <a:spcPts val="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Test: disallowing 64x8 and 8x64 block sizes for geo mode (encoder setting is changed same as CE4-2.1, implemented over CE4 common base). </a:t>
            </a:r>
          </a:p>
        </p:txBody>
      </p:sp>
      <p:sp>
        <p:nvSpPr>
          <p:cNvPr id="3" name="Rectangle 2">
            <a:extLst>
              <a:ext uri="{FF2B5EF4-FFF2-40B4-BE49-F238E27FC236}">
                <a16:creationId xmlns:a16="http://schemas.microsoft.com/office/drawing/2014/main" id="{6F6B79AB-8A22-4A43-98C8-9C3DF38700A3}"/>
              </a:ext>
            </a:extLst>
          </p:cNvPr>
          <p:cNvSpPr/>
          <p:nvPr/>
        </p:nvSpPr>
        <p:spPr>
          <a:xfrm>
            <a:off x="4827692" y="4116121"/>
            <a:ext cx="3366120" cy="646331"/>
          </a:xfrm>
          <a:prstGeom prst="rect">
            <a:avLst/>
          </a:prstGeom>
        </p:spPr>
        <p:txBody>
          <a:bodyPr wrap="square">
            <a:spAutoFit/>
          </a:bodyPr>
          <a:lstStyle/>
          <a:p>
            <a:pPr algn="just" hangingPunct="0">
              <a:spcBef>
                <a:spcPts val="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latin typeface="Times New Roman" panose="02020603050405020304" pitchFamily="18" charset="0"/>
                <a:ea typeface="SimSun" panose="02010600030101010101" pitchFamily="2" charset="-122"/>
              </a:rPr>
              <a:t>*This aspect can also be combined</a:t>
            </a:r>
            <a:r>
              <a:rPr lang="en-US" sz="1200" dirty="0">
                <a:latin typeface="Times New Roman" panose="02020603050405020304" pitchFamily="18" charset="0"/>
                <a:ea typeface="MS Gothic" panose="020B0609070205080204" pitchFamily="49" charset="-128"/>
              </a:rPr>
              <a:t> with CE4-2.1 so that the complexity can be reduced more efficiently.</a:t>
            </a:r>
            <a:endParaRPr lang="en-SG" sz="1200" dirty="0">
              <a:latin typeface="Times New Roman" panose="02020603050405020304" pitchFamily="18" charset="0"/>
              <a:ea typeface="SimSun" panose="02010600030101010101" pitchFamily="2" charset="-122"/>
            </a:endParaRPr>
          </a:p>
        </p:txBody>
      </p:sp>
      <p:graphicFrame>
        <p:nvGraphicFramePr>
          <p:cNvPr id="7" name="Table 6">
            <a:extLst>
              <a:ext uri="{FF2B5EF4-FFF2-40B4-BE49-F238E27FC236}">
                <a16:creationId xmlns:a16="http://schemas.microsoft.com/office/drawing/2014/main" id="{3643C5C0-9433-4526-A9AA-78C55927F54A}"/>
              </a:ext>
            </a:extLst>
          </p:cNvPr>
          <p:cNvGraphicFramePr>
            <a:graphicFrameLocks noGrp="1"/>
          </p:cNvGraphicFramePr>
          <p:nvPr>
            <p:extLst>
              <p:ext uri="{D42A27DB-BD31-4B8C-83A1-F6EECF244321}">
                <p14:modId xmlns:p14="http://schemas.microsoft.com/office/powerpoint/2010/main" val="4227080728"/>
              </p:ext>
            </p:extLst>
          </p:nvPr>
        </p:nvGraphicFramePr>
        <p:xfrm>
          <a:off x="445234" y="1377727"/>
          <a:ext cx="3860264" cy="3262320"/>
        </p:xfrm>
        <a:graphic>
          <a:graphicData uri="http://schemas.openxmlformats.org/drawingml/2006/table">
            <a:tbl>
              <a:tblPr firstRow="1" firstCol="1" bandRow="1"/>
              <a:tblGrid>
                <a:gridCol w="912224">
                  <a:extLst>
                    <a:ext uri="{9D8B030D-6E8A-4147-A177-3AD203B41FA5}">
                      <a16:colId xmlns:a16="http://schemas.microsoft.com/office/drawing/2014/main" val="2939741961"/>
                    </a:ext>
                  </a:extLst>
                </a:gridCol>
                <a:gridCol w="636332">
                  <a:extLst>
                    <a:ext uri="{9D8B030D-6E8A-4147-A177-3AD203B41FA5}">
                      <a16:colId xmlns:a16="http://schemas.microsoft.com/office/drawing/2014/main" val="678016308"/>
                    </a:ext>
                  </a:extLst>
                </a:gridCol>
                <a:gridCol w="636332">
                  <a:extLst>
                    <a:ext uri="{9D8B030D-6E8A-4147-A177-3AD203B41FA5}">
                      <a16:colId xmlns:a16="http://schemas.microsoft.com/office/drawing/2014/main" val="1725381367"/>
                    </a:ext>
                  </a:extLst>
                </a:gridCol>
                <a:gridCol w="636332">
                  <a:extLst>
                    <a:ext uri="{9D8B030D-6E8A-4147-A177-3AD203B41FA5}">
                      <a16:colId xmlns:a16="http://schemas.microsoft.com/office/drawing/2014/main" val="996412896"/>
                    </a:ext>
                  </a:extLst>
                </a:gridCol>
                <a:gridCol w="519522">
                  <a:extLst>
                    <a:ext uri="{9D8B030D-6E8A-4147-A177-3AD203B41FA5}">
                      <a16:colId xmlns:a16="http://schemas.microsoft.com/office/drawing/2014/main" val="2243627597"/>
                    </a:ext>
                  </a:extLst>
                </a:gridCol>
                <a:gridCol w="519522">
                  <a:extLst>
                    <a:ext uri="{9D8B030D-6E8A-4147-A177-3AD203B41FA5}">
                      <a16:colId xmlns:a16="http://schemas.microsoft.com/office/drawing/2014/main" val="3043666186"/>
                    </a:ext>
                  </a:extLst>
                </a:gridCol>
              </a:tblGrid>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823318121"/>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dirty="0">
                          <a:solidFill>
                            <a:srgbClr val="000000"/>
                          </a:solidFill>
                          <a:effectLst/>
                          <a:latin typeface="Arial" panose="020B0604020202020204" pitchFamily="34" charset="0"/>
                          <a:ea typeface="Times New Roman" panose="02020603050405020304" pitchFamily="18" charset="0"/>
                        </a:rPr>
                        <a:t>Over CE4 common base</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574208986"/>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25734636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98%</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51495707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61075645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698443804"/>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062260780"/>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92473977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5317568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72682864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861382802"/>
                  </a:ext>
                </a:extLst>
              </a:tr>
              <a:tr h="141840">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a:noFill/>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722479541"/>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Low delay B Main10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934611587"/>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dirty="0">
                          <a:solidFill>
                            <a:srgbClr val="000000"/>
                          </a:solidFill>
                          <a:effectLst/>
                          <a:latin typeface="Arial" panose="020B0604020202020204" pitchFamily="34" charset="0"/>
                          <a:ea typeface="Times New Roman" panose="02020603050405020304" pitchFamily="18" charset="0"/>
                        </a:rPr>
                        <a:t>Over CE4 common base</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702399406"/>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95119955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424751169"/>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46914146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90041669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963299285"/>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19735176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175442958"/>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106%</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47402925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99%</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274862001"/>
                  </a:ext>
                </a:extLst>
              </a:tr>
            </a:tbl>
          </a:graphicData>
        </a:graphic>
      </p:graphicFrame>
    </p:spTree>
    <p:extLst>
      <p:ext uri="{BB962C8B-B14F-4D97-AF65-F5344CB8AC3E}">
        <p14:creationId xmlns:p14="http://schemas.microsoft.com/office/powerpoint/2010/main" val="4226563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Proposal  </a:t>
            </a:r>
          </a:p>
        </p:txBody>
      </p:sp>
      <p:sp>
        <p:nvSpPr>
          <p:cNvPr id="2" name="Rectangle 1">
            <a:extLst>
              <a:ext uri="{FF2B5EF4-FFF2-40B4-BE49-F238E27FC236}">
                <a16:creationId xmlns:a16="http://schemas.microsoft.com/office/drawing/2014/main" id="{A9DB86B8-1D02-4B6C-8D27-5776B785290C}"/>
              </a:ext>
            </a:extLst>
          </p:cNvPr>
          <p:cNvSpPr/>
          <p:nvPr/>
        </p:nvSpPr>
        <p:spPr>
          <a:xfrm>
            <a:off x="224794" y="431291"/>
            <a:ext cx="8451661" cy="1982594"/>
          </a:xfrm>
          <a:prstGeom prst="rect">
            <a:avLst/>
          </a:prstGeom>
        </p:spPr>
        <p:txBody>
          <a:bodyPr wrap="square">
            <a:spAutoFit/>
          </a:bodyPr>
          <a:lstStyle/>
          <a:p>
            <a:pPr marL="114300" hangingPunct="0">
              <a:spcBef>
                <a:spcPts val="120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i="1" dirty="0">
                <a:latin typeface="Times New Roman" panose="02020603050405020304" pitchFamily="18" charset="0"/>
              </a:rPr>
              <a:t>2	Reduce number of modes per block to 14 </a:t>
            </a:r>
          </a:p>
          <a:p>
            <a:pPr algn="just" hangingPunct="0"/>
            <a:r>
              <a:rPr lang="en-US" dirty="0">
                <a:latin typeface="Times New Roman" panose="02020603050405020304" pitchFamily="18" charset="0"/>
                <a:cs typeface="Times New Roman" panose="02020603050405020304" pitchFamily="18" charset="0"/>
              </a:rPr>
              <a:t>In this aspect, it is proposed to reduce number of modes per block to 14. For each block, only diagonal and invert diagonal directions are valid. 64x8 and 8x64 blocks are disallowed. </a:t>
            </a:r>
            <a:endParaRPr lang="en-SG" dirty="0">
              <a:latin typeface="Times New Roman" panose="02020603050405020304" pitchFamily="18" charset="0"/>
              <a:cs typeface="Times New Roman" panose="02020603050405020304" pitchFamily="18" charset="0"/>
            </a:endParaRPr>
          </a:p>
          <a:p>
            <a:pPr marL="114300" hangingPunct="0">
              <a:spcBef>
                <a:spcPts val="120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p:txBody>
      </p:sp>
      <p:sp>
        <p:nvSpPr>
          <p:cNvPr id="3" name="Rectangle 2">
            <a:extLst>
              <a:ext uri="{FF2B5EF4-FFF2-40B4-BE49-F238E27FC236}">
                <a16:creationId xmlns:a16="http://schemas.microsoft.com/office/drawing/2014/main" id="{75DB7EA2-3BBB-4F9E-BAE6-6B6ECDA9D5CF}"/>
              </a:ext>
            </a:extLst>
          </p:cNvPr>
          <p:cNvSpPr>
            <a:spLocks noChangeArrowheads="1"/>
          </p:cNvSpPr>
          <p:nvPr/>
        </p:nvSpPr>
        <p:spPr bwMode="auto">
          <a:xfrm>
            <a:off x="539552" y="15240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G"/>
          </a:p>
        </p:txBody>
      </p:sp>
      <p:pic>
        <p:nvPicPr>
          <p:cNvPr id="6145" name="Picture 4">
            <a:extLst>
              <a:ext uri="{FF2B5EF4-FFF2-40B4-BE49-F238E27FC236}">
                <a16:creationId xmlns:a16="http://schemas.microsoft.com/office/drawing/2014/main" id="{1C1AB3FC-B3A9-4143-9F9A-167AAD011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7886" y="1869871"/>
            <a:ext cx="5705475" cy="11811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593B7434-E423-4F50-8267-BF4071B77E31}"/>
              </a:ext>
            </a:extLst>
          </p:cNvPr>
          <p:cNvSpPr>
            <a:spLocks noChangeArrowheads="1"/>
          </p:cNvSpPr>
          <p:nvPr/>
        </p:nvSpPr>
        <p:spPr bwMode="auto">
          <a:xfrm>
            <a:off x="3443238" y="3260069"/>
            <a:ext cx="1678665"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14 valid modes per block</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CF8ED849-9FFC-4A53-B351-9E963B335CEF}"/>
              </a:ext>
            </a:extLst>
          </p:cNvPr>
          <p:cNvGraphicFramePr>
            <a:graphicFrameLocks noGrp="1"/>
          </p:cNvGraphicFramePr>
          <p:nvPr>
            <p:extLst>
              <p:ext uri="{D42A27DB-BD31-4B8C-83A1-F6EECF244321}">
                <p14:modId xmlns:p14="http://schemas.microsoft.com/office/powerpoint/2010/main" val="61879831"/>
              </p:ext>
            </p:extLst>
          </p:nvPr>
        </p:nvGraphicFramePr>
        <p:xfrm>
          <a:off x="404763" y="3588675"/>
          <a:ext cx="8271692" cy="1181100"/>
        </p:xfrm>
        <a:graphic>
          <a:graphicData uri="http://schemas.openxmlformats.org/drawingml/2006/table">
            <a:tbl>
              <a:tblPr firstRow="1" firstCol="1" bandRow="1"/>
              <a:tblGrid>
                <a:gridCol w="2053661">
                  <a:extLst>
                    <a:ext uri="{9D8B030D-6E8A-4147-A177-3AD203B41FA5}">
                      <a16:colId xmlns:a16="http://schemas.microsoft.com/office/drawing/2014/main" val="1086802936"/>
                    </a:ext>
                  </a:extLst>
                </a:gridCol>
                <a:gridCol w="1465049">
                  <a:extLst>
                    <a:ext uri="{9D8B030D-6E8A-4147-A177-3AD203B41FA5}">
                      <a16:colId xmlns:a16="http://schemas.microsoft.com/office/drawing/2014/main" val="3600469259"/>
                    </a:ext>
                  </a:extLst>
                </a:gridCol>
                <a:gridCol w="2559298">
                  <a:extLst>
                    <a:ext uri="{9D8B030D-6E8A-4147-A177-3AD203B41FA5}">
                      <a16:colId xmlns:a16="http://schemas.microsoft.com/office/drawing/2014/main" val="2091717130"/>
                    </a:ext>
                  </a:extLst>
                </a:gridCol>
                <a:gridCol w="2193684">
                  <a:extLst>
                    <a:ext uri="{9D8B030D-6E8A-4147-A177-3AD203B41FA5}">
                      <a16:colId xmlns:a16="http://schemas.microsoft.com/office/drawing/2014/main" val="1109478678"/>
                    </a:ext>
                  </a:extLst>
                </a:gridCol>
              </a:tblGrid>
              <a:tr h="23622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Total # of cases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modes per block size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of supported block sizes</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704943"/>
                  </a:ext>
                </a:extLst>
              </a:tr>
              <a:tr h="23622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TPM</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0000"/>
                          </a:solidFill>
                          <a:effectLst/>
                          <a:latin typeface="Times New Roman" panose="02020603050405020304" pitchFamily="18" charset="0"/>
                          <a:ea typeface="SimSun" panose="02010600030101010101" pitchFamily="2" charset="-122"/>
                        </a:rPr>
                        <a:t>50</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2</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25</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0046977"/>
                  </a:ext>
                </a:extLst>
              </a:tr>
              <a:tr h="4724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GEO (JVET-Q0059, CE4-1)</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0000"/>
                          </a:solidFill>
                          <a:effectLst/>
                          <a:latin typeface="Times New Roman" panose="02020603050405020304" pitchFamily="18" charset="0"/>
                          <a:ea typeface="SimSun" panose="02010600030101010101" pitchFamily="2" charset="-122"/>
                        </a:rPr>
                        <a:t>1,216</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64</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9491313"/>
                  </a:ext>
                </a:extLst>
              </a:tr>
              <a:tr h="23622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B0F0"/>
                          </a:solidFill>
                          <a:effectLst/>
                          <a:latin typeface="Times New Roman" panose="02020603050405020304" pitchFamily="18" charset="0"/>
                          <a:ea typeface="SimSun" panose="02010600030101010101" pitchFamily="2" charset="-122"/>
                        </a:rPr>
                        <a:t>Aspect 1.4</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B0F0"/>
                          </a:solidFill>
                          <a:effectLst/>
                          <a:latin typeface="Times New Roman" panose="02020603050405020304" pitchFamily="18" charset="0"/>
                          <a:ea typeface="SimSun" panose="02010600030101010101" pitchFamily="2" charset="-122"/>
                        </a:rPr>
                        <a:t>238</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B0F0"/>
                          </a:solidFill>
                          <a:effectLst/>
                          <a:latin typeface="Times New Roman" panose="02020603050405020304" pitchFamily="18" charset="0"/>
                          <a:ea typeface="SimSun" panose="02010600030101010101" pitchFamily="2" charset="-122"/>
                        </a:rPr>
                        <a:t>14</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B0F0"/>
                          </a:solidFill>
                          <a:effectLst/>
                          <a:latin typeface="Times New Roman" panose="02020603050405020304" pitchFamily="18" charset="0"/>
                          <a:ea typeface="SimSun" panose="02010600030101010101" pitchFamily="2" charset="-122"/>
                        </a:rPr>
                        <a:t>17</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6542811"/>
                  </a:ext>
                </a:extLst>
              </a:tr>
            </a:tbl>
          </a:graphicData>
        </a:graphic>
      </p:graphicFrame>
    </p:spTree>
    <p:extLst>
      <p:ext uri="{BB962C8B-B14F-4D97-AF65-F5344CB8AC3E}">
        <p14:creationId xmlns:p14="http://schemas.microsoft.com/office/powerpoint/2010/main" val="4005634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Simulation results</a:t>
            </a:r>
          </a:p>
        </p:txBody>
      </p:sp>
      <p:sp>
        <p:nvSpPr>
          <p:cNvPr id="7" name="Rectangle 6">
            <a:extLst>
              <a:ext uri="{FF2B5EF4-FFF2-40B4-BE49-F238E27FC236}">
                <a16:creationId xmlns:a16="http://schemas.microsoft.com/office/drawing/2014/main" id="{816FAC15-4CF3-4763-94EA-AF2A0CB16C84}"/>
              </a:ext>
            </a:extLst>
          </p:cNvPr>
          <p:cNvSpPr/>
          <p:nvPr/>
        </p:nvSpPr>
        <p:spPr>
          <a:xfrm>
            <a:off x="4888202" y="843558"/>
            <a:ext cx="3748161" cy="1290097"/>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Anchor: VTM7.0</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Test: 14 modes per block (implementation is based code of CE4-1)</a:t>
            </a:r>
            <a:endParaRPr lang="en-SG" dirty="0">
              <a:latin typeface="Times New Roman" panose="02020603050405020304" pitchFamily="18" charset="0"/>
              <a:ea typeface="SimSun" panose="02010600030101010101" pitchFamily="2" charset="-122"/>
            </a:endParaRPr>
          </a:p>
        </p:txBody>
      </p:sp>
      <p:graphicFrame>
        <p:nvGraphicFramePr>
          <p:cNvPr id="3" name="Table 2">
            <a:extLst>
              <a:ext uri="{FF2B5EF4-FFF2-40B4-BE49-F238E27FC236}">
                <a16:creationId xmlns:a16="http://schemas.microsoft.com/office/drawing/2014/main" id="{A9B04A11-566E-4365-8BFE-520138DDD2A5}"/>
              </a:ext>
            </a:extLst>
          </p:cNvPr>
          <p:cNvGraphicFramePr>
            <a:graphicFrameLocks noGrp="1"/>
          </p:cNvGraphicFramePr>
          <p:nvPr>
            <p:extLst>
              <p:ext uri="{D42A27DB-BD31-4B8C-83A1-F6EECF244321}">
                <p14:modId xmlns:p14="http://schemas.microsoft.com/office/powerpoint/2010/main" val="3345562307"/>
              </p:ext>
            </p:extLst>
          </p:nvPr>
        </p:nvGraphicFramePr>
        <p:xfrm>
          <a:off x="395536" y="843558"/>
          <a:ext cx="3860264" cy="3262320"/>
        </p:xfrm>
        <a:graphic>
          <a:graphicData uri="http://schemas.openxmlformats.org/drawingml/2006/table">
            <a:tbl>
              <a:tblPr firstRow="1" firstCol="1" bandRow="1"/>
              <a:tblGrid>
                <a:gridCol w="912224">
                  <a:extLst>
                    <a:ext uri="{9D8B030D-6E8A-4147-A177-3AD203B41FA5}">
                      <a16:colId xmlns:a16="http://schemas.microsoft.com/office/drawing/2014/main" val="798807607"/>
                    </a:ext>
                  </a:extLst>
                </a:gridCol>
                <a:gridCol w="636332">
                  <a:extLst>
                    <a:ext uri="{9D8B030D-6E8A-4147-A177-3AD203B41FA5}">
                      <a16:colId xmlns:a16="http://schemas.microsoft.com/office/drawing/2014/main" val="3118998964"/>
                    </a:ext>
                  </a:extLst>
                </a:gridCol>
                <a:gridCol w="636332">
                  <a:extLst>
                    <a:ext uri="{9D8B030D-6E8A-4147-A177-3AD203B41FA5}">
                      <a16:colId xmlns:a16="http://schemas.microsoft.com/office/drawing/2014/main" val="4079265123"/>
                    </a:ext>
                  </a:extLst>
                </a:gridCol>
                <a:gridCol w="636332">
                  <a:extLst>
                    <a:ext uri="{9D8B030D-6E8A-4147-A177-3AD203B41FA5}">
                      <a16:colId xmlns:a16="http://schemas.microsoft.com/office/drawing/2014/main" val="1024039676"/>
                    </a:ext>
                  </a:extLst>
                </a:gridCol>
                <a:gridCol w="519522">
                  <a:extLst>
                    <a:ext uri="{9D8B030D-6E8A-4147-A177-3AD203B41FA5}">
                      <a16:colId xmlns:a16="http://schemas.microsoft.com/office/drawing/2014/main" val="352561833"/>
                    </a:ext>
                  </a:extLst>
                </a:gridCol>
                <a:gridCol w="519522">
                  <a:extLst>
                    <a:ext uri="{9D8B030D-6E8A-4147-A177-3AD203B41FA5}">
                      <a16:colId xmlns:a16="http://schemas.microsoft.com/office/drawing/2014/main" val="1100257869"/>
                    </a:ext>
                  </a:extLst>
                </a:gridCol>
              </a:tblGrid>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736593724"/>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931030073"/>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75193157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-0.08%</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02406429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70084961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0.08%</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22746273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79702457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dirty="0">
                        <a:effectLst/>
                        <a:latin typeface="Times New Roman" panose="02020603050405020304" pitchFamily="18" charset="0"/>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473091125"/>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-0.11%</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-0.10%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-0.03%</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100%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83710482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-0.18%</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-0.18%</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937261230"/>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-0.07%</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5171652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TGM</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230267374"/>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Low delay B Main10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519756340"/>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389739959"/>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46059286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0842473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10066042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27782964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66308991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98%</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841106888"/>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971320789"/>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17413695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100%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869153854"/>
                  </a:ext>
                </a:extLst>
              </a:tr>
            </a:tbl>
          </a:graphicData>
        </a:graphic>
      </p:graphicFrame>
    </p:spTree>
    <p:extLst>
      <p:ext uri="{BB962C8B-B14F-4D97-AF65-F5344CB8AC3E}">
        <p14:creationId xmlns:p14="http://schemas.microsoft.com/office/powerpoint/2010/main" val="822054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2">
            <a:extLst>
              <a:ext uri="{FF2B5EF4-FFF2-40B4-BE49-F238E27FC236}">
                <a16:creationId xmlns:a16="http://schemas.microsoft.com/office/drawing/2014/main" id="{5B586F4B-1279-4C2E-931B-DED48CDA1355}"/>
              </a:ext>
            </a:extLst>
          </p:cNvPr>
          <p:cNvSpPr>
            <a:spLocks noChangeArrowheads="1"/>
          </p:cNvSpPr>
          <p:nvPr/>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7</a:t>
            </a:fld>
            <a:endParaRPr lang="en-US" altLang="ja-JP" sz="800" dirty="0"/>
          </a:p>
        </p:txBody>
      </p:sp>
      <p:sp>
        <p:nvSpPr>
          <p:cNvPr id="4100" name="Line 14">
            <a:extLst>
              <a:ext uri="{FF2B5EF4-FFF2-40B4-BE49-F238E27FC236}">
                <a16:creationId xmlns:a16="http://schemas.microsoft.com/office/drawing/2014/main" id="{7616A4A8-7885-4859-AA48-B34EB7C1AE16}"/>
              </a:ext>
            </a:extLst>
          </p:cNvPr>
          <p:cNvSpPr>
            <a:spLocks noChangeShapeType="1"/>
          </p:cNvSpPr>
          <p:nvPr/>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39896"/>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Conclusion</a:t>
            </a:r>
          </a:p>
        </p:txBody>
      </p:sp>
      <p:sp>
        <p:nvSpPr>
          <p:cNvPr id="2" name="Rectangle 1">
            <a:extLst>
              <a:ext uri="{FF2B5EF4-FFF2-40B4-BE49-F238E27FC236}">
                <a16:creationId xmlns:a16="http://schemas.microsoft.com/office/drawing/2014/main" id="{CC0B4A66-744B-4E90-8B90-B84CE89E08A7}"/>
              </a:ext>
            </a:extLst>
          </p:cNvPr>
          <p:cNvSpPr/>
          <p:nvPr/>
        </p:nvSpPr>
        <p:spPr>
          <a:xfrm>
            <a:off x="107967" y="781005"/>
            <a:ext cx="8496942" cy="1928733"/>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latin typeface="Times New Roman" panose="02020603050405020304" pitchFamily="18" charset="0"/>
                <a:ea typeface="SimSun" panose="02010600030101010101" pitchFamily="2" charset="-122"/>
              </a:rPr>
              <a:t>This contribution proposes following changes GEO and solve concern regarding hardware validation efforts: </a:t>
            </a:r>
          </a:p>
          <a:p>
            <a:pPr marL="342900" indent="-342900" algn="just" hangingPunct="0">
              <a:spcBef>
                <a:spcPts val="680"/>
              </a:spcBef>
              <a:spcAft>
                <a:spcPts val="0"/>
              </a:spcAft>
              <a:buAutoNum type="arabicParenBoth"/>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Disable 64x8 and 8x64 sized GEO block </a:t>
            </a:r>
          </a:p>
          <a:p>
            <a:pPr lvl="1" indent="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coding impact (anchor CE4 common base):  0.00% (RA), </a:t>
            </a:r>
            <a:r>
              <a:rPr lang="en-GB" sz="1600" dirty="0">
                <a:latin typeface="Times New Roman" panose="02020603050405020304" pitchFamily="18" charset="0"/>
                <a:ea typeface="SimSun" panose="02010600030101010101" pitchFamily="2" charset="-122"/>
              </a:rPr>
              <a:t>0.03% (LDB)</a:t>
            </a:r>
            <a:endParaRPr lang="en-US" sz="1600" dirty="0">
              <a:latin typeface="Times New Roman" panose="02020603050405020304" pitchFamily="18" charset="0"/>
              <a:ea typeface="SimSun"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(2)  Fix number of modes per block to 14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		coding impact (anchor  VTM7.0): -0.11% (RA) and </a:t>
            </a:r>
            <a:r>
              <a:rPr lang="en-GB" sz="1600" dirty="0">
                <a:latin typeface="Times New Roman" panose="02020603050405020304" pitchFamily="18" charset="0"/>
                <a:ea typeface="SimSun" panose="02010600030101010101" pitchFamily="2" charset="-122"/>
              </a:rPr>
              <a:t>-0.33% (LDB)  </a:t>
            </a:r>
          </a:p>
        </p:txBody>
      </p:sp>
    </p:spTree>
    <p:extLst>
      <p:ext uri="{BB962C8B-B14F-4D97-AF65-F5344CB8AC3E}">
        <p14:creationId xmlns:p14="http://schemas.microsoft.com/office/powerpoint/2010/main" val="2975367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2">
            <a:extLst>
              <a:ext uri="{FF2B5EF4-FFF2-40B4-BE49-F238E27FC236}">
                <a16:creationId xmlns:a16="http://schemas.microsoft.com/office/drawing/2014/main" id="{5B586F4B-1279-4C2E-931B-DED48CDA1355}"/>
              </a:ext>
            </a:extLst>
          </p:cNvPr>
          <p:cNvSpPr>
            <a:spLocks noChangeArrowheads="1"/>
          </p:cNvSpPr>
          <p:nvPr/>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8</a:t>
            </a:fld>
            <a:endParaRPr lang="en-US" altLang="ja-JP" sz="800" dirty="0"/>
          </a:p>
        </p:txBody>
      </p:sp>
      <p:sp>
        <p:nvSpPr>
          <p:cNvPr id="4100" name="Line 14">
            <a:extLst>
              <a:ext uri="{FF2B5EF4-FFF2-40B4-BE49-F238E27FC236}">
                <a16:creationId xmlns:a16="http://schemas.microsoft.com/office/drawing/2014/main" id="{7616A4A8-7885-4859-AA48-B34EB7C1AE16}"/>
              </a:ext>
            </a:extLst>
          </p:cNvPr>
          <p:cNvSpPr>
            <a:spLocks noChangeShapeType="1"/>
          </p:cNvSpPr>
          <p:nvPr/>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
        <p:nvSpPr>
          <p:cNvPr id="16" name="Content Placeholder 2">
            <a:extLst>
              <a:ext uri="{FF2B5EF4-FFF2-40B4-BE49-F238E27FC236}">
                <a16:creationId xmlns:a16="http://schemas.microsoft.com/office/drawing/2014/main" id="{C7426E2E-1A66-4FC2-83CB-C4AA56038C77}"/>
              </a:ext>
            </a:extLst>
          </p:cNvPr>
          <p:cNvSpPr txBox="1">
            <a:spLocks/>
          </p:cNvSpPr>
          <p:nvPr/>
        </p:nvSpPr>
        <p:spPr>
          <a:xfrm>
            <a:off x="167156" y="2283718"/>
            <a:ext cx="8352928" cy="377101"/>
          </a:xfrm>
          <a:prstGeom prst="rect">
            <a:avLst/>
          </a:prstGeom>
        </p:spPr>
        <p:txBody>
          <a:bodyPr wrap="square" lIns="68653" tIns="34327" rIns="68653" bIns="34327">
            <a:spAutoFit/>
          </a:bodyPr>
          <a:lst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a:lstStyle>
          <a:p>
            <a:pPr marL="0" indent="0" algn="ctr">
              <a:spcBef>
                <a:spcPts val="1800"/>
              </a:spcBef>
              <a:buNone/>
            </a:pPr>
            <a:r>
              <a:rPr lang="en-US" altLang="ja-JP" sz="2000" kern="0" dirty="0"/>
              <a:t>Thank </a:t>
            </a:r>
            <a:r>
              <a:rPr lang="en-US" altLang="ja-JP" sz="2000" kern="0" dirty="0" err="1"/>
              <a:t>Bytedance</a:t>
            </a:r>
            <a:r>
              <a:rPr lang="en-US" altLang="ja-JP" sz="2000" kern="0" dirty="0"/>
              <a:t> for cross-check</a:t>
            </a:r>
          </a:p>
        </p:txBody>
      </p:sp>
    </p:spTree>
    <p:extLst>
      <p:ext uri="{BB962C8B-B14F-4D97-AF65-F5344CB8AC3E}">
        <p14:creationId xmlns:p14="http://schemas.microsoft.com/office/powerpoint/2010/main" val="3616190677"/>
      </p:ext>
    </p:extLst>
  </p:cSld>
  <p:clrMapOvr>
    <a:masterClrMapping/>
  </p:clrMapOvr>
</p:sld>
</file>

<file path=ppt/theme/theme1.xml><?xml version="1.0" encoding="utf-8"?>
<a:theme xmlns:a="http://schemas.openxmlformats.org/drawingml/2006/main" name="top_blue_16_9">
  <a:themeElements>
    <a:clrScheme name="top_blue_16_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op_blue_16_9">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op_blue_16_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op_blue_16_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op_blue_16_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op_blue_16_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op_blue_16_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op_blue_16_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op_blue_16_9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op_blue_16_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op_blue_16_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op_blue_16_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op_blue_16_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op_blue_16_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side_blue_16_9_14">
  <a:themeElements>
    <a:clrScheme name="inside_blue_16_9_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nside_blue_16_9_14">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FFC000"/>
          </a:solidFill>
          <a:prstDash val="solid"/>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inside_blue_16_9_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side_blue_16_9_1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side_blue_16_9_1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side_blue_16_9_1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side_blue_16_9_1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side_blue_16_9_1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side_blue_16_9_1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side_blue_16_9_1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side_blue_16_9_1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side_blue_16_9_1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side_blue_16_9_1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side_blue_16_9_1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MacHDD1TB:Applications:Microsoft Office 2004:テンプレート:個人用テンプレート:inside_blue_16_9_14.pot</Template>
  <TotalTime>0</TotalTime>
  <Words>798</Words>
  <Application>Microsoft Office PowerPoint</Application>
  <PresentationFormat>On-screen Show (16:9)</PresentationFormat>
  <Paragraphs>305</Paragraphs>
  <Slides>8</Slides>
  <Notes>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vt:i4>
      </vt:variant>
    </vt:vector>
  </HeadingPairs>
  <TitlesOfParts>
    <vt:vector size="17" baseType="lpstr">
      <vt:lpstr>MS Gothic</vt:lpstr>
      <vt:lpstr>ＭＳ Ｐゴシック</vt:lpstr>
      <vt:lpstr>SimSun</vt:lpstr>
      <vt:lpstr>游ゴシック</vt:lpstr>
      <vt:lpstr>Arial</vt:lpstr>
      <vt:lpstr>Calibri</vt:lpstr>
      <vt:lpstr>Times New Roman</vt:lpstr>
      <vt:lpstr>top_blue_16_9</vt:lpstr>
      <vt:lpstr>inside_blue_16_9_14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2013-11-20T05:54:13Z</dcterms:created>
  <dcterms:modified xsi:type="dcterms:W3CDTF">2020-01-08T11:02:02Z</dcterms:modified>
</cp:coreProperties>
</file>