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52" r:id="rId1"/>
    <p:sldMasterId id="2147483658" r:id="rId2"/>
  </p:sldMasterIdLst>
  <p:notesMasterIdLst>
    <p:notesMasterId r:id="rId11"/>
  </p:notesMasterIdLst>
  <p:sldIdLst>
    <p:sldId id="261" r:id="rId3"/>
    <p:sldId id="337" r:id="rId4"/>
    <p:sldId id="343" r:id="rId5"/>
    <p:sldId id="351" r:id="rId6"/>
    <p:sldId id="348" r:id="rId7"/>
    <p:sldId id="349" r:id="rId8"/>
    <p:sldId id="318" r:id="rId9"/>
    <p:sldId id="340" r:id="rId10"/>
  </p:sldIdLst>
  <p:sldSz cx="9144000" cy="5143500" type="screen16x9"/>
  <p:notesSz cx="6858000" cy="9144000"/>
  <p:defaultTextStyle>
    <a:defPPr>
      <a:defRPr lang="ja-JP"/>
    </a:defPPr>
    <a:lvl1pPr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pitchFamily="34" charset="-128"/>
        <a:cs typeface="+mn-cs"/>
      </a:defRPr>
    </a:lvl1pPr>
    <a:lvl2pPr marL="342900" indent="1143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pitchFamily="34" charset="-128"/>
        <a:cs typeface="+mn-cs"/>
      </a:defRPr>
    </a:lvl2pPr>
    <a:lvl3pPr marL="685800" indent="2286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pitchFamily="34" charset="-128"/>
        <a:cs typeface="+mn-cs"/>
      </a:defRPr>
    </a:lvl3pPr>
    <a:lvl4pPr marL="1028700" indent="3429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pitchFamily="34" charset="-128"/>
        <a:cs typeface="+mn-cs"/>
      </a:defRPr>
    </a:lvl4pPr>
    <a:lvl5pPr marL="1371600" indent="4572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umimoji="1"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umimoji="1"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umimoji="1"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umimoji="1"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00"/>
    <a:srgbClr val="0000E6"/>
    <a:srgbClr val="C82A2A"/>
    <a:srgbClr val="33952B"/>
    <a:srgbClr val="29933B"/>
    <a:srgbClr val="DEF8DC"/>
    <a:srgbClr val="B6F0B2"/>
    <a:srgbClr val="D5F6D2"/>
    <a:srgbClr val="154B1E"/>
    <a:srgbClr val="23601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255" autoAdjust="0"/>
    <p:restoredTop sz="94660"/>
  </p:normalViewPr>
  <p:slideViewPr>
    <p:cSldViewPr>
      <p:cViewPr varScale="1">
        <p:scale>
          <a:sx n="122" d="100"/>
          <a:sy n="122" d="100"/>
        </p:scale>
        <p:origin x="108" y="1350"/>
      </p:cViewPr>
      <p:guideLst>
        <p:guide orient="horz" pos="1620"/>
        <p:guide pos="288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D0A2DB-8815-4C0F-9CDB-6A365D583735}" type="datetimeFigureOut">
              <a:rPr lang="de-DE" smtClean="0"/>
              <a:t>01.01.2020</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2D9821-EFF2-4BEE-8438-C07128C77503}" type="slidenum">
              <a:rPr lang="de-DE" smtClean="0"/>
              <a:t>‹#›</a:t>
            </a:fld>
            <a:endParaRPr lang="de-DE"/>
          </a:p>
        </p:txBody>
      </p:sp>
    </p:spTree>
    <p:extLst>
      <p:ext uri="{BB962C8B-B14F-4D97-AF65-F5344CB8AC3E}">
        <p14:creationId xmlns:p14="http://schemas.microsoft.com/office/powerpoint/2010/main" val="33376957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CE2D9821-EFF2-4BEE-8438-C07128C77503}" type="slidenum">
              <a:rPr lang="de-DE" smtClean="0"/>
              <a:t>1</a:t>
            </a:fld>
            <a:endParaRPr lang="de-DE"/>
          </a:p>
        </p:txBody>
      </p:sp>
    </p:spTree>
    <p:extLst>
      <p:ext uri="{BB962C8B-B14F-4D97-AF65-F5344CB8AC3E}">
        <p14:creationId xmlns:p14="http://schemas.microsoft.com/office/powerpoint/2010/main" val="42441616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CE2D9821-EFF2-4BEE-8438-C07128C77503}" type="slidenum">
              <a:rPr lang="de-DE" smtClean="0"/>
              <a:t>2</a:t>
            </a:fld>
            <a:endParaRPr lang="de-DE"/>
          </a:p>
        </p:txBody>
      </p:sp>
    </p:spTree>
    <p:extLst>
      <p:ext uri="{BB962C8B-B14F-4D97-AF65-F5344CB8AC3E}">
        <p14:creationId xmlns:p14="http://schemas.microsoft.com/office/powerpoint/2010/main" val="1707168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CE2D9821-EFF2-4BEE-8438-C07128C77503}" type="slidenum">
              <a:rPr lang="de-DE" smtClean="0"/>
              <a:t>3</a:t>
            </a:fld>
            <a:endParaRPr lang="de-DE"/>
          </a:p>
        </p:txBody>
      </p:sp>
    </p:spTree>
    <p:extLst>
      <p:ext uri="{BB962C8B-B14F-4D97-AF65-F5344CB8AC3E}">
        <p14:creationId xmlns:p14="http://schemas.microsoft.com/office/powerpoint/2010/main" val="10949719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CE2D9821-EFF2-4BEE-8438-C07128C77503}" type="slidenum">
              <a:rPr lang="de-DE" smtClean="0"/>
              <a:t>5</a:t>
            </a:fld>
            <a:endParaRPr lang="de-DE"/>
          </a:p>
        </p:txBody>
      </p:sp>
    </p:spTree>
    <p:extLst>
      <p:ext uri="{BB962C8B-B14F-4D97-AF65-F5344CB8AC3E}">
        <p14:creationId xmlns:p14="http://schemas.microsoft.com/office/powerpoint/2010/main" val="29309595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CE2D9821-EFF2-4BEE-8438-C07128C77503}" type="slidenum">
              <a:rPr lang="de-DE" smtClean="0"/>
              <a:t>6</a:t>
            </a:fld>
            <a:endParaRPr lang="de-DE"/>
          </a:p>
        </p:txBody>
      </p:sp>
    </p:spTree>
    <p:extLst>
      <p:ext uri="{BB962C8B-B14F-4D97-AF65-F5344CB8AC3E}">
        <p14:creationId xmlns:p14="http://schemas.microsoft.com/office/powerpoint/2010/main" val="9245457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CE2D9821-EFF2-4BEE-8438-C07128C77503}" type="slidenum">
              <a:rPr lang="de-DE" smtClean="0"/>
              <a:t>7</a:t>
            </a:fld>
            <a:endParaRPr lang="de-DE"/>
          </a:p>
        </p:txBody>
      </p:sp>
    </p:spTree>
    <p:extLst>
      <p:ext uri="{BB962C8B-B14F-4D97-AF65-F5344CB8AC3E}">
        <p14:creationId xmlns:p14="http://schemas.microsoft.com/office/powerpoint/2010/main" val="5332835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CE2D9821-EFF2-4BEE-8438-C07128C77503}" type="slidenum">
              <a:rPr lang="de-DE" smtClean="0"/>
              <a:t>8</a:t>
            </a:fld>
            <a:endParaRPr lang="de-DE"/>
          </a:p>
        </p:txBody>
      </p:sp>
    </p:spTree>
    <p:extLst>
      <p:ext uri="{BB962C8B-B14F-4D97-AF65-F5344CB8AC3E}">
        <p14:creationId xmlns:p14="http://schemas.microsoft.com/office/powerpoint/2010/main" val="33937840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771" y="1597819"/>
            <a:ext cx="7772459" cy="1102519"/>
          </a:xfrm>
        </p:spPr>
        <p:txBody>
          <a:bodyPr/>
          <a:lstStyle/>
          <a:p>
            <a:r>
              <a:rPr lang="ja-JP" altLang="en-US" dirty="0"/>
              <a:t>マスタ タイトルの書式設定</a:t>
            </a:r>
          </a:p>
        </p:txBody>
      </p:sp>
      <p:sp>
        <p:nvSpPr>
          <p:cNvPr id="3" name="サブタイトル 2"/>
          <p:cNvSpPr>
            <a:spLocks noGrp="1"/>
          </p:cNvSpPr>
          <p:nvPr>
            <p:ph type="subTitle" idx="1"/>
          </p:nvPr>
        </p:nvSpPr>
        <p:spPr>
          <a:xfrm>
            <a:off x="1371541" y="2914650"/>
            <a:ext cx="6400919" cy="1314450"/>
          </a:xfrm>
          <a:prstGeom prst="rect">
            <a:avLst/>
          </a:prstGeom>
        </p:spPr>
        <p:txBody>
          <a:bodyPr lIns="68653" tIns="34327" rIns="68653" bIns="34327"/>
          <a:lstStyle>
            <a:lvl1pPr marL="0" indent="0" algn="ctr">
              <a:buNone/>
              <a:defRPr/>
            </a:lvl1pPr>
            <a:lvl2pPr marL="343266" indent="0" algn="ctr">
              <a:buNone/>
              <a:defRPr/>
            </a:lvl2pPr>
            <a:lvl3pPr marL="686532" indent="0" algn="ctr">
              <a:buNone/>
              <a:defRPr/>
            </a:lvl3pPr>
            <a:lvl4pPr marL="1029797" indent="0" algn="ctr">
              <a:buNone/>
              <a:defRPr/>
            </a:lvl4pPr>
            <a:lvl5pPr marL="1373063" indent="0" algn="ctr">
              <a:buNone/>
              <a:defRPr/>
            </a:lvl5pPr>
            <a:lvl6pPr marL="1716329" indent="0" algn="ctr">
              <a:buNone/>
              <a:defRPr/>
            </a:lvl6pPr>
            <a:lvl7pPr marL="2059595" indent="0" algn="ctr">
              <a:buNone/>
              <a:defRPr/>
            </a:lvl7pPr>
            <a:lvl8pPr marL="2402860" indent="0" algn="ctr">
              <a:buNone/>
              <a:defRPr/>
            </a:lvl8pPr>
            <a:lvl9pPr marL="2746126" indent="0" algn="ctr">
              <a:buNone/>
              <a:defRPr/>
            </a:lvl9pPr>
          </a:lstStyle>
          <a:p>
            <a:r>
              <a:rPr lang="ja-JP" altLang="en-US"/>
              <a:t>マスタ サブタイトルの書式設定</a:t>
            </a:r>
          </a:p>
        </p:txBody>
      </p:sp>
    </p:spTree>
    <p:extLst>
      <p:ext uri="{BB962C8B-B14F-4D97-AF65-F5344CB8AC3E}">
        <p14:creationId xmlns:p14="http://schemas.microsoft.com/office/powerpoint/2010/main" val="24028032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a:xfrm>
            <a:off x="456783" y="1200151"/>
            <a:ext cx="8230434" cy="3394472"/>
          </a:xfrm>
          <a:prstGeom prst="rect">
            <a:avLst/>
          </a:prstGeom>
        </p:spPr>
        <p:txBody>
          <a:bodyPr vert="eaVert" lIns="68653" tIns="34327" rIns="68653" bIns="34327"/>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29060264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907" y="1200151"/>
            <a:ext cx="2057310" cy="339447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56783" y="1200151"/>
            <a:ext cx="6058630" cy="3394472"/>
          </a:xfrm>
          <a:prstGeom prst="rect">
            <a:avLst/>
          </a:prstGeom>
        </p:spPr>
        <p:txBody>
          <a:bodyPr vert="eaVert" lIns="68653" tIns="34327" rIns="68653" bIns="34327"/>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33901559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771" y="1597819"/>
            <a:ext cx="7772459" cy="1102519"/>
          </a:xfrm>
          <a:prstGeom prst="rect">
            <a:avLst/>
          </a:prstGeom>
        </p:spPr>
        <p:txBody>
          <a:bodyPr lIns="68653" tIns="34327" rIns="68653" bIns="34327"/>
          <a:lstStyle/>
          <a:p>
            <a:r>
              <a:rPr lang="ja-JP" altLang="en-US"/>
              <a:t>マスタ タイトルの書式設定</a:t>
            </a:r>
          </a:p>
        </p:txBody>
      </p:sp>
      <p:sp>
        <p:nvSpPr>
          <p:cNvPr id="3" name="サブタイトル 2"/>
          <p:cNvSpPr>
            <a:spLocks noGrp="1"/>
          </p:cNvSpPr>
          <p:nvPr>
            <p:ph type="subTitle" idx="1"/>
          </p:nvPr>
        </p:nvSpPr>
        <p:spPr>
          <a:xfrm>
            <a:off x="1371541" y="2914650"/>
            <a:ext cx="6400919" cy="1314450"/>
          </a:xfrm>
          <a:prstGeom prst="rect">
            <a:avLst/>
          </a:prstGeom>
        </p:spPr>
        <p:txBody>
          <a:bodyPr lIns="68653" tIns="34327" rIns="68653" bIns="34327"/>
          <a:lstStyle>
            <a:lvl1pPr marL="0" indent="0" algn="ctr">
              <a:buNone/>
              <a:defRPr/>
            </a:lvl1pPr>
            <a:lvl2pPr marL="343266" indent="0" algn="ctr">
              <a:buNone/>
              <a:defRPr/>
            </a:lvl2pPr>
            <a:lvl3pPr marL="686532" indent="0" algn="ctr">
              <a:buNone/>
              <a:defRPr/>
            </a:lvl3pPr>
            <a:lvl4pPr marL="1029797" indent="0" algn="ctr">
              <a:buNone/>
              <a:defRPr/>
            </a:lvl4pPr>
            <a:lvl5pPr marL="1373063" indent="0" algn="ctr">
              <a:buNone/>
              <a:defRPr/>
            </a:lvl5pPr>
            <a:lvl6pPr marL="1716329" indent="0" algn="ctr">
              <a:buNone/>
              <a:defRPr/>
            </a:lvl6pPr>
            <a:lvl7pPr marL="2059595" indent="0" algn="ctr">
              <a:buNone/>
              <a:defRPr/>
            </a:lvl7pPr>
            <a:lvl8pPr marL="2402860" indent="0" algn="ctr">
              <a:buNone/>
              <a:defRPr/>
            </a:lvl8pPr>
            <a:lvl9pPr marL="2746126" indent="0" algn="ctr">
              <a:buNone/>
              <a:defRPr/>
            </a:lvl9pPr>
          </a:lstStyle>
          <a:p>
            <a:r>
              <a:rPr lang="ja-JP" altLang="en-US"/>
              <a:t>マスタ サブタイトルの書式設定</a:t>
            </a:r>
          </a:p>
        </p:txBody>
      </p:sp>
    </p:spTree>
    <p:extLst>
      <p:ext uri="{BB962C8B-B14F-4D97-AF65-F5344CB8AC3E}">
        <p14:creationId xmlns:p14="http://schemas.microsoft.com/office/powerpoint/2010/main" val="1273140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6783" y="205979"/>
            <a:ext cx="8230434" cy="857250"/>
          </a:xfrm>
          <a:prstGeom prst="rect">
            <a:avLst/>
          </a:prstGeom>
        </p:spPr>
        <p:txBody>
          <a:bodyPr lIns="68653" tIns="34327" rIns="68653" bIns="34327"/>
          <a:lstStyle/>
          <a:p>
            <a:r>
              <a:rPr lang="ja-JP" altLang="en-US"/>
              <a:t>マスタ タイトルの書式設定</a:t>
            </a:r>
          </a:p>
        </p:txBody>
      </p:sp>
      <p:sp>
        <p:nvSpPr>
          <p:cNvPr id="3" name="コンテンツ プレースホルダ 2"/>
          <p:cNvSpPr>
            <a:spLocks noGrp="1"/>
          </p:cNvSpPr>
          <p:nvPr>
            <p:ph idx="1"/>
          </p:nvPr>
        </p:nvSpPr>
        <p:spPr>
          <a:xfrm>
            <a:off x="456783" y="1200151"/>
            <a:ext cx="8230434" cy="3394472"/>
          </a:xfrm>
          <a:prstGeom prst="rect">
            <a:avLst/>
          </a:prstGeom>
        </p:spPr>
        <p:txBody>
          <a:bodyPr lIns="68653" tIns="34327" rIns="68653" bIns="34327"/>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12">
            <a:extLst>
              <a:ext uri="{FF2B5EF4-FFF2-40B4-BE49-F238E27FC236}">
                <a16:creationId xmlns:a16="http://schemas.microsoft.com/office/drawing/2014/main" id="{95896DF9-1CB0-4CCB-BD03-EBD9A103B388}"/>
              </a:ext>
            </a:extLst>
          </p:cNvPr>
          <p:cNvSpPr>
            <a:spLocks noChangeArrowheads="1"/>
          </p:cNvSpPr>
          <p:nvPr userDrawn="1"/>
        </p:nvSpPr>
        <p:spPr bwMode="auto">
          <a:xfrm>
            <a:off x="314325" y="4881563"/>
            <a:ext cx="344488"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653" tIns="34327" rIns="68653" bIns="34327" anchor="ctr"/>
          <a:lstStyle>
            <a:lvl1pPr eaLnBrk="0" hangingPunct="0">
              <a:defRPr kumimoji="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algn="ctr" eaLnBrk="1" hangingPunct="1"/>
            <a:fld id="{8ACF7222-0D34-45E9-9E3E-FDBECFC674ED}" type="slidenum">
              <a:rPr lang="en-US" altLang="ja-JP" sz="800"/>
              <a:pPr algn="ctr" eaLnBrk="1" hangingPunct="1"/>
              <a:t>‹#›</a:t>
            </a:fld>
            <a:endParaRPr lang="en-US" altLang="ja-JP" sz="800"/>
          </a:p>
        </p:txBody>
      </p:sp>
      <p:sp>
        <p:nvSpPr>
          <p:cNvPr id="5" name="Line 14">
            <a:extLst>
              <a:ext uri="{FF2B5EF4-FFF2-40B4-BE49-F238E27FC236}">
                <a16:creationId xmlns:a16="http://schemas.microsoft.com/office/drawing/2014/main" id="{0BA0575C-D46E-4A26-AB6B-C598CA4C0545}"/>
              </a:ext>
            </a:extLst>
          </p:cNvPr>
          <p:cNvSpPr>
            <a:spLocks noChangeShapeType="1"/>
          </p:cNvSpPr>
          <p:nvPr userDrawn="1"/>
        </p:nvSpPr>
        <p:spPr bwMode="auto">
          <a:xfrm>
            <a:off x="658813" y="4881563"/>
            <a:ext cx="0" cy="171450"/>
          </a:xfrm>
          <a:prstGeom prst="line">
            <a:avLst/>
          </a:prstGeom>
          <a:noFill/>
          <a:ln w="9525">
            <a:solidFill>
              <a:schemeClr val="bg2"/>
            </a:solidFill>
            <a:round/>
            <a:headEnd/>
            <a:tailEnd/>
          </a:ln>
          <a:extLst>
            <a:ext uri="{909E8E84-426E-40DD-AFC4-6F175D3DCCD1}">
              <a14:hiddenFill xmlns:a14="http://schemas.microsoft.com/office/drawing/2010/main">
                <a:noFill/>
              </a14:hiddenFill>
            </a:ext>
          </a:extLst>
        </p:spPr>
        <p:txBody>
          <a:bodyPr wrap="none" lIns="68653" tIns="34327" rIns="68653" bIns="34327" anchor="ctr"/>
          <a:lstStyle/>
          <a:p>
            <a:endParaRPr lang="de-DE"/>
          </a:p>
        </p:txBody>
      </p:sp>
    </p:spTree>
    <p:extLst>
      <p:ext uri="{BB962C8B-B14F-4D97-AF65-F5344CB8AC3E}">
        <p14:creationId xmlns:p14="http://schemas.microsoft.com/office/powerpoint/2010/main" val="16863476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742" y="3305176"/>
            <a:ext cx="7772460" cy="1021556"/>
          </a:xfrm>
          <a:prstGeom prst="rect">
            <a:avLst/>
          </a:prstGeom>
        </p:spPr>
        <p:txBody>
          <a:bodyPr lIns="68653" tIns="34327" rIns="68653" bIns="34327" anchor="t"/>
          <a:lstStyle>
            <a:lvl1pPr algn="l">
              <a:defRPr sz="3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742" y="2180035"/>
            <a:ext cx="7772460" cy="1125140"/>
          </a:xfrm>
          <a:prstGeom prst="rect">
            <a:avLst/>
          </a:prstGeom>
        </p:spPr>
        <p:txBody>
          <a:bodyPr lIns="68653" tIns="34327" rIns="68653" bIns="34327" anchor="b"/>
          <a:lstStyle>
            <a:lvl1pPr marL="0" indent="0">
              <a:buNone/>
              <a:defRPr sz="1500"/>
            </a:lvl1pPr>
            <a:lvl2pPr marL="343266" indent="0">
              <a:buNone/>
              <a:defRPr sz="1400"/>
            </a:lvl2pPr>
            <a:lvl3pPr marL="686532" indent="0">
              <a:buNone/>
              <a:defRPr sz="1200"/>
            </a:lvl3pPr>
            <a:lvl4pPr marL="1029797" indent="0">
              <a:buNone/>
              <a:defRPr sz="1100"/>
            </a:lvl4pPr>
            <a:lvl5pPr marL="1373063" indent="0">
              <a:buNone/>
              <a:defRPr sz="1100"/>
            </a:lvl5pPr>
            <a:lvl6pPr marL="1716329" indent="0">
              <a:buNone/>
              <a:defRPr sz="1100"/>
            </a:lvl6pPr>
            <a:lvl7pPr marL="2059595" indent="0">
              <a:buNone/>
              <a:defRPr sz="1100"/>
            </a:lvl7pPr>
            <a:lvl8pPr marL="2402860" indent="0">
              <a:buNone/>
              <a:defRPr sz="1100"/>
            </a:lvl8pPr>
            <a:lvl9pPr marL="2746126" indent="0">
              <a:buNone/>
              <a:defRPr sz="1100"/>
            </a:lvl9pPr>
          </a:lstStyle>
          <a:p>
            <a:pPr lvl="0"/>
            <a:r>
              <a:rPr lang="ja-JP" altLang="en-US"/>
              <a:t>マスタ テキストの書式設定</a:t>
            </a:r>
          </a:p>
        </p:txBody>
      </p:sp>
    </p:spTree>
    <p:extLst>
      <p:ext uri="{BB962C8B-B14F-4D97-AF65-F5344CB8AC3E}">
        <p14:creationId xmlns:p14="http://schemas.microsoft.com/office/powerpoint/2010/main" val="23339355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6783" y="205979"/>
            <a:ext cx="8230434" cy="857250"/>
          </a:xfrm>
          <a:prstGeom prst="rect">
            <a:avLst/>
          </a:prstGeom>
        </p:spPr>
        <p:txBody>
          <a:bodyPr lIns="68653" tIns="34327" rIns="68653" bIns="34327"/>
          <a:lstStyle/>
          <a:p>
            <a:r>
              <a:rPr lang="ja-JP" altLang="en-US"/>
              <a:t>マスタ タイトルの書式設定</a:t>
            </a:r>
          </a:p>
        </p:txBody>
      </p:sp>
      <p:sp>
        <p:nvSpPr>
          <p:cNvPr id="3" name="コンテンツ プレースホルダ 2"/>
          <p:cNvSpPr>
            <a:spLocks noGrp="1"/>
          </p:cNvSpPr>
          <p:nvPr>
            <p:ph sz="half" idx="1"/>
          </p:nvPr>
        </p:nvSpPr>
        <p:spPr>
          <a:xfrm>
            <a:off x="456783" y="1200151"/>
            <a:ext cx="4057374" cy="3394472"/>
          </a:xfrm>
          <a:prstGeom prst="rect">
            <a:avLst/>
          </a:prstGeom>
        </p:spPr>
        <p:txBody>
          <a:bodyPr lIns="68653" tIns="34327" rIns="68653" bIns="34327"/>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28651" y="1200151"/>
            <a:ext cx="4058566" cy="3394472"/>
          </a:xfrm>
          <a:prstGeom prst="rect">
            <a:avLst/>
          </a:prstGeom>
        </p:spPr>
        <p:txBody>
          <a:bodyPr lIns="68653" tIns="34327" rIns="68653" bIns="34327"/>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12">
            <a:extLst>
              <a:ext uri="{FF2B5EF4-FFF2-40B4-BE49-F238E27FC236}">
                <a16:creationId xmlns:a16="http://schemas.microsoft.com/office/drawing/2014/main" id="{3E46BC1F-CBE0-4F14-8D79-9931FFDF5896}"/>
              </a:ext>
            </a:extLst>
          </p:cNvPr>
          <p:cNvSpPr>
            <a:spLocks noChangeArrowheads="1"/>
          </p:cNvSpPr>
          <p:nvPr userDrawn="1"/>
        </p:nvSpPr>
        <p:spPr bwMode="auto">
          <a:xfrm>
            <a:off x="314325" y="4881563"/>
            <a:ext cx="344488"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653" tIns="34327" rIns="68653" bIns="34327" anchor="ctr"/>
          <a:lstStyle>
            <a:lvl1pPr eaLnBrk="0" hangingPunct="0">
              <a:defRPr kumimoji="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algn="ctr" eaLnBrk="1" hangingPunct="1"/>
            <a:fld id="{8ACF7222-0D34-45E9-9E3E-FDBECFC674ED}" type="slidenum">
              <a:rPr lang="en-US" altLang="ja-JP" sz="800"/>
              <a:pPr algn="ctr" eaLnBrk="1" hangingPunct="1"/>
              <a:t>‹#›</a:t>
            </a:fld>
            <a:endParaRPr lang="en-US" altLang="ja-JP" sz="800"/>
          </a:p>
        </p:txBody>
      </p:sp>
      <p:sp>
        <p:nvSpPr>
          <p:cNvPr id="6" name="Line 14">
            <a:extLst>
              <a:ext uri="{FF2B5EF4-FFF2-40B4-BE49-F238E27FC236}">
                <a16:creationId xmlns:a16="http://schemas.microsoft.com/office/drawing/2014/main" id="{07E5772D-EFDA-47FD-A268-B876465C2206}"/>
              </a:ext>
            </a:extLst>
          </p:cNvPr>
          <p:cNvSpPr>
            <a:spLocks noChangeShapeType="1"/>
          </p:cNvSpPr>
          <p:nvPr userDrawn="1"/>
        </p:nvSpPr>
        <p:spPr bwMode="auto">
          <a:xfrm>
            <a:off x="658813" y="4881563"/>
            <a:ext cx="0" cy="171450"/>
          </a:xfrm>
          <a:prstGeom prst="line">
            <a:avLst/>
          </a:prstGeom>
          <a:noFill/>
          <a:ln w="9525">
            <a:solidFill>
              <a:schemeClr val="bg2"/>
            </a:solidFill>
            <a:round/>
            <a:headEnd/>
            <a:tailEnd/>
          </a:ln>
          <a:extLst>
            <a:ext uri="{909E8E84-426E-40DD-AFC4-6F175D3DCCD1}">
              <a14:hiddenFill xmlns:a14="http://schemas.microsoft.com/office/drawing/2010/main">
                <a:noFill/>
              </a14:hiddenFill>
            </a:ext>
          </a:extLst>
        </p:spPr>
        <p:txBody>
          <a:bodyPr wrap="none" lIns="68653" tIns="34327" rIns="68653" bIns="34327" anchor="ctr"/>
          <a:lstStyle/>
          <a:p>
            <a:endParaRPr lang="de-DE"/>
          </a:p>
        </p:txBody>
      </p:sp>
    </p:spTree>
    <p:extLst>
      <p:ext uri="{BB962C8B-B14F-4D97-AF65-F5344CB8AC3E}">
        <p14:creationId xmlns:p14="http://schemas.microsoft.com/office/powerpoint/2010/main" val="615968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6783" y="205979"/>
            <a:ext cx="8230434" cy="857250"/>
          </a:xfrm>
          <a:prstGeom prst="rect">
            <a:avLst/>
          </a:prstGeom>
        </p:spPr>
        <p:txBody>
          <a:bodyPr lIns="68653" tIns="34327" rIns="68653" bIns="34327"/>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6783" y="1151335"/>
            <a:ext cx="4040677" cy="479822"/>
          </a:xfrm>
          <a:prstGeom prst="rect">
            <a:avLst/>
          </a:prstGeom>
        </p:spPr>
        <p:txBody>
          <a:bodyPr lIns="68653" tIns="34327" rIns="68653" bIns="34327" anchor="b"/>
          <a:lstStyle>
            <a:lvl1pPr marL="0" indent="0">
              <a:buNone/>
              <a:defRPr sz="1800" b="1"/>
            </a:lvl1pPr>
            <a:lvl2pPr marL="343266" indent="0">
              <a:buNone/>
              <a:defRPr sz="1500" b="1"/>
            </a:lvl2pPr>
            <a:lvl3pPr marL="686532" indent="0">
              <a:buNone/>
              <a:defRPr sz="1400" b="1"/>
            </a:lvl3pPr>
            <a:lvl4pPr marL="1029797" indent="0">
              <a:buNone/>
              <a:defRPr sz="1200" b="1"/>
            </a:lvl4pPr>
            <a:lvl5pPr marL="1373063" indent="0">
              <a:buNone/>
              <a:defRPr sz="1200" b="1"/>
            </a:lvl5pPr>
            <a:lvl6pPr marL="1716329" indent="0">
              <a:buNone/>
              <a:defRPr sz="1200" b="1"/>
            </a:lvl6pPr>
            <a:lvl7pPr marL="2059595" indent="0">
              <a:buNone/>
              <a:defRPr sz="1200" b="1"/>
            </a:lvl7pPr>
            <a:lvl8pPr marL="2402860" indent="0">
              <a:buNone/>
              <a:defRPr sz="1200" b="1"/>
            </a:lvl8pPr>
            <a:lvl9pPr marL="2746126" indent="0">
              <a:buNone/>
              <a:defRPr sz="12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6783" y="1631156"/>
            <a:ext cx="4040677" cy="2963466"/>
          </a:xfrm>
          <a:prstGeom prst="rect">
            <a:avLst/>
          </a:prstGeom>
        </p:spPr>
        <p:txBody>
          <a:bodyPr lIns="68653" tIns="34327" rIns="68653" bIns="34327"/>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348" y="1151335"/>
            <a:ext cx="4041869" cy="479822"/>
          </a:xfrm>
          <a:prstGeom prst="rect">
            <a:avLst/>
          </a:prstGeom>
        </p:spPr>
        <p:txBody>
          <a:bodyPr lIns="68653" tIns="34327" rIns="68653" bIns="34327" anchor="b"/>
          <a:lstStyle>
            <a:lvl1pPr marL="0" indent="0">
              <a:buNone/>
              <a:defRPr sz="1800" b="1"/>
            </a:lvl1pPr>
            <a:lvl2pPr marL="343266" indent="0">
              <a:buNone/>
              <a:defRPr sz="1500" b="1"/>
            </a:lvl2pPr>
            <a:lvl3pPr marL="686532" indent="0">
              <a:buNone/>
              <a:defRPr sz="1400" b="1"/>
            </a:lvl3pPr>
            <a:lvl4pPr marL="1029797" indent="0">
              <a:buNone/>
              <a:defRPr sz="1200" b="1"/>
            </a:lvl4pPr>
            <a:lvl5pPr marL="1373063" indent="0">
              <a:buNone/>
              <a:defRPr sz="1200" b="1"/>
            </a:lvl5pPr>
            <a:lvl6pPr marL="1716329" indent="0">
              <a:buNone/>
              <a:defRPr sz="1200" b="1"/>
            </a:lvl6pPr>
            <a:lvl7pPr marL="2059595" indent="0">
              <a:buNone/>
              <a:defRPr sz="1200" b="1"/>
            </a:lvl7pPr>
            <a:lvl8pPr marL="2402860" indent="0">
              <a:buNone/>
              <a:defRPr sz="1200" b="1"/>
            </a:lvl8pPr>
            <a:lvl9pPr marL="2746126" indent="0">
              <a:buNone/>
              <a:defRPr sz="12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348" y="1631156"/>
            <a:ext cx="4041869" cy="2963466"/>
          </a:xfrm>
          <a:prstGeom prst="rect">
            <a:avLst/>
          </a:prstGeom>
        </p:spPr>
        <p:txBody>
          <a:bodyPr lIns="68653" tIns="34327" rIns="68653" bIns="34327"/>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41448322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456783" y="205979"/>
            <a:ext cx="8230434" cy="857250"/>
          </a:xfrm>
          <a:prstGeom prst="rect">
            <a:avLst/>
          </a:prstGeom>
        </p:spPr>
        <p:txBody>
          <a:bodyPr lIns="68653" tIns="34327" rIns="68653" bIns="34327"/>
          <a:lstStyle/>
          <a:p>
            <a:r>
              <a:rPr lang="ja-JP" altLang="en-US"/>
              <a:t>マスタ タイトルの書式設定</a:t>
            </a:r>
          </a:p>
        </p:txBody>
      </p:sp>
    </p:spTree>
    <p:extLst>
      <p:ext uri="{BB962C8B-B14F-4D97-AF65-F5344CB8AC3E}">
        <p14:creationId xmlns:p14="http://schemas.microsoft.com/office/powerpoint/2010/main" val="42934223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12">
            <a:extLst>
              <a:ext uri="{FF2B5EF4-FFF2-40B4-BE49-F238E27FC236}">
                <a16:creationId xmlns:a16="http://schemas.microsoft.com/office/drawing/2014/main" id="{17EA8D52-326C-436E-89C0-01A9DB67C4DF}"/>
              </a:ext>
            </a:extLst>
          </p:cNvPr>
          <p:cNvSpPr>
            <a:spLocks noChangeArrowheads="1"/>
          </p:cNvSpPr>
          <p:nvPr userDrawn="1"/>
        </p:nvSpPr>
        <p:spPr bwMode="auto">
          <a:xfrm>
            <a:off x="314325" y="4881563"/>
            <a:ext cx="344488"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653" tIns="34327" rIns="68653" bIns="34327" anchor="ctr"/>
          <a:lstStyle>
            <a:lvl1pPr eaLnBrk="0" hangingPunct="0">
              <a:defRPr kumimoji="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algn="ctr" eaLnBrk="1" hangingPunct="1"/>
            <a:fld id="{8ACF7222-0D34-45E9-9E3E-FDBECFC674ED}" type="slidenum">
              <a:rPr lang="en-US" altLang="ja-JP" sz="800"/>
              <a:pPr algn="ctr" eaLnBrk="1" hangingPunct="1"/>
              <a:t>‹#›</a:t>
            </a:fld>
            <a:endParaRPr lang="en-US" altLang="ja-JP" sz="800"/>
          </a:p>
        </p:txBody>
      </p:sp>
      <p:sp>
        <p:nvSpPr>
          <p:cNvPr id="3" name="Line 14">
            <a:extLst>
              <a:ext uri="{FF2B5EF4-FFF2-40B4-BE49-F238E27FC236}">
                <a16:creationId xmlns:a16="http://schemas.microsoft.com/office/drawing/2014/main" id="{65DC51FE-1568-4E0E-80A6-4F8C9A157206}"/>
              </a:ext>
            </a:extLst>
          </p:cNvPr>
          <p:cNvSpPr>
            <a:spLocks noChangeShapeType="1"/>
          </p:cNvSpPr>
          <p:nvPr userDrawn="1"/>
        </p:nvSpPr>
        <p:spPr bwMode="auto">
          <a:xfrm>
            <a:off x="658813" y="4881563"/>
            <a:ext cx="0" cy="171450"/>
          </a:xfrm>
          <a:prstGeom prst="line">
            <a:avLst/>
          </a:prstGeom>
          <a:noFill/>
          <a:ln w="9525">
            <a:solidFill>
              <a:schemeClr val="bg2"/>
            </a:solidFill>
            <a:round/>
            <a:headEnd/>
            <a:tailEnd/>
          </a:ln>
          <a:extLst>
            <a:ext uri="{909E8E84-426E-40DD-AFC4-6F175D3DCCD1}">
              <a14:hiddenFill xmlns:a14="http://schemas.microsoft.com/office/drawing/2010/main">
                <a:noFill/>
              </a14:hiddenFill>
            </a:ext>
          </a:extLst>
        </p:spPr>
        <p:txBody>
          <a:bodyPr wrap="none" lIns="68653" tIns="34327" rIns="68653" bIns="34327" anchor="ctr"/>
          <a:lstStyle/>
          <a:p>
            <a:endParaRPr lang="de-DE"/>
          </a:p>
        </p:txBody>
      </p:sp>
    </p:spTree>
    <p:extLst>
      <p:ext uri="{BB962C8B-B14F-4D97-AF65-F5344CB8AC3E}">
        <p14:creationId xmlns:p14="http://schemas.microsoft.com/office/powerpoint/2010/main" val="34642142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6783" y="204787"/>
            <a:ext cx="3009040" cy="871538"/>
          </a:xfrm>
          <a:prstGeom prst="rect">
            <a:avLst/>
          </a:prstGeom>
        </p:spPr>
        <p:txBody>
          <a:bodyPr lIns="68653" tIns="34327" rIns="68653" bIns="34327" anchor="b"/>
          <a:lstStyle>
            <a:lvl1pPr algn="l">
              <a:defRPr sz="1500" b="1"/>
            </a:lvl1pPr>
          </a:lstStyle>
          <a:p>
            <a:r>
              <a:rPr lang="ja-JP" altLang="en-US"/>
              <a:t>マスタ タイトルの書式設定</a:t>
            </a:r>
          </a:p>
        </p:txBody>
      </p:sp>
      <p:sp>
        <p:nvSpPr>
          <p:cNvPr id="3" name="コンテンツ プレースホルダ 2"/>
          <p:cNvSpPr>
            <a:spLocks noGrp="1"/>
          </p:cNvSpPr>
          <p:nvPr>
            <p:ph idx="1"/>
          </p:nvPr>
        </p:nvSpPr>
        <p:spPr>
          <a:xfrm>
            <a:off x="3575546" y="204788"/>
            <a:ext cx="5111671" cy="4389835"/>
          </a:xfrm>
          <a:prstGeom prst="rect">
            <a:avLst/>
          </a:prstGeom>
        </p:spPr>
        <p:txBody>
          <a:bodyPr lIns="68653" tIns="34327" rIns="68653" bIns="34327"/>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6783" y="1076326"/>
            <a:ext cx="3009040" cy="3518297"/>
          </a:xfrm>
          <a:prstGeom prst="rect">
            <a:avLst/>
          </a:prstGeom>
        </p:spPr>
        <p:txBody>
          <a:bodyPr lIns="68653" tIns="34327" rIns="68653" bIns="34327"/>
          <a:lstStyle>
            <a:lvl1pPr marL="0" indent="0">
              <a:buNone/>
              <a:defRPr sz="1100"/>
            </a:lvl1pPr>
            <a:lvl2pPr marL="343266" indent="0">
              <a:buNone/>
              <a:defRPr sz="900"/>
            </a:lvl2pPr>
            <a:lvl3pPr marL="686532" indent="0">
              <a:buNone/>
              <a:defRPr sz="800"/>
            </a:lvl3pPr>
            <a:lvl4pPr marL="1029797" indent="0">
              <a:buNone/>
              <a:defRPr sz="700"/>
            </a:lvl4pPr>
            <a:lvl5pPr marL="1373063" indent="0">
              <a:buNone/>
              <a:defRPr sz="700"/>
            </a:lvl5pPr>
            <a:lvl6pPr marL="1716329" indent="0">
              <a:buNone/>
              <a:defRPr sz="700"/>
            </a:lvl6pPr>
            <a:lvl7pPr marL="2059595" indent="0">
              <a:buNone/>
              <a:defRPr sz="700"/>
            </a:lvl7pPr>
            <a:lvl8pPr marL="2402860" indent="0">
              <a:buNone/>
              <a:defRPr sz="700"/>
            </a:lvl8pPr>
            <a:lvl9pPr marL="2746126" indent="0">
              <a:buNone/>
              <a:defRPr sz="700"/>
            </a:lvl9pPr>
          </a:lstStyle>
          <a:p>
            <a:pPr lvl="0"/>
            <a:r>
              <a:rPr lang="ja-JP" altLang="en-US"/>
              <a:t>マスタ テキストの書式設定</a:t>
            </a:r>
          </a:p>
        </p:txBody>
      </p:sp>
    </p:spTree>
    <p:extLst>
      <p:ext uri="{BB962C8B-B14F-4D97-AF65-F5344CB8AC3E}">
        <p14:creationId xmlns:p14="http://schemas.microsoft.com/office/powerpoint/2010/main" val="29914441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a:xfrm>
            <a:off x="456783" y="1200151"/>
            <a:ext cx="8230434" cy="3394472"/>
          </a:xfrm>
          <a:prstGeom prst="rect">
            <a:avLst/>
          </a:prstGeom>
        </p:spPr>
        <p:txBody>
          <a:bodyPr lIns="68653" tIns="34327" rIns="68653" bIns="34327"/>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277071684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544" y="3600450"/>
            <a:ext cx="5486161" cy="425054"/>
          </a:xfrm>
          <a:prstGeom prst="rect">
            <a:avLst/>
          </a:prstGeom>
        </p:spPr>
        <p:txBody>
          <a:bodyPr lIns="68653" tIns="34327" rIns="68653" bIns="34327" anchor="b"/>
          <a:lstStyle>
            <a:lvl1pPr algn="l">
              <a:defRPr sz="1500" b="1"/>
            </a:lvl1pPr>
          </a:lstStyle>
          <a:p>
            <a:r>
              <a:rPr lang="ja-JP" altLang="en-US"/>
              <a:t>マスタ タイトルの書式設定</a:t>
            </a:r>
          </a:p>
        </p:txBody>
      </p:sp>
      <p:sp>
        <p:nvSpPr>
          <p:cNvPr id="3" name="図プレースホルダ 2"/>
          <p:cNvSpPr>
            <a:spLocks noGrp="1"/>
          </p:cNvSpPr>
          <p:nvPr>
            <p:ph type="pic" idx="1"/>
          </p:nvPr>
        </p:nvSpPr>
        <p:spPr>
          <a:xfrm>
            <a:off x="1792544" y="459581"/>
            <a:ext cx="5486161" cy="3086100"/>
          </a:xfrm>
          <a:prstGeom prst="rect">
            <a:avLst/>
          </a:prstGeom>
        </p:spPr>
        <p:txBody>
          <a:bodyPr lIns="68653" tIns="34327" rIns="68653" bIns="34327"/>
          <a:lstStyle>
            <a:lvl1pPr marL="0" indent="0">
              <a:buNone/>
              <a:defRPr sz="2400"/>
            </a:lvl1pPr>
            <a:lvl2pPr marL="343266" indent="0">
              <a:buNone/>
              <a:defRPr sz="2100"/>
            </a:lvl2pPr>
            <a:lvl3pPr marL="686532" indent="0">
              <a:buNone/>
              <a:defRPr sz="1800"/>
            </a:lvl3pPr>
            <a:lvl4pPr marL="1029797" indent="0">
              <a:buNone/>
              <a:defRPr sz="1500"/>
            </a:lvl4pPr>
            <a:lvl5pPr marL="1373063" indent="0">
              <a:buNone/>
              <a:defRPr sz="1500"/>
            </a:lvl5pPr>
            <a:lvl6pPr marL="1716329" indent="0">
              <a:buNone/>
              <a:defRPr sz="1500"/>
            </a:lvl6pPr>
            <a:lvl7pPr marL="2059595" indent="0">
              <a:buNone/>
              <a:defRPr sz="1500"/>
            </a:lvl7pPr>
            <a:lvl8pPr marL="2402860" indent="0">
              <a:buNone/>
              <a:defRPr sz="1500"/>
            </a:lvl8pPr>
            <a:lvl9pPr marL="2746126" indent="0">
              <a:buNone/>
              <a:defRPr sz="1500"/>
            </a:lvl9pPr>
          </a:lstStyle>
          <a:p>
            <a:pPr lvl="0"/>
            <a:endParaRPr lang="ja-JP" altLang="en-US" noProof="0"/>
          </a:p>
        </p:txBody>
      </p:sp>
      <p:sp>
        <p:nvSpPr>
          <p:cNvPr id="4" name="テキスト プレースホルダ 3"/>
          <p:cNvSpPr>
            <a:spLocks noGrp="1"/>
          </p:cNvSpPr>
          <p:nvPr>
            <p:ph type="body" sz="half" idx="2"/>
          </p:nvPr>
        </p:nvSpPr>
        <p:spPr>
          <a:xfrm>
            <a:off x="1792544" y="4025503"/>
            <a:ext cx="5486161" cy="603647"/>
          </a:xfrm>
          <a:prstGeom prst="rect">
            <a:avLst/>
          </a:prstGeom>
        </p:spPr>
        <p:txBody>
          <a:bodyPr lIns="68653" tIns="34327" rIns="68653" bIns="34327"/>
          <a:lstStyle>
            <a:lvl1pPr marL="0" indent="0">
              <a:buNone/>
              <a:defRPr sz="1100"/>
            </a:lvl1pPr>
            <a:lvl2pPr marL="343266" indent="0">
              <a:buNone/>
              <a:defRPr sz="900"/>
            </a:lvl2pPr>
            <a:lvl3pPr marL="686532" indent="0">
              <a:buNone/>
              <a:defRPr sz="800"/>
            </a:lvl3pPr>
            <a:lvl4pPr marL="1029797" indent="0">
              <a:buNone/>
              <a:defRPr sz="700"/>
            </a:lvl4pPr>
            <a:lvl5pPr marL="1373063" indent="0">
              <a:buNone/>
              <a:defRPr sz="700"/>
            </a:lvl5pPr>
            <a:lvl6pPr marL="1716329" indent="0">
              <a:buNone/>
              <a:defRPr sz="700"/>
            </a:lvl6pPr>
            <a:lvl7pPr marL="2059595" indent="0">
              <a:buNone/>
              <a:defRPr sz="700"/>
            </a:lvl7pPr>
            <a:lvl8pPr marL="2402860" indent="0">
              <a:buNone/>
              <a:defRPr sz="700"/>
            </a:lvl8pPr>
            <a:lvl9pPr marL="2746126" indent="0">
              <a:buNone/>
              <a:defRPr sz="700"/>
            </a:lvl9pPr>
          </a:lstStyle>
          <a:p>
            <a:pPr lvl="0"/>
            <a:r>
              <a:rPr lang="ja-JP" altLang="en-US"/>
              <a:t>マスタ テキストの書式設定</a:t>
            </a:r>
          </a:p>
        </p:txBody>
      </p:sp>
    </p:spTree>
    <p:extLst>
      <p:ext uri="{BB962C8B-B14F-4D97-AF65-F5344CB8AC3E}">
        <p14:creationId xmlns:p14="http://schemas.microsoft.com/office/powerpoint/2010/main" val="285890318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456783" y="205979"/>
            <a:ext cx="8230434" cy="857250"/>
          </a:xfrm>
          <a:prstGeom prst="rect">
            <a:avLst/>
          </a:prstGeom>
        </p:spPr>
        <p:txBody>
          <a:bodyPr lIns="68653" tIns="34327" rIns="68653" bIns="34327"/>
          <a:lstStyle/>
          <a:p>
            <a:r>
              <a:rPr lang="ja-JP" altLang="en-US"/>
              <a:t>マスタ タイトルの書式設定</a:t>
            </a:r>
          </a:p>
        </p:txBody>
      </p:sp>
      <p:sp>
        <p:nvSpPr>
          <p:cNvPr id="3" name="縦書きテキスト プレースホルダ 2"/>
          <p:cNvSpPr>
            <a:spLocks noGrp="1"/>
          </p:cNvSpPr>
          <p:nvPr>
            <p:ph type="body" orient="vert" idx="1"/>
          </p:nvPr>
        </p:nvSpPr>
        <p:spPr>
          <a:xfrm>
            <a:off x="456783" y="1200151"/>
            <a:ext cx="8230434" cy="3394472"/>
          </a:xfrm>
          <a:prstGeom prst="rect">
            <a:avLst/>
          </a:prstGeom>
        </p:spPr>
        <p:txBody>
          <a:bodyPr vert="eaVert" lIns="68653" tIns="34327" rIns="68653" bIns="34327"/>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263362194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907" y="205979"/>
            <a:ext cx="2057310" cy="4388644"/>
          </a:xfrm>
          <a:prstGeom prst="rect">
            <a:avLst/>
          </a:prstGeom>
        </p:spPr>
        <p:txBody>
          <a:bodyPr vert="eaVert" lIns="68653" tIns="34327" rIns="68653" bIns="34327"/>
          <a:lstStyle/>
          <a:p>
            <a:r>
              <a:rPr lang="ja-JP" altLang="en-US"/>
              <a:t>マスタ タイトルの書式設定</a:t>
            </a:r>
          </a:p>
        </p:txBody>
      </p:sp>
      <p:sp>
        <p:nvSpPr>
          <p:cNvPr id="3" name="縦書きテキスト プレースホルダ 2"/>
          <p:cNvSpPr>
            <a:spLocks noGrp="1"/>
          </p:cNvSpPr>
          <p:nvPr>
            <p:ph type="body" orient="vert" idx="1"/>
          </p:nvPr>
        </p:nvSpPr>
        <p:spPr>
          <a:xfrm>
            <a:off x="456783" y="205979"/>
            <a:ext cx="6058630" cy="4388644"/>
          </a:xfrm>
          <a:prstGeom prst="rect">
            <a:avLst/>
          </a:prstGeom>
        </p:spPr>
        <p:txBody>
          <a:bodyPr vert="eaVert" lIns="68653" tIns="34327" rIns="68653" bIns="34327"/>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9227588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742" y="3305176"/>
            <a:ext cx="7772460" cy="1021556"/>
          </a:xfrm>
        </p:spPr>
        <p:txBody>
          <a:bodyPr anchor="t"/>
          <a:lstStyle>
            <a:lvl1pPr algn="l">
              <a:defRPr sz="3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742" y="2180035"/>
            <a:ext cx="7772460" cy="1125140"/>
          </a:xfrm>
          <a:prstGeom prst="rect">
            <a:avLst/>
          </a:prstGeom>
        </p:spPr>
        <p:txBody>
          <a:bodyPr lIns="68653" tIns="34327" rIns="68653" bIns="34327" anchor="b"/>
          <a:lstStyle>
            <a:lvl1pPr marL="0" indent="0">
              <a:buNone/>
              <a:defRPr sz="1500"/>
            </a:lvl1pPr>
            <a:lvl2pPr marL="343266" indent="0">
              <a:buNone/>
              <a:defRPr sz="1400"/>
            </a:lvl2pPr>
            <a:lvl3pPr marL="686532" indent="0">
              <a:buNone/>
              <a:defRPr sz="1200"/>
            </a:lvl3pPr>
            <a:lvl4pPr marL="1029797" indent="0">
              <a:buNone/>
              <a:defRPr sz="1100"/>
            </a:lvl4pPr>
            <a:lvl5pPr marL="1373063" indent="0">
              <a:buNone/>
              <a:defRPr sz="1100"/>
            </a:lvl5pPr>
            <a:lvl6pPr marL="1716329" indent="0">
              <a:buNone/>
              <a:defRPr sz="1100"/>
            </a:lvl6pPr>
            <a:lvl7pPr marL="2059595" indent="0">
              <a:buNone/>
              <a:defRPr sz="1100"/>
            </a:lvl7pPr>
            <a:lvl8pPr marL="2402860" indent="0">
              <a:buNone/>
              <a:defRPr sz="1100"/>
            </a:lvl8pPr>
            <a:lvl9pPr marL="2746126" indent="0">
              <a:buNone/>
              <a:defRPr sz="1100"/>
            </a:lvl9pPr>
          </a:lstStyle>
          <a:p>
            <a:pPr lvl="0"/>
            <a:r>
              <a:rPr lang="ja-JP" altLang="en-US"/>
              <a:t>マスタ テキストの書式設定</a:t>
            </a:r>
          </a:p>
        </p:txBody>
      </p:sp>
    </p:spTree>
    <p:extLst>
      <p:ext uri="{BB962C8B-B14F-4D97-AF65-F5344CB8AC3E}">
        <p14:creationId xmlns:p14="http://schemas.microsoft.com/office/powerpoint/2010/main" val="10320906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6783" y="1200151"/>
            <a:ext cx="4057374" cy="3394472"/>
          </a:xfrm>
          <a:prstGeom prst="rect">
            <a:avLst/>
          </a:prstGeom>
        </p:spPr>
        <p:txBody>
          <a:bodyPr lIns="68653" tIns="34327" rIns="68653" bIns="34327"/>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28651" y="1200151"/>
            <a:ext cx="4058566" cy="3394472"/>
          </a:xfrm>
          <a:prstGeom prst="rect">
            <a:avLst/>
          </a:prstGeom>
        </p:spPr>
        <p:txBody>
          <a:bodyPr lIns="68653" tIns="34327" rIns="68653" bIns="34327"/>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2579654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6783" y="205979"/>
            <a:ext cx="8230434" cy="857250"/>
          </a:xfr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6783" y="1151335"/>
            <a:ext cx="4040677" cy="479822"/>
          </a:xfrm>
          <a:prstGeom prst="rect">
            <a:avLst/>
          </a:prstGeom>
        </p:spPr>
        <p:txBody>
          <a:bodyPr lIns="68653" tIns="34327" rIns="68653" bIns="34327" anchor="b"/>
          <a:lstStyle>
            <a:lvl1pPr marL="0" indent="0">
              <a:buNone/>
              <a:defRPr sz="1800" b="1"/>
            </a:lvl1pPr>
            <a:lvl2pPr marL="343266" indent="0">
              <a:buNone/>
              <a:defRPr sz="1500" b="1"/>
            </a:lvl2pPr>
            <a:lvl3pPr marL="686532" indent="0">
              <a:buNone/>
              <a:defRPr sz="1400" b="1"/>
            </a:lvl3pPr>
            <a:lvl4pPr marL="1029797" indent="0">
              <a:buNone/>
              <a:defRPr sz="1200" b="1"/>
            </a:lvl4pPr>
            <a:lvl5pPr marL="1373063" indent="0">
              <a:buNone/>
              <a:defRPr sz="1200" b="1"/>
            </a:lvl5pPr>
            <a:lvl6pPr marL="1716329" indent="0">
              <a:buNone/>
              <a:defRPr sz="1200" b="1"/>
            </a:lvl6pPr>
            <a:lvl7pPr marL="2059595" indent="0">
              <a:buNone/>
              <a:defRPr sz="1200" b="1"/>
            </a:lvl7pPr>
            <a:lvl8pPr marL="2402860" indent="0">
              <a:buNone/>
              <a:defRPr sz="1200" b="1"/>
            </a:lvl8pPr>
            <a:lvl9pPr marL="2746126" indent="0">
              <a:buNone/>
              <a:defRPr sz="12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6783" y="1631156"/>
            <a:ext cx="4040677" cy="2963466"/>
          </a:xfrm>
          <a:prstGeom prst="rect">
            <a:avLst/>
          </a:prstGeom>
        </p:spPr>
        <p:txBody>
          <a:bodyPr lIns="68653" tIns="34327" rIns="68653" bIns="34327"/>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348" y="1151335"/>
            <a:ext cx="4041869" cy="479822"/>
          </a:xfrm>
          <a:prstGeom prst="rect">
            <a:avLst/>
          </a:prstGeom>
        </p:spPr>
        <p:txBody>
          <a:bodyPr lIns="68653" tIns="34327" rIns="68653" bIns="34327" anchor="b"/>
          <a:lstStyle>
            <a:lvl1pPr marL="0" indent="0">
              <a:buNone/>
              <a:defRPr sz="1800" b="1"/>
            </a:lvl1pPr>
            <a:lvl2pPr marL="343266" indent="0">
              <a:buNone/>
              <a:defRPr sz="1500" b="1"/>
            </a:lvl2pPr>
            <a:lvl3pPr marL="686532" indent="0">
              <a:buNone/>
              <a:defRPr sz="1400" b="1"/>
            </a:lvl3pPr>
            <a:lvl4pPr marL="1029797" indent="0">
              <a:buNone/>
              <a:defRPr sz="1200" b="1"/>
            </a:lvl4pPr>
            <a:lvl5pPr marL="1373063" indent="0">
              <a:buNone/>
              <a:defRPr sz="1200" b="1"/>
            </a:lvl5pPr>
            <a:lvl6pPr marL="1716329" indent="0">
              <a:buNone/>
              <a:defRPr sz="1200" b="1"/>
            </a:lvl6pPr>
            <a:lvl7pPr marL="2059595" indent="0">
              <a:buNone/>
              <a:defRPr sz="1200" b="1"/>
            </a:lvl7pPr>
            <a:lvl8pPr marL="2402860" indent="0">
              <a:buNone/>
              <a:defRPr sz="1200" b="1"/>
            </a:lvl8pPr>
            <a:lvl9pPr marL="2746126" indent="0">
              <a:buNone/>
              <a:defRPr sz="12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348" y="1631156"/>
            <a:ext cx="4041869" cy="2963466"/>
          </a:xfrm>
          <a:prstGeom prst="rect">
            <a:avLst/>
          </a:prstGeom>
        </p:spPr>
        <p:txBody>
          <a:bodyPr lIns="68653" tIns="34327" rIns="68653" bIns="34327"/>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25939832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Tree>
    <p:extLst>
      <p:ext uri="{BB962C8B-B14F-4D97-AF65-F5344CB8AC3E}">
        <p14:creationId xmlns:p14="http://schemas.microsoft.com/office/powerpoint/2010/main" val="30006975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71961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6783" y="204787"/>
            <a:ext cx="3009040" cy="871538"/>
          </a:xfrm>
        </p:spPr>
        <p:txBody>
          <a:bodyPr anchor="b"/>
          <a:lstStyle>
            <a:lvl1pPr algn="l">
              <a:defRPr sz="1500" b="1"/>
            </a:lvl1pPr>
          </a:lstStyle>
          <a:p>
            <a:r>
              <a:rPr lang="ja-JP" altLang="en-US"/>
              <a:t>マスタ タイトルの書式設定</a:t>
            </a:r>
          </a:p>
        </p:txBody>
      </p:sp>
      <p:sp>
        <p:nvSpPr>
          <p:cNvPr id="3" name="コンテンツ プレースホルダ 2"/>
          <p:cNvSpPr>
            <a:spLocks noGrp="1"/>
          </p:cNvSpPr>
          <p:nvPr>
            <p:ph idx="1"/>
          </p:nvPr>
        </p:nvSpPr>
        <p:spPr>
          <a:xfrm>
            <a:off x="3575546" y="204788"/>
            <a:ext cx="5111671" cy="4389835"/>
          </a:xfrm>
          <a:prstGeom prst="rect">
            <a:avLst/>
          </a:prstGeom>
        </p:spPr>
        <p:txBody>
          <a:bodyPr lIns="68653" tIns="34327" rIns="68653" bIns="34327"/>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6783" y="1076326"/>
            <a:ext cx="3009040" cy="3518297"/>
          </a:xfrm>
          <a:prstGeom prst="rect">
            <a:avLst/>
          </a:prstGeom>
        </p:spPr>
        <p:txBody>
          <a:bodyPr lIns="68653" tIns="34327" rIns="68653" bIns="34327"/>
          <a:lstStyle>
            <a:lvl1pPr marL="0" indent="0">
              <a:buNone/>
              <a:defRPr sz="1100"/>
            </a:lvl1pPr>
            <a:lvl2pPr marL="343266" indent="0">
              <a:buNone/>
              <a:defRPr sz="900"/>
            </a:lvl2pPr>
            <a:lvl3pPr marL="686532" indent="0">
              <a:buNone/>
              <a:defRPr sz="800"/>
            </a:lvl3pPr>
            <a:lvl4pPr marL="1029797" indent="0">
              <a:buNone/>
              <a:defRPr sz="700"/>
            </a:lvl4pPr>
            <a:lvl5pPr marL="1373063" indent="0">
              <a:buNone/>
              <a:defRPr sz="700"/>
            </a:lvl5pPr>
            <a:lvl6pPr marL="1716329" indent="0">
              <a:buNone/>
              <a:defRPr sz="700"/>
            </a:lvl6pPr>
            <a:lvl7pPr marL="2059595" indent="0">
              <a:buNone/>
              <a:defRPr sz="700"/>
            </a:lvl7pPr>
            <a:lvl8pPr marL="2402860" indent="0">
              <a:buNone/>
              <a:defRPr sz="700"/>
            </a:lvl8pPr>
            <a:lvl9pPr marL="2746126" indent="0">
              <a:buNone/>
              <a:defRPr sz="700"/>
            </a:lvl9pPr>
          </a:lstStyle>
          <a:p>
            <a:pPr lvl="0"/>
            <a:r>
              <a:rPr lang="ja-JP" altLang="en-US"/>
              <a:t>マスタ テキストの書式設定</a:t>
            </a:r>
          </a:p>
        </p:txBody>
      </p:sp>
    </p:spTree>
    <p:extLst>
      <p:ext uri="{BB962C8B-B14F-4D97-AF65-F5344CB8AC3E}">
        <p14:creationId xmlns:p14="http://schemas.microsoft.com/office/powerpoint/2010/main" val="42021359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544" y="3600450"/>
            <a:ext cx="5486161" cy="425054"/>
          </a:xfrm>
        </p:spPr>
        <p:txBody>
          <a:bodyPr anchor="b"/>
          <a:lstStyle>
            <a:lvl1pPr algn="l">
              <a:defRPr sz="1500" b="1"/>
            </a:lvl1pPr>
          </a:lstStyle>
          <a:p>
            <a:r>
              <a:rPr lang="ja-JP" altLang="en-US"/>
              <a:t>マスタ タイトルの書式設定</a:t>
            </a:r>
          </a:p>
        </p:txBody>
      </p:sp>
      <p:sp>
        <p:nvSpPr>
          <p:cNvPr id="3" name="図プレースホルダ 2"/>
          <p:cNvSpPr>
            <a:spLocks noGrp="1"/>
          </p:cNvSpPr>
          <p:nvPr>
            <p:ph type="pic" idx="1"/>
          </p:nvPr>
        </p:nvSpPr>
        <p:spPr>
          <a:xfrm>
            <a:off x="1792544" y="459581"/>
            <a:ext cx="5486161" cy="3086100"/>
          </a:xfrm>
          <a:prstGeom prst="rect">
            <a:avLst/>
          </a:prstGeom>
        </p:spPr>
        <p:txBody>
          <a:bodyPr lIns="68653" tIns="34327" rIns="68653" bIns="34327"/>
          <a:lstStyle>
            <a:lvl1pPr marL="0" indent="0">
              <a:buNone/>
              <a:defRPr sz="2400"/>
            </a:lvl1pPr>
            <a:lvl2pPr marL="343266" indent="0">
              <a:buNone/>
              <a:defRPr sz="2100"/>
            </a:lvl2pPr>
            <a:lvl3pPr marL="686532" indent="0">
              <a:buNone/>
              <a:defRPr sz="1800"/>
            </a:lvl3pPr>
            <a:lvl4pPr marL="1029797" indent="0">
              <a:buNone/>
              <a:defRPr sz="1500"/>
            </a:lvl4pPr>
            <a:lvl5pPr marL="1373063" indent="0">
              <a:buNone/>
              <a:defRPr sz="1500"/>
            </a:lvl5pPr>
            <a:lvl6pPr marL="1716329" indent="0">
              <a:buNone/>
              <a:defRPr sz="1500"/>
            </a:lvl6pPr>
            <a:lvl7pPr marL="2059595" indent="0">
              <a:buNone/>
              <a:defRPr sz="1500"/>
            </a:lvl7pPr>
            <a:lvl8pPr marL="2402860" indent="0">
              <a:buNone/>
              <a:defRPr sz="1500"/>
            </a:lvl8pPr>
            <a:lvl9pPr marL="2746126" indent="0">
              <a:buNone/>
              <a:defRPr sz="1500"/>
            </a:lvl9pPr>
          </a:lstStyle>
          <a:p>
            <a:pPr lvl="0"/>
            <a:endParaRPr lang="ja-JP" altLang="en-US" noProof="0"/>
          </a:p>
        </p:txBody>
      </p:sp>
      <p:sp>
        <p:nvSpPr>
          <p:cNvPr id="4" name="テキスト プレースホルダ 3"/>
          <p:cNvSpPr>
            <a:spLocks noGrp="1"/>
          </p:cNvSpPr>
          <p:nvPr>
            <p:ph type="body" sz="half" idx="2"/>
          </p:nvPr>
        </p:nvSpPr>
        <p:spPr>
          <a:xfrm>
            <a:off x="1792544" y="4025503"/>
            <a:ext cx="5486161" cy="603647"/>
          </a:xfrm>
          <a:prstGeom prst="rect">
            <a:avLst/>
          </a:prstGeom>
        </p:spPr>
        <p:txBody>
          <a:bodyPr lIns="68653" tIns="34327" rIns="68653" bIns="34327"/>
          <a:lstStyle>
            <a:lvl1pPr marL="0" indent="0">
              <a:buNone/>
              <a:defRPr sz="1100"/>
            </a:lvl1pPr>
            <a:lvl2pPr marL="343266" indent="0">
              <a:buNone/>
              <a:defRPr sz="900"/>
            </a:lvl2pPr>
            <a:lvl3pPr marL="686532" indent="0">
              <a:buNone/>
              <a:defRPr sz="800"/>
            </a:lvl3pPr>
            <a:lvl4pPr marL="1029797" indent="0">
              <a:buNone/>
              <a:defRPr sz="700"/>
            </a:lvl4pPr>
            <a:lvl5pPr marL="1373063" indent="0">
              <a:buNone/>
              <a:defRPr sz="700"/>
            </a:lvl5pPr>
            <a:lvl6pPr marL="1716329" indent="0">
              <a:buNone/>
              <a:defRPr sz="700"/>
            </a:lvl6pPr>
            <a:lvl7pPr marL="2059595" indent="0">
              <a:buNone/>
              <a:defRPr sz="700"/>
            </a:lvl7pPr>
            <a:lvl8pPr marL="2402860" indent="0">
              <a:buNone/>
              <a:defRPr sz="700"/>
            </a:lvl8pPr>
            <a:lvl9pPr marL="2746126" indent="0">
              <a:buNone/>
              <a:defRPr sz="700"/>
            </a:lvl9pPr>
          </a:lstStyle>
          <a:p>
            <a:pPr lvl="0"/>
            <a:r>
              <a:rPr lang="ja-JP" altLang="en-US"/>
              <a:t>マスタ テキストの書式設定</a:t>
            </a:r>
          </a:p>
        </p:txBody>
      </p:sp>
    </p:spTree>
    <p:extLst>
      <p:ext uri="{BB962C8B-B14F-4D97-AF65-F5344CB8AC3E}">
        <p14:creationId xmlns:p14="http://schemas.microsoft.com/office/powerpoint/2010/main" val="5567557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5" descr="C:\Users\kikuchi\Desktop\0930修正\0_65_192_2.png">
            <a:extLst>
              <a:ext uri="{FF2B5EF4-FFF2-40B4-BE49-F238E27FC236}">
                <a16:creationId xmlns:a16="http://schemas.microsoft.com/office/drawing/2014/main" id="{61D7DF8D-2131-4DF3-AB21-C37D593F31A3}"/>
              </a:ext>
            </a:extLst>
          </p:cNvPr>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6754813" y="-1588"/>
            <a:ext cx="1922462" cy="1136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a:extLst>
              <a:ext uri="{FF2B5EF4-FFF2-40B4-BE49-F238E27FC236}">
                <a16:creationId xmlns:a16="http://schemas.microsoft.com/office/drawing/2014/main" id="{7B48510A-9CBA-4A11-8724-E8FEC5F919E6}"/>
              </a:ext>
            </a:extLst>
          </p:cNvPr>
          <p:cNvSpPr>
            <a:spLocks noGrp="1" noChangeArrowheads="1"/>
          </p:cNvSpPr>
          <p:nvPr>
            <p:ph type="title"/>
          </p:nvPr>
        </p:nvSpPr>
        <p:spPr bwMode="auto">
          <a:xfrm>
            <a:off x="573088" y="3744913"/>
            <a:ext cx="5943600" cy="655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653" tIns="34327" rIns="68653" bIns="34327" numCol="1" anchor="ctr" anchorCtr="0" compatLnSpc="1">
            <a:prstTxWarp prst="textNoShape">
              <a:avLst/>
            </a:prstTxWarp>
          </a:bodyPr>
          <a:lstStyle/>
          <a:p>
            <a:pPr lvl="0"/>
            <a:r>
              <a:rPr lang="ja-JP" altLang="en-US"/>
              <a:t>マスタ タイトルの書式設定</a:t>
            </a:r>
          </a:p>
        </p:txBody>
      </p:sp>
    </p:spTree>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txStyles>
    <p:titleStyle>
      <a:lvl1pPr algn="l" rtl="0" eaLnBrk="0" fontAlgn="base" hangingPunct="0">
        <a:spcBef>
          <a:spcPct val="0"/>
        </a:spcBef>
        <a:spcAft>
          <a:spcPct val="0"/>
        </a:spcAft>
        <a:defRPr kumimoji="1" sz="2700">
          <a:solidFill>
            <a:schemeClr val="tx2"/>
          </a:solidFill>
          <a:latin typeface="+mj-lt"/>
          <a:ea typeface="+mj-ea"/>
          <a:cs typeface="ＭＳ Ｐゴシック" charset="0"/>
        </a:defRPr>
      </a:lvl1pPr>
      <a:lvl2pPr algn="l" rtl="0" eaLnBrk="0" fontAlgn="base" hangingPunct="0">
        <a:spcBef>
          <a:spcPct val="0"/>
        </a:spcBef>
        <a:spcAft>
          <a:spcPct val="0"/>
        </a:spcAft>
        <a:defRPr kumimoji="1" sz="2700">
          <a:solidFill>
            <a:schemeClr val="tx2"/>
          </a:solidFill>
          <a:latin typeface="Arial" charset="0"/>
          <a:ea typeface="ＭＳ Ｐゴシック" charset="-128"/>
          <a:cs typeface="ＭＳ Ｐゴシック" charset="0"/>
        </a:defRPr>
      </a:lvl2pPr>
      <a:lvl3pPr algn="l" rtl="0" eaLnBrk="0" fontAlgn="base" hangingPunct="0">
        <a:spcBef>
          <a:spcPct val="0"/>
        </a:spcBef>
        <a:spcAft>
          <a:spcPct val="0"/>
        </a:spcAft>
        <a:defRPr kumimoji="1" sz="2700">
          <a:solidFill>
            <a:schemeClr val="tx2"/>
          </a:solidFill>
          <a:latin typeface="Arial" charset="0"/>
          <a:ea typeface="ＭＳ Ｐゴシック" charset="-128"/>
          <a:cs typeface="ＭＳ Ｐゴシック" charset="0"/>
        </a:defRPr>
      </a:lvl3pPr>
      <a:lvl4pPr algn="l" rtl="0" eaLnBrk="0" fontAlgn="base" hangingPunct="0">
        <a:spcBef>
          <a:spcPct val="0"/>
        </a:spcBef>
        <a:spcAft>
          <a:spcPct val="0"/>
        </a:spcAft>
        <a:defRPr kumimoji="1" sz="2700">
          <a:solidFill>
            <a:schemeClr val="tx2"/>
          </a:solidFill>
          <a:latin typeface="Arial" charset="0"/>
          <a:ea typeface="ＭＳ Ｐゴシック" charset="-128"/>
          <a:cs typeface="ＭＳ Ｐゴシック" charset="0"/>
        </a:defRPr>
      </a:lvl4pPr>
      <a:lvl5pPr algn="l" rtl="0" eaLnBrk="0" fontAlgn="base" hangingPunct="0">
        <a:spcBef>
          <a:spcPct val="0"/>
        </a:spcBef>
        <a:spcAft>
          <a:spcPct val="0"/>
        </a:spcAft>
        <a:defRPr kumimoji="1" sz="2700">
          <a:solidFill>
            <a:schemeClr val="tx2"/>
          </a:solidFill>
          <a:latin typeface="Arial" charset="0"/>
          <a:ea typeface="ＭＳ Ｐゴシック" charset="-128"/>
          <a:cs typeface="ＭＳ Ｐゴシック" charset="0"/>
        </a:defRPr>
      </a:lvl5pPr>
      <a:lvl6pPr marL="343266" algn="l" rtl="0" fontAlgn="base">
        <a:spcBef>
          <a:spcPct val="0"/>
        </a:spcBef>
        <a:spcAft>
          <a:spcPct val="0"/>
        </a:spcAft>
        <a:defRPr kumimoji="1" sz="2700">
          <a:solidFill>
            <a:schemeClr val="tx2"/>
          </a:solidFill>
          <a:latin typeface="Arial" charset="0"/>
          <a:ea typeface="ＭＳ Ｐゴシック" charset="-128"/>
        </a:defRPr>
      </a:lvl6pPr>
      <a:lvl7pPr marL="686532" algn="l" rtl="0" fontAlgn="base">
        <a:spcBef>
          <a:spcPct val="0"/>
        </a:spcBef>
        <a:spcAft>
          <a:spcPct val="0"/>
        </a:spcAft>
        <a:defRPr kumimoji="1" sz="2700">
          <a:solidFill>
            <a:schemeClr val="tx2"/>
          </a:solidFill>
          <a:latin typeface="Arial" charset="0"/>
          <a:ea typeface="ＭＳ Ｐゴシック" charset="-128"/>
        </a:defRPr>
      </a:lvl7pPr>
      <a:lvl8pPr marL="1029797" algn="l" rtl="0" fontAlgn="base">
        <a:spcBef>
          <a:spcPct val="0"/>
        </a:spcBef>
        <a:spcAft>
          <a:spcPct val="0"/>
        </a:spcAft>
        <a:defRPr kumimoji="1" sz="2700">
          <a:solidFill>
            <a:schemeClr val="tx2"/>
          </a:solidFill>
          <a:latin typeface="Arial" charset="0"/>
          <a:ea typeface="ＭＳ Ｐゴシック" charset="-128"/>
        </a:defRPr>
      </a:lvl8pPr>
      <a:lvl9pPr marL="1373063" algn="l" rtl="0" fontAlgn="base">
        <a:spcBef>
          <a:spcPct val="0"/>
        </a:spcBef>
        <a:spcAft>
          <a:spcPct val="0"/>
        </a:spcAft>
        <a:defRPr kumimoji="1" sz="2700">
          <a:solidFill>
            <a:schemeClr val="tx2"/>
          </a:solidFill>
          <a:latin typeface="Arial" charset="0"/>
          <a:ea typeface="ＭＳ Ｐゴシック" charset="-128"/>
        </a:defRPr>
      </a:lvl9pPr>
    </p:titleStyle>
    <p:bodyStyle>
      <a:lvl1pPr marL="257175" indent="-257175" algn="l" rtl="0" eaLnBrk="0" fontAlgn="base" hangingPunct="0">
        <a:spcBef>
          <a:spcPct val="20000"/>
        </a:spcBef>
        <a:spcAft>
          <a:spcPct val="0"/>
        </a:spcAft>
        <a:buChar char="•"/>
        <a:defRPr kumimoji="1" sz="2400">
          <a:solidFill>
            <a:schemeClr val="tx1"/>
          </a:solidFill>
          <a:latin typeface="+mn-lt"/>
          <a:ea typeface="+mn-ea"/>
          <a:cs typeface="ＭＳ Ｐゴシック" charset="0"/>
        </a:defRPr>
      </a:lvl1pPr>
      <a:lvl2pPr marL="557213" indent="-214313" algn="l" rtl="0" eaLnBrk="0" fontAlgn="base" hangingPunct="0">
        <a:spcBef>
          <a:spcPct val="20000"/>
        </a:spcBef>
        <a:spcAft>
          <a:spcPct val="0"/>
        </a:spcAft>
        <a:buChar char="–"/>
        <a:defRPr kumimoji="1" sz="2100">
          <a:solidFill>
            <a:schemeClr val="tx1"/>
          </a:solidFill>
          <a:latin typeface="+mn-lt"/>
          <a:ea typeface="+mn-ea"/>
        </a:defRPr>
      </a:lvl2pPr>
      <a:lvl3pPr marL="857250" indent="-171450" algn="l" rtl="0" eaLnBrk="0" fontAlgn="base" hangingPunct="0">
        <a:spcBef>
          <a:spcPct val="20000"/>
        </a:spcBef>
        <a:spcAft>
          <a:spcPct val="0"/>
        </a:spcAft>
        <a:buChar char="•"/>
        <a:defRPr kumimoji="1">
          <a:solidFill>
            <a:schemeClr val="tx1"/>
          </a:solidFill>
          <a:latin typeface="+mn-lt"/>
          <a:ea typeface="+mn-ea"/>
        </a:defRPr>
      </a:lvl3pPr>
      <a:lvl4pPr marL="1200150" indent="-171450" algn="l" rtl="0" eaLnBrk="0" fontAlgn="base" hangingPunct="0">
        <a:spcBef>
          <a:spcPct val="20000"/>
        </a:spcBef>
        <a:spcAft>
          <a:spcPct val="0"/>
        </a:spcAft>
        <a:buChar char="–"/>
        <a:defRPr kumimoji="1" sz="1500">
          <a:solidFill>
            <a:schemeClr val="tx1"/>
          </a:solidFill>
          <a:latin typeface="+mn-lt"/>
          <a:ea typeface="+mn-ea"/>
        </a:defRPr>
      </a:lvl4pPr>
      <a:lvl5pPr marL="1544638" indent="-171450" algn="l" rtl="0" eaLnBrk="0" fontAlgn="base" hangingPunct="0">
        <a:spcBef>
          <a:spcPct val="20000"/>
        </a:spcBef>
        <a:spcAft>
          <a:spcPct val="0"/>
        </a:spcAft>
        <a:buChar char="»"/>
        <a:defRPr kumimoji="1" sz="1500">
          <a:solidFill>
            <a:schemeClr val="tx1"/>
          </a:solidFill>
          <a:latin typeface="+mn-lt"/>
          <a:ea typeface="+mn-ea"/>
        </a:defRPr>
      </a:lvl5pPr>
      <a:lvl6pPr marL="1887962" indent="-171633" algn="l" rtl="0" fontAlgn="base">
        <a:spcBef>
          <a:spcPct val="20000"/>
        </a:spcBef>
        <a:spcAft>
          <a:spcPct val="0"/>
        </a:spcAft>
        <a:buChar char="»"/>
        <a:defRPr kumimoji="1" sz="1500">
          <a:solidFill>
            <a:schemeClr val="tx1"/>
          </a:solidFill>
          <a:latin typeface="+mn-lt"/>
          <a:ea typeface="+mn-ea"/>
        </a:defRPr>
      </a:lvl6pPr>
      <a:lvl7pPr marL="2231227" indent="-171633" algn="l" rtl="0" fontAlgn="base">
        <a:spcBef>
          <a:spcPct val="20000"/>
        </a:spcBef>
        <a:spcAft>
          <a:spcPct val="0"/>
        </a:spcAft>
        <a:buChar char="»"/>
        <a:defRPr kumimoji="1" sz="1500">
          <a:solidFill>
            <a:schemeClr val="tx1"/>
          </a:solidFill>
          <a:latin typeface="+mn-lt"/>
          <a:ea typeface="+mn-ea"/>
        </a:defRPr>
      </a:lvl7pPr>
      <a:lvl8pPr marL="2574493" indent="-171633" algn="l" rtl="0" fontAlgn="base">
        <a:spcBef>
          <a:spcPct val="20000"/>
        </a:spcBef>
        <a:spcAft>
          <a:spcPct val="0"/>
        </a:spcAft>
        <a:buChar char="»"/>
        <a:defRPr kumimoji="1" sz="1500">
          <a:solidFill>
            <a:schemeClr val="tx1"/>
          </a:solidFill>
          <a:latin typeface="+mn-lt"/>
          <a:ea typeface="+mn-ea"/>
        </a:defRPr>
      </a:lvl8pPr>
      <a:lvl9pPr marL="2917759" indent="-171633" algn="l" rtl="0" fontAlgn="base">
        <a:spcBef>
          <a:spcPct val="20000"/>
        </a:spcBef>
        <a:spcAft>
          <a:spcPct val="0"/>
        </a:spcAft>
        <a:buChar char="»"/>
        <a:defRPr kumimoji="1" sz="1500">
          <a:solidFill>
            <a:schemeClr val="tx1"/>
          </a:solidFill>
          <a:latin typeface="+mn-lt"/>
          <a:ea typeface="+mn-ea"/>
        </a:defRPr>
      </a:lvl9pPr>
    </p:bodyStyle>
    <p:otherStyle>
      <a:defPPr>
        <a:defRPr lang="ja-JP"/>
      </a:defPPr>
      <a:lvl1pPr marL="0" algn="l" defTabSz="686532" rtl="0" eaLnBrk="1" latinLnBrk="0" hangingPunct="1">
        <a:defRPr kumimoji="1" sz="1400" kern="1200">
          <a:solidFill>
            <a:schemeClr val="tx1"/>
          </a:solidFill>
          <a:latin typeface="+mn-lt"/>
          <a:ea typeface="+mn-ea"/>
          <a:cs typeface="+mn-cs"/>
        </a:defRPr>
      </a:lvl1pPr>
      <a:lvl2pPr marL="343266" algn="l" defTabSz="686532" rtl="0" eaLnBrk="1" latinLnBrk="0" hangingPunct="1">
        <a:defRPr kumimoji="1" sz="1400" kern="1200">
          <a:solidFill>
            <a:schemeClr val="tx1"/>
          </a:solidFill>
          <a:latin typeface="+mn-lt"/>
          <a:ea typeface="+mn-ea"/>
          <a:cs typeface="+mn-cs"/>
        </a:defRPr>
      </a:lvl2pPr>
      <a:lvl3pPr marL="686532" algn="l" defTabSz="686532" rtl="0" eaLnBrk="1" latinLnBrk="0" hangingPunct="1">
        <a:defRPr kumimoji="1" sz="1400" kern="1200">
          <a:solidFill>
            <a:schemeClr val="tx1"/>
          </a:solidFill>
          <a:latin typeface="+mn-lt"/>
          <a:ea typeface="+mn-ea"/>
          <a:cs typeface="+mn-cs"/>
        </a:defRPr>
      </a:lvl3pPr>
      <a:lvl4pPr marL="1029797" algn="l" defTabSz="686532" rtl="0" eaLnBrk="1" latinLnBrk="0" hangingPunct="1">
        <a:defRPr kumimoji="1" sz="1400" kern="1200">
          <a:solidFill>
            <a:schemeClr val="tx1"/>
          </a:solidFill>
          <a:latin typeface="+mn-lt"/>
          <a:ea typeface="+mn-ea"/>
          <a:cs typeface="+mn-cs"/>
        </a:defRPr>
      </a:lvl4pPr>
      <a:lvl5pPr marL="1373063" algn="l" defTabSz="686532" rtl="0" eaLnBrk="1" latinLnBrk="0" hangingPunct="1">
        <a:defRPr kumimoji="1" sz="1400" kern="1200">
          <a:solidFill>
            <a:schemeClr val="tx1"/>
          </a:solidFill>
          <a:latin typeface="+mn-lt"/>
          <a:ea typeface="+mn-ea"/>
          <a:cs typeface="+mn-cs"/>
        </a:defRPr>
      </a:lvl5pPr>
      <a:lvl6pPr marL="1716329" algn="l" defTabSz="686532" rtl="0" eaLnBrk="1" latinLnBrk="0" hangingPunct="1">
        <a:defRPr kumimoji="1" sz="1400" kern="1200">
          <a:solidFill>
            <a:schemeClr val="tx1"/>
          </a:solidFill>
          <a:latin typeface="+mn-lt"/>
          <a:ea typeface="+mn-ea"/>
          <a:cs typeface="+mn-cs"/>
        </a:defRPr>
      </a:lvl6pPr>
      <a:lvl7pPr marL="2059595" algn="l" defTabSz="686532" rtl="0" eaLnBrk="1" latinLnBrk="0" hangingPunct="1">
        <a:defRPr kumimoji="1" sz="1400" kern="1200">
          <a:solidFill>
            <a:schemeClr val="tx1"/>
          </a:solidFill>
          <a:latin typeface="+mn-lt"/>
          <a:ea typeface="+mn-ea"/>
          <a:cs typeface="+mn-cs"/>
        </a:defRPr>
      </a:lvl7pPr>
      <a:lvl8pPr marL="2402860" algn="l" defTabSz="686532" rtl="0" eaLnBrk="1" latinLnBrk="0" hangingPunct="1">
        <a:defRPr kumimoji="1" sz="1400" kern="1200">
          <a:solidFill>
            <a:schemeClr val="tx1"/>
          </a:solidFill>
          <a:latin typeface="+mn-lt"/>
          <a:ea typeface="+mn-ea"/>
          <a:cs typeface="+mn-cs"/>
        </a:defRPr>
      </a:lvl8pPr>
      <a:lvl9pPr marL="2746126" algn="l" defTabSz="686532" rtl="0" eaLnBrk="1" latinLnBrk="0" hangingPunct="1">
        <a:defRPr kumimoji="1"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Line 3">
            <a:extLst>
              <a:ext uri="{FF2B5EF4-FFF2-40B4-BE49-F238E27FC236}">
                <a16:creationId xmlns:a16="http://schemas.microsoft.com/office/drawing/2014/main" id="{9CA4C696-1F79-49DD-997D-D32F23B783F1}"/>
              </a:ext>
            </a:extLst>
          </p:cNvPr>
          <p:cNvSpPr>
            <a:spLocks noChangeShapeType="1"/>
          </p:cNvSpPr>
          <p:nvPr/>
        </p:nvSpPr>
        <p:spPr bwMode="auto">
          <a:xfrm>
            <a:off x="330200" y="4810125"/>
            <a:ext cx="8462963" cy="0"/>
          </a:xfrm>
          <a:prstGeom prst="line">
            <a:avLst/>
          </a:prstGeom>
          <a:noFill/>
          <a:ln w="9525">
            <a:solidFill>
              <a:srgbClr val="313231"/>
            </a:solidFill>
            <a:round/>
            <a:headEnd/>
            <a:tailEnd/>
          </a:ln>
          <a:extLst>
            <a:ext uri="{909E8E84-426E-40DD-AFC4-6F175D3DCCD1}">
              <a14:hiddenFill xmlns:a14="http://schemas.microsoft.com/office/drawing/2010/main">
                <a:noFill/>
              </a14:hiddenFill>
            </a:ext>
          </a:extLst>
        </p:spPr>
        <p:txBody>
          <a:bodyPr wrap="none" lIns="68653" tIns="34327" rIns="68653" bIns="34327" anchor="ctr"/>
          <a:lstStyle/>
          <a:p>
            <a:endParaRPr lang="de-DE"/>
          </a:p>
        </p:txBody>
      </p:sp>
      <p:pic>
        <p:nvPicPr>
          <p:cNvPr id="2051" name="図 1" descr="Panasonic_logo_bl_posi_JPEG.jpg">
            <a:extLst>
              <a:ext uri="{FF2B5EF4-FFF2-40B4-BE49-F238E27FC236}">
                <a16:creationId xmlns:a16="http://schemas.microsoft.com/office/drawing/2014/main" id="{54DD2966-CD14-4A56-A47C-A977E5C2F4AD}"/>
              </a:ext>
            </a:extLst>
          </p:cNvPr>
          <p:cNvPicPr>
            <a:picLocks noChangeAspect="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7699375" y="4822825"/>
            <a:ext cx="1190625"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Rectangle 4">
            <a:extLst>
              <a:ext uri="{FF2B5EF4-FFF2-40B4-BE49-F238E27FC236}">
                <a16:creationId xmlns:a16="http://schemas.microsoft.com/office/drawing/2014/main" id="{EE8BA871-FC59-4DF1-AE25-322C60ED59CF}"/>
              </a:ext>
            </a:extLst>
          </p:cNvPr>
          <p:cNvSpPr>
            <a:spLocks noChangeArrowheads="1"/>
          </p:cNvSpPr>
          <p:nvPr userDrawn="1"/>
        </p:nvSpPr>
        <p:spPr bwMode="auto">
          <a:xfrm>
            <a:off x="0" y="0"/>
            <a:ext cx="9144000" cy="377825"/>
          </a:xfrm>
          <a:prstGeom prst="rect">
            <a:avLst/>
          </a:prstGeom>
          <a:solidFill>
            <a:srgbClr val="0041C0"/>
          </a:solidFill>
          <a:ln>
            <a:noFill/>
          </a:ln>
          <a:extLst/>
        </p:spPr>
        <p:txBody>
          <a:bodyPr wrap="none" lIns="68653" tIns="34327" rIns="68653" bIns="34327" anchor="ctr"/>
          <a:lstStyle>
            <a:lvl1pPr eaLnBrk="0" hangingPunct="0">
              <a:defRPr kumimoji="1" sz="2400">
                <a:solidFill>
                  <a:schemeClr val="tx1"/>
                </a:solidFill>
                <a:latin typeface="Arial" charset="0"/>
                <a:ea typeface="ＭＳ Ｐゴシック" charset="-128"/>
              </a:defRPr>
            </a:lvl1pPr>
            <a:lvl2pPr marL="742950" indent="-285750" eaLnBrk="0" hangingPunct="0">
              <a:defRPr kumimoji="1" sz="2400">
                <a:solidFill>
                  <a:schemeClr val="tx1"/>
                </a:solidFill>
                <a:latin typeface="Arial" charset="0"/>
                <a:ea typeface="ＭＳ Ｐゴシック" charset="-128"/>
              </a:defRPr>
            </a:lvl2pPr>
            <a:lvl3pPr marL="1143000" indent="-228600" eaLnBrk="0" hangingPunct="0">
              <a:defRPr kumimoji="1" sz="2400">
                <a:solidFill>
                  <a:schemeClr val="tx1"/>
                </a:solidFill>
                <a:latin typeface="Arial" charset="0"/>
                <a:ea typeface="ＭＳ Ｐゴシック" charset="-128"/>
              </a:defRPr>
            </a:lvl3pPr>
            <a:lvl4pPr marL="1600200" indent="-228600" eaLnBrk="0" hangingPunct="0">
              <a:defRPr kumimoji="1" sz="2400">
                <a:solidFill>
                  <a:schemeClr val="tx1"/>
                </a:solidFill>
                <a:latin typeface="Arial" charset="0"/>
                <a:ea typeface="ＭＳ Ｐゴシック" charset="-128"/>
              </a:defRPr>
            </a:lvl4pPr>
            <a:lvl5pPr marL="2057400" indent="-228600" eaLnBrk="0" hangingPunct="0">
              <a:defRPr kumimoji="1" sz="2400">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sz="2400">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sz="2400">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sz="2400">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sz="2400">
                <a:solidFill>
                  <a:schemeClr val="tx1"/>
                </a:solidFill>
                <a:latin typeface="Arial" charset="0"/>
                <a:ea typeface="ＭＳ Ｐゴシック" charset="-128"/>
              </a:defRPr>
            </a:lvl9pPr>
          </a:lstStyle>
          <a:p>
            <a:pPr eaLnBrk="1" hangingPunct="1">
              <a:defRPr/>
            </a:pPr>
            <a:endParaRPr lang="ja-JP" altLang="en-US" dirty="0"/>
          </a:p>
        </p:txBody>
      </p:sp>
    </p:spTree>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txStyles>
    <p:titleStyle>
      <a:lvl1pPr algn="l" rtl="0" eaLnBrk="0" fontAlgn="base" hangingPunct="0">
        <a:spcBef>
          <a:spcPct val="0"/>
        </a:spcBef>
        <a:spcAft>
          <a:spcPct val="0"/>
        </a:spcAft>
        <a:defRPr kumimoji="1" sz="2100">
          <a:solidFill>
            <a:schemeClr val="bg1"/>
          </a:solidFill>
          <a:latin typeface="+mj-lt"/>
          <a:ea typeface="+mj-ea"/>
          <a:cs typeface="ＭＳ Ｐゴシック" charset="0"/>
        </a:defRPr>
      </a:lvl1pPr>
      <a:lvl2pPr algn="l" rtl="0" eaLnBrk="0" fontAlgn="base" hangingPunct="0">
        <a:spcBef>
          <a:spcPct val="0"/>
        </a:spcBef>
        <a:spcAft>
          <a:spcPct val="0"/>
        </a:spcAft>
        <a:defRPr kumimoji="1" sz="2100">
          <a:solidFill>
            <a:schemeClr val="bg1"/>
          </a:solidFill>
          <a:latin typeface="Arial" charset="0"/>
          <a:ea typeface="ＭＳ Ｐゴシック" charset="-128"/>
          <a:cs typeface="ＭＳ Ｐゴシック" charset="0"/>
        </a:defRPr>
      </a:lvl2pPr>
      <a:lvl3pPr algn="l" rtl="0" eaLnBrk="0" fontAlgn="base" hangingPunct="0">
        <a:spcBef>
          <a:spcPct val="0"/>
        </a:spcBef>
        <a:spcAft>
          <a:spcPct val="0"/>
        </a:spcAft>
        <a:defRPr kumimoji="1" sz="2100">
          <a:solidFill>
            <a:schemeClr val="bg1"/>
          </a:solidFill>
          <a:latin typeface="Arial" charset="0"/>
          <a:ea typeface="ＭＳ Ｐゴシック" charset="-128"/>
          <a:cs typeface="ＭＳ Ｐゴシック" charset="0"/>
        </a:defRPr>
      </a:lvl3pPr>
      <a:lvl4pPr algn="l" rtl="0" eaLnBrk="0" fontAlgn="base" hangingPunct="0">
        <a:spcBef>
          <a:spcPct val="0"/>
        </a:spcBef>
        <a:spcAft>
          <a:spcPct val="0"/>
        </a:spcAft>
        <a:defRPr kumimoji="1" sz="2100">
          <a:solidFill>
            <a:schemeClr val="bg1"/>
          </a:solidFill>
          <a:latin typeface="Arial" charset="0"/>
          <a:ea typeface="ＭＳ Ｐゴシック" charset="-128"/>
          <a:cs typeface="ＭＳ Ｐゴシック" charset="0"/>
        </a:defRPr>
      </a:lvl4pPr>
      <a:lvl5pPr algn="l" rtl="0" eaLnBrk="0" fontAlgn="base" hangingPunct="0">
        <a:spcBef>
          <a:spcPct val="0"/>
        </a:spcBef>
        <a:spcAft>
          <a:spcPct val="0"/>
        </a:spcAft>
        <a:defRPr kumimoji="1" sz="2100">
          <a:solidFill>
            <a:schemeClr val="bg1"/>
          </a:solidFill>
          <a:latin typeface="Arial" charset="0"/>
          <a:ea typeface="ＭＳ Ｐゴシック" charset="-128"/>
          <a:cs typeface="ＭＳ Ｐゴシック" charset="0"/>
        </a:defRPr>
      </a:lvl5pPr>
      <a:lvl6pPr marL="343266" algn="l" rtl="0" fontAlgn="base">
        <a:spcBef>
          <a:spcPct val="0"/>
        </a:spcBef>
        <a:spcAft>
          <a:spcPct val="0"/>
        </a:spcAft>
        <a:defRPr kumimoji="1" sz="2100">
          <a:solidFill>
            <a:schemeClr val="bg1"/>
          </a:solidFill>
          <a:latin typeface="Arial" charset="0"/>
          <a:ea typeface="ＭＳ Ｐゴシック" charset="-128"/>
        </a:defRPr>
      </a:lvl6pPr>
      <a:lvl7pPr marL="686532" algn="l" rtl="0" fontAlgn="base">
        <a:spcBef>
          <a:spcPct val="0"/>
        </a:spcBef>
        <a:spcAft>
          <a:spcPct val="0"/>
        </a:spcAft>
        <a:defRPr kumimoji="1" sz="2100">
          <a:solidFill>
            <a:schemeClr val="bg1"/>
          </a:solidFill>
          <a:latin typeface="Arial" charset="0"/>
          <a:ea typeface="ＭＳ Ｐゴシック" charset="-128"/>
        </a:defRPr>
      </a:lvl7pPr>
      <a:lvl8pPr marL="1029797" algn="l" rtl="0" fontAlgn="base">
        <a:spcBef>
          <a:spcPct val="0"/>
        </a:spcBef>
        <a:spcAft>
          <a:spcPct val="0"/>
        </a:spcAft>
        <a:defRPr kumimoji="1" sz="2100">
          <a:solidFill>
            <a:schemeClr val="bg1"/>
          </a:solidFill>
          <a:latin typeface="Arial" charset="0"/>
          <a:ea typeface="ＭＳ Ｐゴシック" charset="-128"/>
        </a:defRPr>
      </a:lvl8pPr>
      <a:lvl9pPr marL="1373063" algn="l" rtl="0" fontAlgn="base">
        <a:spcBef>
          <a:spcPct val="0"/>
        </a:spcBef>
        <a:spcAft>
          <a:spcPct val="0"/>
        </a:spcAft>
        <a:defRPr kumimoji="1" sz="2100">
          <a:solidFill>
            <a:schemeClr val="bg1"/>
          </a:solidFill>
          <a:latin typeface="Arial" charset="0"/>
          <a:ea typeface="ＭＳ Ｐゴシック" charset="-128"/>
        </a:defRPr>
      </a:lvl9pPr>
    </p:titleStyle>
    <p:bodyStyle>
      <a:lvl1pPr marL="257175" indent="-257175" algn="l" rtl="0" eaLnBrk="0" fontAlgn="base" hangingPunct="0">
        <a:spcBef>
          <a:spcPct val="20000"/>
        </a:spcBef>
        <a:spcAft>
          <a:spcPct val="0"/>
        </a:spcAft>
        <a:buChar char="•"/>
        <a:defRPr kumimoji="1" sz="2400">
          <a:solidFill>
            <a:schemeClr val="tx1"/>
          </a:solidFill>
          <a:latin typeface="+mn-lt"/>
          <a:ea typeface="+mn-ea"/>
          <a:cs typeface="ＭＳ Ｐゴシック" charset="0"/>
        </a:defRPr>
      </a:lvl1pPr>
      <a:lvl2pPr marL="557213" indent="-214313" algn="l" rtl="0" eaLnBrk="0" fontAlgn="base" hangingPunct="0">
        <a:spcBef>
          <a:spcPct val="20000"/>
        </a:spcBef>
        <a:spcAft>
          <a:spcPct val="0"/>
        </a:spcAft>
        <a:buChar char="–"/>
        <a:defRPr kumimoji="1" sz="2100">
          <a:solidFill>
            <a:schemeClr val="tx1"/>
          </a:solidFill>
          <a:latin typeface="+mn-lt"/>
          <a:ea typeface="+mn-ea"/>
        </a:defRPr>
      </a:lvl2pPr>
      <a:lvl3pPr marL="857250" indent="-171450" algn="l" rtl="0" eaLnBrk="0" fontAlgn="base" hangingPunct="0">
        <a:spcBef>
          <a:spcPct val="20000"/>
        </a:spcBef>
        <a:spcAft>
          <a:spcPct val="0"/>
        </a:spcAft>
        <a:buChar char="•"/>
        <a:defRPr kumimoji="1">
          <a:solidFill>
            <a:schemeClr val="tx1"/>
          </a:solidFill>
          <a:latin typeface="+mn-lt"/>
          <a:ea typeface="+mn-ea"/>
        </a:defRPr>
      </a:lvl3pPr>
      <a:lvl4pPr marL="1200150" indent="-171450" algn="l" rtl="0" eaLnBrk="0" fontAlgn="base" hangingPunct="0">
        <a:spcBef>
          <a:spcPct val="20000"/>
        </a:spcBef>
        <a:spcAft>
          <a:spcPct val="0"/>
        </a:spcAft>
        <a:buChar char="–"/>
        <a:defRPr kumimoji="1" sz="1500">
          <a:solidFill>
            <a:schemeClr val="tx1"/>
          </a:solidFill>
          <a:latin typeface="+mn-lt"/>
          <a:ea typeface="+mn-ea"/>
        </a:defRPr>
      </a:lvl4pPr>
      <a:lvl5pPr marL="1544638" indent="-171450" algn="l" rtl="0" eaLnBrk="0" fontAlgn="base" hangingPunct="0">
        <a:spcBef>
          <a:spcPct val="20000"/>
        </a:spcBef>
        <a:spcAft>
          <a:spcPct val="0"/>
        </a:spcAft>
        <a:buChar char="»"/>
        <a:defRPr kumimoji="1" sz="1500">
          <a:solidFill>
            <a:schemeClr val="tx1"/>
          </a:solidFill>
          <a:latin typeface="+mn-lt"/>
          <a:ea typeface="+mn-ea"/>
        </a:defRPr>
      </a:lvl5pPr>
      <a:lvl6pPr marL="1887962" indent="-171633" algn="l" rtl="0" fontAlgn="base">
        <a:spcBef>
          <a:spcPct val="20000"/>
        </a:spcBef>
        <a:spcAft>
          <a:spcPct val="0"/>
        </a:spcAft>
        <a:buChar char="»"/>
        <a:defRPr kumimoji="1" sz="1500">
          <a:solidFill>
            <a:schemeClr val="tx1"/>
          </a:solidFill>
          <a:latin typeface="+mn-lt"/>
          <a:ea typeface="+mn-ea"/>
        </a:defRPr>
      </a:lvl6pPr>
      <a:lvl7pPr marL="2231227" indent="-171633" algn="l" rtl="0" fontAlgn="base">
        <a:spcBef>
          <a:spcPct val="20000"/>
        </a:spcBef>
        <a:spcAft>
          <a:spcPct val="0"/>
        </a:spcAft>
        <a:buChar char="»"/>
        <a:defRPr kumimoji="1" sz="1500">
          <a:solidFill>
            <a:schemeClr val="tx1"/>
          </a:solidFill>
          <a:latin typeface="+mn-lt"/>
          <a:ea typeface="+mn-ea"/>
        </a:defRPr>
      </a:lvl7pPr>
      <a:lvl8pPr marL="2574493" indent="-171633" algn="l" rtl="0" fontAlgn="base">
        <a:spcBef>
          <a:spcPct val="20000"/>
        </a:spcBef>
        <a:spcAft>
          <a:spcPct val="0"/>
        </a:spcAft>
        <a:buChar char="»"/>
        <a:defRPr kumimoji="1" sz="1500">
          <a:solidFill>
            <a:schemeClr val="tx1"/>
          </a:solidFill>
          <a:latin typeface="+mn-lt"/>
          <a:ea typeface="+mn-ea"/>
        </a:defRPr>
      </a:lvl8pPr>
      <a:lvl9pPr marL="2917759" indent="-171633" algn="l" rtl="0" fontAlgn="base">
        <a:spcBef>
          <a:spcPct val="20000"/>
        </a:spcBef>
        <a:spcAft>
          <a:spcPct val="0"/>
        </a:spcAft>
        <a:buChar char="»"/>
        <a:defRPr kumimoji="1" sz="1500">
          <a:solidFill>
            <a:schemeClr val="tx1"/>
          </a:solidFill>
          <a:latin typeface="+mn-lt"/>
          <a:ea typeface="+mn-ea"/>
        </a:defRPr>
      </a:lvl9pPr>
    </p:bodyStyle>
    <p:otherStyle>
      <a:defPPr>
        <a:defRPr lang="ja-JP"/>
      </a:defPPr>
      <a:lvl1pPr marL="0" algn="l" defTabSz="686532" rtl="0" eaLnBrk="1" latinLnBrk="0" hangingPunct="1">
        <a:defRPr kumimoji="1" sz="1400" kern="1200">
          <a:solidFill>
            <a:schemeClr val="tx1"/>
          </a:solidFill>
          <a:latin typeface="+mn-lt"/>
          <a:ea typeface="+mn-ea"/>
          <a:cs typeface="+mn-cs"/>
        </a:defRPr>
      </a:lvl1pPr>
      <a:lvl2pPr marL="343266" algn="l" defTabSz="686532" rtl="0" eaLnBrk="1" latinLnBrk="0" hangingPunct="1">
        <a:defRPr kumimoji="1" sz="1400" kern="1200">
          <a:solidFill>
            <a:schemeClr val="tx1"/>
          </a:solidFill>
          <a:latin typeface="+mn-lt"/>
          <a:ea typeface="+mn-ea"/>
          <a:cs typeface="+mn-cs"/>
        </a:defRPr>
      </a:lvl2pPr>
      <a:lvl3pPr marL="686532" algn="l" defTabSz="686532" rtl="0" eaLnBrk="1" latinLnBrk="0" hangingPunct="1">
        <a:defRPr kumimoji="1" sz="1400" kern="1200">
          <a:solidFill>
            <a:schemeClr val="tx1"/>
          </a:solidFill>
          <a:latin typeface="+mn-lt"/>
          <a:ea typeface="+mn-ea"/>
          <a:cs typeface="+mn-cs"/>
        </a:defRPr>
      </a:lvl3pPr>
      <a:lvl4pPr marL="1029797" algn="l" defTabSz="686532" rtl="0" eaLnBrk="1" latinLnBrk="0" hangingPunct="1">
        <a:defRPr kumimoji="1" sz="1400" kern="1200">
          <a:solidFill>
            <a:schemeClr val="tx1"/>
          </a:solidFill>
          <a:latin typeface="+mn-lt"/>
          <a:ea typeface="+mn-ea"/>
          <a:cs typeface="+mn-cs"/>
        </a:defRPr>
      </a:lvl4pPr>
      <a:lvl5pPr marL="1373063" algn="l" defTabSz="686532" rtl="0" eaLnBrk="1" latinLnBrk="0" hangingPunct="1">
        <a:defRPr kumimoji="1" sz="1400" kern="1200">
          <a:solidFill>
            <a:schemeClr val="tx1"/>
          </a:solidFill>
          <a:latin typeface="+mn-lt"/>
          <a:ea typeface="+mn-ea"/>
          <a:cs typeface="+mn-cs"/>
        </a:defRPr>
      </a:lvl5pPr>
      <a:lvl6pPr marL="1716329" algn="l" defTabSz="686532" rtl="0" eaLnBrk="1" latinLnBrk="0" hangingPunct="1">
        <a:defRPr kumimoji="1" sz="1400" kern="1200">
          <a:solidFill>
            <a:schemeClr val="tx1"/>
          </a:solidFill>
          <a:latin typeface="+mn-lt"/>
          <a:ea typeface="+mn-ea"/>
          <a:cs typeface="+mn-cs"/>
        </a:defRPr>
      </a:lvl6pPr>
      <a:lvl7pPr marL="2059595" algn="l" defTabSz="686532" rtl="0" eaLnBrk="1" latinLnBrk="0" hangingPunct="1">
        <a:defRPr kumimoji="1" sz="1400" kern="1200">
          <a:solidFill>
            <a:schemeClr val="tx1"/>
          </a:solidFill>
          <a:latin typeface="+mn-lt"/>
          <a:ea typeface="+mn-ea"/>
          <a:cs typeface="+mn-cs"/>
        </a:defRPr>
      </a:lvl7pPr>
      <a:lvl8pPr marL="2402860" algn="l" defTabSz="686532" rtl="0" eaLnBrk="1" latinLnBrk="0" hangingPunct="1">
        <a:defRPr kumimoji="1" sz="1400" kern="1200">
          <a:solidFill>
            <a:schemeClr val="tx1"/>
          </a:solidFill>
          <a:latin typeface="+mn-lt"/>
          <a:ea typeface="+mn-ea"/>
          <a:cs typeface="+mn-cs"/>
        </a:defRPr>
      </a:lvl8pPr>
      <a:lvl9pPr marL="2746126" algn="l" defTabSz="686532" rtl="0" eaLnBrk="1" latinLnBrk="0" hangingPunct="1">
        <a:defRPr kumimoji="1"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3E83EE4F-3B05-4E77-BCD5-200D2F807F85}"/>
              </a:ext>
            </a:extLst>
          </p:cNvPr>
          <p:cNvSpPr>
            <a:spLocks noChangeArrowheads="1"/>
          </p:cNvSpPr>
          <p:nvPr/>
        </p:nvSpPr>
        <p:spPr bwMode="auto">
          <a:xfrm>
            <a:off x="352424" y="1421905"/>
            <a:ext cx="8612064" cy="11521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68647" tIns="34324" rIns="68647" bIns="34324" anchor="ctr"/>
          <a:lstStyle/>
          <a:p>
            <a:pPr fontAlgn="auto">
              <a:spcBef>
                <a:spcPts val="0"/>
              </a:spcBef>
              <a:spcAft>
                <a:spcPts val="0"/>
              </a:spcAft>
              <a:defRPr/>
            </a:pPr>
            <a:r>
              <a:rPr lang="en-CA" b="1" dirty="0"/>
              <a:t>JVET-Q0123</a:t>
            </a:r>
          </a:p>
          <a:p>
            <a:pPr fontAlgn="auto">
              <a:spcBef>
                <a:spcPts val="0"/>
              </a:spcBef>
              <a:spcAft>
                <a:spcPts val="0"/>
              </a:spcAft>
              <a:defRPr/>
            </a:pPr>
            <a:r>
              <a:rPr lang="en-CA" b="1" dirty="0"/>
              <a:t>Ce4-related: Modifications for GEO</a:t>
            </a:r>
            <a:endParaRPr kumimoji="0" lang="en-US" altLang="ja-JP" sz="2800" kern="0" dirty="0">
              <a:solidFill>
                <a:sysClr val="windowText" lastClr="000000"/>
              </a:solidFill>
              <a:latin typeface="Arial"/>
              <a:ea typeface="ＭＳ Ｐゴシック" charset="0"/>
              <a:cs typeface="Arial"/>
            </a:endParaRPr>
          </a:p>
        </p:txBody>
      </p:sp>
      <p:sp>
        <p:nvSpPr>
          <p:cNvPr id="5" name="Rectangle 2">
            <a:extLst>
              <a:ext uri="{FF2B5EF4-FFF2-40B4-BE49-F238E27FC236}">
                <a16:creationId xmlns:a16="http://schemas.microsoft.com/office/drawing/2014/main" id="{E28DB34F-4E0E-44E0-8320-5752FA1927FF}"/>
              </a:ext>
            </a:extLst>
          </p:cNvPr>
          <p:cNvSpPr>
            <a:spLocks noChangeArrowheads="1"/>
          </p:cNvSpPr>
          <p:nvPr/>
        </p:nvSpPr>
        <p:spPr bwMode="auto">
          <a:xfrm>
            <a:off x="352424" y="2715766"/>
            <a:ext cx="504056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68647" tIns="34324" rIns="68647" bIns="34324" anchor="ctr"/>
          <a:lstStyle/>
          <a:p>
            <a:pPr hangingPunct="0"/>
            <a:r>
              <a:rPr lang="en-CA" sz="2000" dirty="0"/>
              <a:t>Li Jingya</a:t>
            </a:r>
            <a:r>
              <a:rPr lang="en-US" sz="2000" dirty="0"/>
              <a:t>, Lim Chong Soon</a:t>
            </a:r>
            <a:endParaRPr kumimoji="0" lang="en-US" altLang="ja-JP" sz="2000" kern="0" dirty="0">
              <a:solidFill>
                <a:sysClr val="windowText" lastClr="000000"/>
              </a:solidFill>
              <a:latin typeface="Arial"/>
              <a:ea typeface="ＭＳ Ｐゴシック" charset="0"/>
              <a:cs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2" name="Rectangle 11">
            <a:extLst>
              <a:ext uri="{FF2B5EF4-FFF2-40B4-BE49-F238E27FC236}">
                <a16:creationId xmlns:a16="http://schemas.microsoft.com/office/drawing/2014/main" id="{ECC76970-2324-4098-8555-30AEC2050950}"/>
              </a:ext>
            </a:extLst>
          </p:cNvPr>
          <p:cNvSpPr>
            <a:spLocks noChangeArrowheads="1"/>
          </p:cNvSpPr>
          <p:nvPr/>
        </p:nvSpPr>
        <p:spPr bwMode="auto">
          <a:xfrm>
            <a:off x="285750" y="-47453"/>
            <a:ext cx="6640513" cy="457200"/>
          </a:xfrm>
          <a:prstGeom prst="rect">
            <a:avLst/>
          </a:prstGeom>
          <a:noFill/>
          <a:ln>
            <a:noFill/>
          </a:ln>
          <a:extLst>
            <a:ext uri="{909E8E84-426E-40DD-AFC4-6F175D3DCCD1}">
              <a14:hiddenFill xmlns:a14="http://schemas.microsoft.com/office/drawing/2010/main">
                <a:solidFill>
                  <a:srgbClr val="004286"/>
                </a:solidFill>
              </a14:hiddenFill>
            </a:ext>
            <a:ext uri="{91240B29-F687-4F45-9708-019B960494DF}">
              <a14:hiddenLine xmlns:a14="http://schemas.microsoft.com/office/drawing/2010/main" w="9525">
                <a:solidFill>
                  <a:schemeClr val="tx1"/>
                </a:solidFill>
                <a:miter lim="800000"/>
                <a:headEnd/>
                <a:tailEnd/>
              </a14:hiddenLine>
            </a:ext>
          </a:extLst>
        </p:spPr>
        <p:txBody>
          <a:bodyPr lIns="68653" tIns="34327" rIns="68653" bIns="34327" anchor="ctr"/>
          <a:lstStyle>
            <a:lvl1pPr eaLnBrk="0" hangingPunct="0">
              <a:defRPr kumimoji="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ja-JP" sz="2400" dirty="0">
                <a:solidFill>
                  <a:schemeClr val="bg1"/>
                </a:solidFill>
              </a:rPr>
              <a:t>Introduction</a:t>
            </a:r>
          </a:p>
        </p:txBody>
      </p:sp>
      <p:sp>
        <p:nvSpPr>
          <p:cNvPr id="6" name="Rectangle 148"/>
          <p:cNvSpPr>
            <a:spLocks noChangeArrowheads="1"/>
          </p:cNvSpPr>
          <p:nvPr/>
        </p:nvSpPr>
        <p:spPr bwMode="auto">
          <a:xfrm>
            <a:off x="152400" y="1524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 name="Rectangle 1">
            <a:extLst>
              <a:ext uri="{FF2B5EF4-FFF2-40B4-BE49-F238E27FC236}">
                <a16:creationId xmlns:a16="http://schemas.microsoft.com/office/drawing/2014/main" id="{049F3FC6-41CB-40E8-B41A-8C0494B46732}"/>
              </a:ext>
            </a:extLst>
          </p:cNvPr>
          <p:cNvSpPr/>
          <p:nvPr/>
        </p:nvSpPr>
        <p:spPr>
          <a:xfrm>
            <a:off x="251520" y="483518"/>
            <a:ext cx="8640960" cy="2031325"/>
          </a:xfrm>
          <a:prstGeom prst="rect">
            <a:avLst/>
          </a:prstGeom>
        </p:spPr>
        <p:txBody>
          <a:bodyPr wrap="square">
            <a:spAutoFit/>
          </a:bodyPr>
          <a:lstStyle/>
          <a:p>
            <a:pPr algn="just"/>
            <a:r>
              <a:rPr lang="en-CA" dirty="0">
                <a:latin typeface="Times New Roman" panose="02020603050405020304" pitchFamily="18" charset="0"/>
                <a:ea typeface="SimSun" panose="02010600030101010101" pitchFamily="2" charset="-122"/>
              </a:rPr>
              <a:t>Geometrical partitioning (GEO) </a:t>
            </a:r>
          </a:p>
          <a:p>
            <a:pPr marL="285750" indent="-285750" algn="just">
              <a:buFont typeface="Arial" panose="020B0604020202020204" pitchFamily="34" charset="0"/>
              <a:buChar char="•"/>
            </a:pPr>
            <a:r>
              <a:rPr lang="en-CA" dirty="0">
                <a:latin typeface="Times New Roman" panose="02020603050405020304" pitchFamily="18" charset="0"/>
                <a:ea typeface="SimSun" panose="02010600030101010101" pitchFamily="2" charset="-122"/>
              </a:rPr>
              <a:t>JVET-J1030/JVET-K0146 which applied to both AMVP and merge mode. </a:t>
            </a:r>
          </a:p>
          <a:p>
            <a:pPr marL="285750" indent="-285750" algn="just">
              <a:buFont typeface="Arial" panose="020B0604020202020204" pitchFamily="34" charset="0"/>
              <a:buChar char="•"/>
            </a:pPr>
            <a:r>
              <a:rPr lang="en-CA" dirty="0">
                <a:latin typeface="Times New Roman" panose="02020603050405020304" pitchFamily="18" charset="0"/>
                <a:ea typeface="SimSun" panose="02010600030101010101" pitchFamily="2" charset="-122"/>
              </a:rPr>
              <a:t>JVET-O0489, GEO was proposed for merge mode with 140 supported partitioning modes and 19 supported block size (8x8 to 128x128). </a:t>
            </a:r>
          </a:p>
          <a:p>
            <a:pPr marL="285750" indent="-285750" algn="just">
              <a:buFont typeface="Arial" panose="020B0604020202020204" pitchFamily="34" charset="0"/>
              <a:buChar char="•"/>
            </a:pPr>
            <a:r>
              <a:rPr lang="en-CA" dirty="0">
                <a:latin typeface="Times New Roman" panose="02020603050405020304" pitchFamily="18" charset="0"/>
                <a:ea typeface="SimSun" panose="02010600030101010101" pitchFamily="2" charset="-122"/>
              </a:rPr>
              <a:t>JVET-P0884/0885, efforts were made to remove multiplication of weight mask calculation and number of modes was reduced to 82. </a:t>
            </a:r>
          </a:p>
          <a:p>
            <a:pPr marL="285750" indent="-285750" algn="just">
              <a:buFont typeface="Arial" panose="020B0604020202020204" pitchFamily="34" charset="0"/>
              <a:buChar char="•"/>
            </a:pPr>
            <a:r>
              <a:rPr lang="en-CA" dirty="0">
                <a:latin typeface="Times New Roman" panose="02020603050405020304" pitchFamily="18" charset="0"/>
                <a:ea typeface="SimSun" panose="02010600030101010101" pitchFamily="2" charset="-122"/>
              </a:rPr>
              <a:t>JVET-Q0059, number of modes is further reduced to 64. </a:t>
            </a:r>
            <a:endParaRPr lang="en-SG" dirty="0"/>
          </a:p>
        </p:txBody>
      </p:sp>
      <p:graphicFrame>
        <p:nvGraphicFramePr>
          <p:cNvPr id="4" name="Table 3">
            <a:extLst>
              <a:ext uri="{FF2B5EF4-FFF2-40B4-BE49-F238E27FC236}">
                <a16:creationId xmlns:a16="http://schemas.microsoft.com/office/drawing/2014/main" id="{4280D06F-F2F5-4723-9936-9FE1A1023C6C}"/>
              </a:ext>
            </a:extLst>
          </p:cNvPr>
          <p:cNvGraphicFramePr>
            <a:graphicFrameLocks noGrp="1"/>
          </p:cNvGraphicFramePr>
          <p:nvPr>
            <p:extLst>
              <p:ext uri="{D42A27DB-BD31-4B8C-83A1-F6EECF244321}">
                <p14:modId xmlns:p14="http://schemas.microsoft.com/office/powerpoint/2010/main" val="4184795069"/>
              </p:ext>
            </p:extLst>
          </p:nvPr>
        </p:nvGraphicFramePr>
        <p:xfrm>
          <a:off x="359532" y="2658923"/>
          <a:ext cx="8424935" cy="2016224"/>
        </p:xfrm>
        <a:graphic>
          <a:graphicData uri="http://schemas.openxmlformats.org/drawingml/2006/table">
            <a:tbl>
              <a:tblPr firstRow="1" firstCol="1" bandRow="1"/>
              <a:tblGrid>
                <a:gridCol w="2465191">
                  <a:extLst>
                    <a:ext uri="{9D8B030D-6E8A-4147-A177-3AD203B41FA5}">
                      <a16:colId xmlns:a16="http://schemas.microsoft.com/office/drawing/2014/main" val="846522278"/>
                    </a:ext>
                  </a:extLst>
                </a:gridCol>
                <a:gridCol w="1121741">
                  <a:extLst>
                    <a:ext uri="{9D8B030D-6E8A-4147-A177-3AD203B41FA5}">
                      <a16:colId xmlns:a16="http://schemas.microsoft.com/office/drawing/2014/main" val="1266995767"/>
                    </a:ext>
                  </a:extLst>
                </a:gridCol>
                <a:gridCol w="2605079">
                  <a:extLst>
                    <a:ext uri="{9D8B030D-6E8A-4147-A177-3AD203B41FA5}">
                      <a16:colId xmlns:a16="http://schemas.microsoft.com/office/drawing/2014/main" val="1692769150"/>
                    </a:ext>
                  </a:extLst>
                </a:gridCol>
                <a:gridCol w="2232924">
                  <a:extLst>
                    <a:ext uri="{9D8B030D-6E8A-4147-A177-3AD203B41FA5}">
                      <a16:colId xmlns:a16="http://schemas.microsoft.com/office/drawing/2014/main" val="16871671"/>
                    </a:ext>
                  </a:extLst>
                </a:gridCol>
              </a:tblGrid>
              <a:tr h="252028">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 </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dirty="0">
                          <a:solidFill>
                            <a:srgbClr val="000000"/>
                          </a:solidFill>
                          <a:effectLst/>
                          <a:latin typeface="Times New Roman" panose="02020603050405020304" pitchFamily="18" charset="0"/>
                          <a:ea typeface="SimSun" panose="02010600030101010101" pitchFamily="2" charset="-122"/>
                        </a:rPr>
                        <a:t>Total # of cases</a:t>
                      </a:r>
                      <a:endParaRPr lang="en-SG" sz="11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 modes per block size</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 of supported block sizes</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33797782"/>
                  </a:ext>
                </a:extLst>
              </a:tr>
              <a:tr h="252028">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TPM</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b="1" dirty="0">
                          <a:solidFill>
                            <a:srgbClr val="000000"/>
                          </a:solidFill>
                          <a:effectLst/>
                          <a:latin typeface="Times New Roman" panose="02020603050405020304" pitchFamily="18" charset="0"/>
                          <a:ea typeface="SimSun" panose="02010600030101010101" pitchFamily="2" charset="-122"/>
                        </a:rPr>
                        <a:t>50</a:t>
                      </a:r>
                      <a:endParaRPr lang="en-SG" sz="1100" b="1"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2</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25</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14221103"/>
                  </a:ext>
                </a:extLst>
              </a:tr>
              <a:tr h="504056">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dirty="0">
                          <a:solidFill>
                            <a:srgbClr val="000000"/>
                          </a:solidFill>
                          <a:effectLst/>
                          <a:latin typeface="Times New Roman" panose="02020603050405020304" pitchFamily="18" charset="0"/>
                          <a:ea typeface="SimSun" panose="02010600030101010101" pitchFamily="2" charset="-122"/>
                        </a:rPr>
                        <a:t>Wedge mode (in other standard)</a:t>
                      </a:r>
                      <a:endParaRPr lang="en-SG" sz="11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b="1" dirty="0">
                          <a:solidFill>
                            <a:srgbClr val="000000"/>
                          </a:solidFill>
                          <a:effectLst/>
                          <a:latin typeface="Times New Roman" panose="02020603050405020304" pitchFamily="18" charset="0"/>
                          <a:ea typeface="SimSun" panose="02010600030101010101" pitchFamily="2" charset="-122"/>
                        </a:rPr>
                        <a:t>144</a:t>
                      </a:r>
                      <a:endParaRPr lang="en-SG" sz="1100" b="1"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dirty="0">
                          <a:solidFill>
                            <a:srgbClr val="000000"/>
                          </a:solidFill>
                          <a:effectLst/>
                          <a:latin typeface="Times New Roman" panose="02020603050405020304" pitchFamily="18" charset="0"/>
                          <a:ea typeface="SimSun" panose="02010600030101010101" pitchFamily="2" charset="-122"/>
                        </a:rPr>
                        <a:t>16</a:t>
                      </a:r>
                      <a:endParaRPr lang="en-SG" sz="11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8</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7154347"/>
                  </a:ext>
                </a:extLst>
              </a:tr>
              <a:tr h="252028">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dirty="0">
                          <a:solidFill>
                            <a:srgbClr val="000000"/>
                          </a:solidFill>
                          <a:effectLst/>
                          <a:latin typeface="Times New Roman" panose="02020603050405020304" pitchFamily="18" charset="0"/>
                          <a:ea typeface="SimSun" panose="02010600030101010101" pitchFamily="2" charset="-122"/>
                        </a:rPr>
                        <a:t>GEO (JVET-O0489, Gothenburg)</a:t>
                      </a:r>
                      <a:endParaRPr lang="en-SG" sz="11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b="1" dirty="0">
                          <a:solidFill>
                            <a:srgbClr val="000000"/>
                          </a:solidFill>
                          <a:effectLst/>
                          <a:latin typeface="Times New Roman" panose="02020603050405020304" pitchFamily="18" charset="0"/>
                          <a:ea typeface="SimSun" panose="02010600030101010101" pitchFamily="2" charset="-122"/>
                        </a:rPr>
                        <a:t>2,660</a:t>
                      </a:r>
                      <a:endParaRPr lang="en-SG" sz="1100" b="1"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140</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19</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85954532"/>
                  </a:ext>
                </a:extLst>
              </a:tr>
              <a:tr h="504056">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dirty="0">
                          <a:solidFill>
                            <a:srgbClr val="000000"/>
                          </a:solidFill>
                          <a:effectLst/>
                          <a:latin typeface="Times New Roman" panose="02020603050405020304" pitchFamily="18" charset="0"/>
                          <a:ea typeface="SimSun" panose="02010600030101010101" pitchFamily="2" charset="-122"/>
                        </a:rPr>
                        <a:t>GEO (JVET-P0884/JVET-Q0079, CE4 common base, Geneva)</a:t>
                      </a:r>
                      <a:endParaRPr lang="en-SG" sz="11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b="1" dirty="0">
                          <a:solidFill>
                            <a:srgbClr val="000000"/>
                          </a:solidFill>
                          <a:effectLst/>
                          <a:latin typeface="Times New Roman" panose="02020603050405020304" pitchFamily="18" charset="0"/>
                          <a:ea typeface="SimSun" panose="02010600030101010101" pitchFamily="2" charset="-122"/>
                        </a:rPr>
                        <a:t>1,558</a:t>
                      </a:r>
                      <a:endParaRPr lang="en-SG" sz="1100" b="1"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82</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19</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48944923"/>
                  </a:ext>
                </a:extLst>
              </a:tr>
              <a:tr h="252028">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dirty="0">
                          <a:solidFill>
                            <a:srgbClr val="000000"/>
                          </a:solidFill>
                          <a:effectLst/>
                          <a:latin typeface="Times New Roman" panose="02020603050405020304" pitchFamily="18" charset="0"/>
                          <a:ea typeface="SimSun" panose="02010600030101010101" pitchFamily="2" charset="-122"/>
                        </a:rPr>
                        <a:t>GEO (JVET-Q0059, CE4-1, Brussels)</a:t>
                      </a:r>
                      <a:endParaRPr lang="en-SG" sz="11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b="1" dirty="0">
                          <a:solidFill>
                            <a:srgbClr val="000000"/>
                          </a:solidFill>
                          <a:effectLst/>
                          <a:latin typeface="Times New Roman" panose="02020603050405020304" pitchFamily="18" charset="0"/>
                          <a:ea typeface="SimSun" panose="02010600030101010101" pitchFamily="2" charset="-122"/>
                        </a:rPr>
                        <a:t>1,216</a:t>
                      </a:r>
                      <a:endParaRPr lang="en-SG" sz="1100" b="1"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dirty="0">
                          <a:solidFill>
                            <a:srgbClr val="000000"/>
                          </a:solidFill>
                          <a:effectLst/>
                          <a:latin typeface="Times New Roman" panose="02020603050405020304" pitchFamily="18" charset="0"/>
                          <a:ea typeface="SimSun" panose="02010600030101010101" pitchFamily="2" charset="-122"/>
                        </a:rPr>
                        <a:t>64</a:t>
                      </a:r>
                      <a:endParaRPr lang="en-SG" sz="11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dirty="0">
                          <a:solidFill>
                            <a:srgbClr val="000000"/>
                          </a:solidFill>
                          <a:effectLst/>
                          <a:latin typeface="Times New Roman" panose="02020603050405020304" pitchFamily="18" charset="0"/>
                          <a:ea typeface="SimSun" panose="02010600030101010101" pitchFamily="2" charset="-122"/>
                        </a:rPr>
                        <a:t>19</a:t>
                      </a:r>
                      <a:endParaRPr lang="en-SG" sz="11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97172284"/>
                  </a:ext>
                </a:extLst>
              </a:tr>
            </a:tbl>
          </a:graphicData>
        </a:graphic>
      </p:graphicFrame>
    </p:spTree>
    <p:extLst>
      <p:ext uri="{BB962C8B-B14F-4D97-AF65-F5344CB8AC3E}">
        <p14:creationId xmlns:p14="http://schemas.microsoft.com/office/powerpoint/2010/main" val="30129949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2" name="Rectangle 11">
            <a:extLst>
              <a:ext uri="{FF2B5EF4-FFF2-40B4-BE49-F238E27FC236}">
                <a16:creationId xmlns:a16="http://schemas.microsoft.com/office/drawing/2014/main" id="{ECC76970-2324-4098-8555-30AEC2050950}"/>
              </a:ext>
            </a:extLst>
          </p:cNvPr>
          <p:cNvSpPr>
            <a:spLocks noChangeArrowheads="1"/>
          </p:cNvSpPr>
          <p:nvPr/>
        </p:nvSpPr>
        <p:spPr bwMode="auto">
          <a:xfrm>
            <a:off x="285750" y="-47453"/>
            <a:ext cx="6640513" cy="457200"/>
          </a:xfrm>
          <a:prstGeom prst="rect">
            <a:avLst/>
          </a:prstGeom>
          <a:noFill/>
          <a:ln>
            <a:noFill/>
          </a:ln>
          <a:extLst>
            <a:ext uri="{909E8E84-426E-40DD-AFC4-6F175D3DCCD1}">
              <a14:hiddenFill xmlns:a14="http://schemas.microsoft.com/office/drawing/2010/main">
                <a:solidFill>
                  <a:srgbClr val="004286"/>
                </a:solidFill>
              </a14:hiddenFill>
            </a:ext>
            <a:ext uri="{91240B29-F687-4F45-9708-019B960494DF}">
              <a14:hiddenLine xmlns:a14="http://schemas.microsoft.com/office/drawing/2010/main" w="9525">
                <a:solidFill>
                  <a:schemeClr val="tx1"/>
                </a:solidFill>
                <a:miter lim="800000"/>
                <a:headEnd/>
                <a:tailEnd/>
              </a14:hiddenLine>
            </a:ext>
          </a:extLst>
        </p:spPr>
        <p:txBody>
          <a:bodyPr lIns="68653" tIns="34327" rIns="68653" bIns="34327" anchor="ctr"/>
          <a:lstStyle>
            <a:lvl1pPr eaLnBrk="0" hangingPunct="0">
              <a:defRPr kumimoji="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ja-JP" sz="2400" dirty="0">
                <a:solidFill>
                  <a:schemeClr val="bg1"/>
                </a:solidFill>
              </a:rPr>
              <a:t>Proposal  </a:t>
            </a:r>
          </a:p>
        </p:txBody>
      </p:sp>
      <p:sp>
        <p:nvSpPr>
          <p:cNvPr id="2" name="Rectangle 1">
            <a:extLst>
              <a:ext uri="{FF2B5EF4-FFF2-40B4-BE49-F238E27FC236}">
                <a16:creationId xmlns:a16="http://schemas.microsoft.com/office/drawing/2014/main" id="{A9DB86B8-1D02-4B6C-8D27-5776B785290C}"/>
              </a:ext>
            </a:extLst>
          </p:cNvPr>
          <p:cNvSpPr/>
          <p:nvPr/>
        </p:nvSpPr>
        <p:spPr>
          <a:xfrm>
            <a:off x="224795" y="431290"/>
            <a:ext cx="7598618" cy="1049005"/>
          </a:xfrm>
          <a:prstGeom prst="rect">
            <a:avLst/>
          </a:prstGeom>
        </p:spPr>
        <p:txBody>
          <a:bodyPr wrap="square">
            <a:spAutoFit/>
          </a:bodyPr>
          <a:lstStyle/>
          <a:p>
            <a:pPr marL="400050" indent="-285750" hangingPunct="0">
              <a:spcBef>
                <a:spcPts val="1200"/>
              </a:spcBef>
              <a:spcAft>
                <a:spcPts val="300"/>
              </a:spcAft>
              <a:buFont typeface="+mj-lt"/>
              <a:buAutoNum type="arabicPeriod"/>
              <a:tabLst>
                <a:tab pos="457200" algn="l"/>
                <a:tab pos="685800" algn="l"/>
                <a:tab pos="914400" algn="l"/>
                <a:tab pos="1143000" algn="l"/>
                <a:tab pos="1371600" algn="l"/>
                <a:tab pos="1600200" algn="l"/>
                <a:tab pos="1828800" algn="l"/>
                <a:tab pos="2057400" algn="l"/>
                <a:tab pos="2286000" algn="l"/>
                <a:tab pos="2514600" algn="l"/>
                <a:tab pos="2743200" algn="l"/>
              </a:tabLst>
            </a:pPr>
            <a:r>
              <a:rPr lang="en-US" sz="1600" b="1" i="1" dirty="0">
                <a:latin typeface="Times New Roman" panose="02020603050405020304" pitchFamily="18" charset="0"/>
              </a:rPr>
              <a:t>Remove 64x8 and 8x64 sized GEO block </a:t>
            </a:r>
            <a:endParaRPr lang="en-SG" sz="1600" b="1" i="1" dirty="0">
              <a:latin typeface="Times New Roman" panose="02020603050405020304" pitchFamily="18" charset="0"/>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latin typeface="Times New Roman" panose="02020603050405020304" pitchFamily="18" charset="0"/>
                <a:ea typeface="SimSun" panose="02010600030101010101" pitchFamily="2" charset="-122"/>
              </a:rPr>
              <a:t>It is proposed not </a:t>
            </a:r>
            <a:r>
              <a:rPr lang="en-CA" sz="1600" dirty="0">
                <a:latin typeface="Times New Roman" panose="02020603050405020304" pitchFamily="18" charset="0"/>
                <a:ea typeface="SimSun" panose="02010600030101010101" pitchFamily="2" charset="-122"/>
              </a:rPr>
              <a:t>to allow 64x8 and 8x64 sized coding block for GEO. </a:t>
            </a: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sz="1600" dirty="0">
              <a:latin typeface="Times New Roman" panose="02020603050405020304" pitchFamily="18" charset="0"/>
              <a:ea typeface="SimSun" panose="02010600030101010101" pitchFamily="2" charset="-122"/>
            </a:endParaRPr>
          </a:p>
        </p:txBody>
      </p:sp>
    </p:spTree>
    <p:extLst>
      <p:ext uri="{BB962C8B-B14F-4D97-AF65-F5344CB8AC3E}">
        <p14:creationId xmlns:p14="http://schemas.microsoft.com/office/powerpoint/2010/main" val="32935059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1">
            <a:extLst>
              <a:ext uri="{FF2B5EF4-FFF2-40B4-BE49-F238E27FC236}">
                <a16:creationId xmlns:a16="http://schemas.microsoft.com/office/drawing/2014/main" id="{3887A20E-E58C-4E94-8894-5C751E629E22}"/>
              </a:ext>
            </a:extLst>
          </p:cNvPr>
          <p:cNvSpPr>
            <a:spLocks noChangeArrowheads="1"/>
          </p:cNvSpPr>
          <p:nvPr/>
        </p:nvSpPr>
        <p:spPr bwMode="auto">
          <a:xfrm>
            <a:off x="285750" y="-41275"/>
            <a:ext cx="6640513" cy="457200"/>
          </a:xfrm>
          <a:prstGeom prst="rect">
            <a:avLst/>
          </a:prstGeom>
          <a:noFill/>
          <a:ln>
            <a:noFill/>
          </a:ln>
          <a:extLst>
            <a:ext uri="{909E8E84-426E-40DD-AFC4-6F175D3DCCD1}">
              <a14:hiddenFill xmlns:a14="http://schemas.microsoft.com/office/drawing/2010/main">
                <a:solidFill>
                  <a:srgbClr val="004286"/>
                </a:solidFill>
              </a14:hiddenFill>
            </a:ext>
            <a:ext uri="{91240B29-F687-4F45-9708-019B960494DF}">
              <a14:hiddenLine xmlns:a14="http://schemas.microsoft.com/office/drawing/2010/main" w="9525">
                <a:solidFill>
                  <a:schemeClr val="tx1"/>
                </a:solidFill>
                <a:miter lim="800000"/>
                <a:headEnd/>
                <a:tailEnd/>
              </a14:hiddenLine>
            </a:ext>
          </a:extLst>
        </p:spPr>
        <p:txBody>
          <a:bodyPr lIns="68653" tIns="34327" rIns="68653" bIns="34327" anchor="ctr"/>
          <a:lstStyle>
            <a:lvl1pPr eaLnBrk="0" hangingPunct="0">
              <a:defRPr kumimoji="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ja-JP" sz="2400" dirty="0">
                <a:solidFill>
                  <a:schemeClr val="bg1"/>
                </a:solidFill>
              </a:rPr>
              <a:t>Simulation results  </a:t>
            </a:r>
          </a:p>
        </p:txBody>
      </p:sp>
      <p:sp>
        <p:nvSpPr>
          <p:cNvPr id="2" name="Rectangle 1">
            <a:extLst>
              <a:ext uri="{FF2B5EF4-FFF2-40B4-BE49-F238E27FC236}">
                <a16:creationId xmlns:a16="http://schemas.microsoft.com/office/drawing/2014/main" id="{2EC62819-B5E4-476E-AD4A-B5CB623D3071}"/>
              </a:ext>
            </a:extLst>
          </p:cNvPr>
          <p:cNvSpPr/>
          <p:nvPr/>
        </p:nvSpPr>
        <p:spPr>
          <a:xfrm>
            <a:off x="150564" y="415925"/>
            <a:ext cx="8309868" cy="961802"/>
          </a:xfrm>
          <a:prstGeom prst="rect">
            <a:avLst/>
          </a:prstGeom>
        </p:spPr>
        <p:txBody>
          <a:bodyPr wrap="square">
            <a:spAutoFit/>
          </a:bodyPr>
          <a:lstStyle/>
          <a:p>
            <a:pPr algn="just" hangingPunct="0">
              <a:spcBef>
                <a:spcPts val="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dirty="0">
                <a:latin typeface="Times New Roman" panose="02020603050405020304" pitchFamily="18" charset="0"/>
                <a:ea typeface="SimSun" panose="02010600030101010101" pitchFamily="2" charset="-122"/>
              </a:rPr>
              <a:t>Anchor: CE4-common base</a:t>
            </a:r>
          </a:p>
          <a:p>
            <a:pPr algn="just" hangingPunct="0">
              <a:spcBef>
                <a:spcPts val="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dirty="0">
                <a:latin typeface="Times New Roman" panose="02020603050405020304" pitchFamily="18" charset="0"/>
                <a:ea typeface="SimSun" panose="02010600030101010101" pitchFamily="2" charset="-122"/>
              </a:rPr>
              <a:t>Test: disallowing 64x8 and 8x64 block sizes for geo mode (encoder setting is changed same as CE4-2.1, implemented over CE4 common base). </a:t>
            </a:r>
          </a:p>
        </p:txBody>
      </p:sp>
      <p:sp>
        <p:nvSpPr>
          <p:cNvPr id="3" name="Rectangle 2">
            <a:extLst>
              <a:ext uri="{FF2B5EF4-FFF2-40B4-BE49-F238E27FC236}">
                <a16:creationId xmlns:a16="http://schemas.microsoft.com/office/drawing/2014/main" id="{6F6B79AB-8A22-4A43-98C8-9C3DF38700A3}"/>
              </a:ext>
            </a:extLst>
          </p:cNvPr>
          <p:cNvSpPr/>
          <p:nvPr/>
        </p:nvSpPr>
        <p:spPr>
          <a:xfrm>
            <a:off x="4827692" y="4116121"/>
            <a:ext cx="3366120" cy="646331"/>
          </a:xfrm>
          <a:prstGeom prst="rect">
            <a:avLst/>
          </a:prstGeom>
        </p:spPr>
        <p:txBody>
          <a:bodyPr wrap="square">
            <a:spAutoFit/>
          </a:bodyPr>
          <a:lstStyle/>
          <a:p>
            <a:pPr algn="just" hangingPunct="0">
              <a:spcBef>
                <a:spcPts val="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latin typeface="Times New Roman" panose="02020603050405020304" pitchFamily="18" charset="0"/>
                <a:ea typeface="SimSun" panose="02010600030101010101" pitchFamily="2" charset="-122"/>
              </a:rPr>
              <a:t>*This aspect can also be combined</a:t>
            </a:r>
            <a:r>
              <a:rPr lang="en-US" sz="1200" dirty="0">
                <a:latin typeface="Times New Roman" panose="02020603050405020304" pitchFamily="18" charset="0"/>
                <a:ea typeface="MS Gothic" panose="020B0609070205080204" pitchFamily="49" charset="-128"/>
              </a:rPr>
              <a:t> with CE4-2.1 so that the complexity can be reduced more efficiently.</a:t>
            </a:r>
            <a:endParaRPr lang="en-SG" sz="1200" dirty="0">
              <a:latin typeface="Times New Roman" panose="02020603050405020304" pitchFamily="18" charset="0"/>
              <a:ea typeface="SimSun" panose="02010600030101010101" pitchFamily="2" charset="-122"/>
            </a:endParaRPr>
          </a:p>
        </p:txBody>
      </p:sp>
      <p:graphicFrame>
        <p:nvGraphicFramePr>
          <p:cNvPr id="7" name="Table 6">
            <a:extLst>
              <a:ext uri="{FF2B5EF4-FFF2-40B4-BE49-F238E27FC236}">
                <a16:creationId xmlns:a16="http://schemas.microsoft.com/office/drawing/2014/main" id="{3643C5C0-9433-4526-A9AA-78C55927F54A}"/>
              </a:ext>
            </a:extLst>
          </p:cNvPr>
          <p:cNvGraphicFramePr>
            <a:graphicFrameLocks noGrp="1"/>
          </p:cNvGraphicFramePr>
          <p:nvPr>
            <p:extLst>
              <p:ext uri="{D42A27DB-BD31-4B8C-83A1-F6EECF244321}">
                <p14:modId xmlns:p14="http://schemas.microsoft.com/office/powerpoint/2010/main" val="700965543"/>
              </p:ext>
            </p:extLst>
          </p:nvPr>
        </p:nvGraphicFramePr>
        <p:xfrm>
          <a:off x="445234" y="1377727"/>
          <a:ext cx="3860264" cy="3262320"/>
        </p:xfrm>
        <a:graphic>
          <a:graphicData uri="http://schemas.openxmlformats.org/drawingml/2006/table">
            <a:tbl>
              <a:tblPr firstRow="1" firstCol="1" bandRow="1"/>
              <a:tblGrid>
                <a:gridCol w="912224">
                  <a:extLst>
                    <a:ext uri="{9D8B030D-6E8A-4147-A177-3AD203B41FA5}">
                      <a16:colId xmlns:a16="http://schemas.microsoft.com/office/drawing/2014/main" val="2939741961"/>
                    </a:ext>
                  </a:extLst>
                </a:gridCol>
                <a:gridCol w="636332">
                  <a:extLst>
                    <a:ext uri="{9D8B030D-6E8A-4147-A177-3AD203B41FA5}">
                      <a16:colId xmlns:a16="http://schemas.microsoft.com/office/drawing/2014/main" val="678016308"/>
                    </a:ext>
                  </a:extLst>
                </a:gridCol>
                <a:gridCol w="636332">
                  <a:extLst>
                    <a:ext uri="{9D8B030D-6E8A-4147-A177-3AD203B41FA5}">
                      <a16:colId xmlns:a16="http://schemas.microsoft.com/office/drawing/2014/main" val="1725381367"/>
                    </a:ext>
                  </a:extLst>
                </a:gridCol>
                <a:gridCol w="636332">
                  <a:extLst>
                    <a:ext uri="{9D8B030D-6E8A-4147-A177-3AD203B41FA5}">
                      <a16:colId xmlns:a16="http://schemas.microsoft.com/office/drawing/2014/main" val="996412896"/>
                    </a:ext>
                  </a:extLst>
                </a:gridCol>
                <a:gridCol w="519522">
                  <a:extLst>
                    <a:ext uri="{9D8B030D-6E8A-4147-A177-3AD203B41FA5}">
                      <a16:colId xmlns:a16="http://schemas.microsoft.com/office/drawing/2014/main" val="2243627597"/>
                    </a:ext>
                  </a:extLst>
                </a:gridCol>
                <a:gridCol w="519522">
                  <a:extLst>
                    <a:ext uri="{9D8B030D-6E8A-4147-A177-3AD203B41FA5}">
                      <a16:colId xmlns:a16="http://schemas.microsoft.com/office/drawing/2014/main" val="3043666186"/>
                    </a:ext>
                  </a:extLst>
                </a:gridCol>
              </a:tblGrid>
              <a:tr h="141840">
                <a:tc>
                  <a:txBody>
                    <a:bodyPr/>
                    <a:lstStyle/>
                    <a:p>
                      <a:endParaRPr lang="en-SG" sz="900">
                        <a:effectLst/>
                        <a:latin typeface="Times New Roman" panose="02020603050405020304" pitchFamily="18" charset="0"/>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b="1">
                          <a:solidFill>
                            <a:srgbClr val="000000"/>
                          </a:solidFill>
                          <a:effectLst/>
                          <a:latin typeface="Arial" panose="020B0604020202020204" pitchFamily="34" charset="0"/>
                          <a:ea typeface="Times New Roman" panose="02020603050405020304" pitchFamily="18" charset="0"/>
                        </a:rPr>
                        <a:t>Random Access Main 10</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hMerge="1">
                  <a:txBody>
                    <a:bodyPr/>
                    <a:lstStyle/>
                    <a:p>
                      <a:endParaRPr lang="en-SG"/>
                    </a:p>
                  </a:txBody>
                  <a:tcPr/>
                </a:tc>
                <a:tc hMerge="1">
                  <a:txBody>
                    <a:bodyPr/>
                    <a:lstStyle/>
                    <a:p>
                      <a:endParaRPr lang="en-SG"/>
                    </a:p>
                  </a:txBody>
                  <a:tcPr/>
                </a:tc>
                <a:tc hMerge="1">
                  <a:txBody>
                    <a:bodyPr/>
                    <a:lstStyle/>
                    <a:p>
                      <a:endParaRPr lang="en-SG"/>
                    </a:p>
                  </a:txBody>
                  <a:tcPr/>
                </a:tc>
                <a:tc hMerge="1">
                  <a:txBody>
                    <a:bodyPr/>
                    <a:lstStyle/>
                    <a:p>
                      <a:endParaRPr lang="en-SG"/>
                    </a:p>
                  </a:txBody>
                  <a:tcPr/>
                </a:tc>
                <a:extLst>
                  <a:ext uri="{0D108BD9-81ED-4DB2-BD59-A6C34878D82A}">
                    <a16:rowId xmlns:a16="http://schemas.microsoft.com/office/drawing/2014/main" val="1823318121"/>
                  </a:ext>
                </a:extLst>
              </a:tr>
              <a:tr h="141840">
                <a:tc>
                  <a:txBody>
                    <a:bodyPr/>
                    <a:lstStyle/>
                    <a:p>
                      <a:endParaRPr lang="en-SG" sz="900">
                        <a:effectLst/>
                        <a:latin typeface="Times New Roman" panose="02020603050405020304" pitchFamily="18" charset="0"/>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b="1">
                          <a:solidFill>
                            <a:srgbClr val="000000"/>
                          </a:solidFill>
                          <a:effectLst/>
                          <a:latin typeface="Arial" panose="020B0604020202020204" pitchFamily="34" charset="0"/>
                          <a:ea typeface="Times New Roman" panose="02020603050405020304" pitchFamily="18" charset="0"/>
                        </a:rPr>
                        <a:t>Over VTM-7.0</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hMerge="1">
                  <a:txBody>
                    <a:bodyPr/>
                    <a:lstStyle/>
                    <a:p>
                      <a:endParaRPr lang="en-SG"/>
                    </a:p>
                  </a:txBody>
                  <a:tcPr/>
                </a:tc>
                <a:tc hMerge="1">
                  <a:txBody>
                    <a:bodyPr/>
                    <a:lstStyle/>
                    <a:p>
                      <a:endParaRPr lang="en-SG"/>
                    </a:p>
                  </a:txBody>
                  <a:tcPr/>
                </a:tc>
                <a:tc hMerge="1">
                  <a:txBody>
                    <a:bodyPr/>
                    <a:lstStyle/>
                    <a:p>
                      <a:endParaRPr lang="en-SG"/>
                    </a:p>
                  </a:txBody>
                  <a:tcPr/>
                </a:tc>
                <a:tc hMerge="1">
                  <a:txBody>
                    <a:bodyPr/>
                    <a:lstStyle/>
                    <a:p>
                      <a:endParaRPr lang="en-SG"/>
                    </a:p>
                  </a:txBody>
                  <a:tcPr/>
                </a:tc>
                <a:extLst>
                  <a:ext uri="{0D108BD9-81ED-4DB2-BD59-A6C34878D82A}">
                    <a16:rowId xmlns:a16="http://schemas.microsoft.com/office/drawing/2014/main" val="3574208986"/>
                  </a:ext>
                </a:extLst>
              </a:tr>
              <a:tr h="141840">
                <a:tc>
                  <a:txBody>
                    <a:bodyPr/>
                    <a:lstStyle/>
                    <a:p>
                      <a:endParaRPr lang="en-SG" sz="900">
                        <a:effectLst/>
                        <a:latin typeface="Times New Roman" panose="02020603050405020304" pitchFamily="18" charset="0"/>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Y</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U</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V</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EncT</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DecT</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3257346361"/>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A1</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0.00%</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-0.09%</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0.02%</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101%</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98%</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extLst>
                  <a:ext uri="{0D108BD9-81ED-4DB2-BD59-A6C34878D82A}">
                    <a16:rowId xmlns:a16="http://schemas.microsoft.com/office/drawing/2014/main" val="514957077"/>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A2</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0.02%</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0.06%</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-0.05%</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103%</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99%</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610756456"/>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B</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-0.01%</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0.01%</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0.00%</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103%</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698443804"/>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C</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-0.01%</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-0.05%</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-0.06%</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104%</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2062260780"/>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E</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endParaRPr lang="en-SG" sz="900">
                        <a:effectLst/>
                        <a:latin typeface="Times New Roman" panose="02020603050405020304" pitchFamily="18" charset="0"/>
                      </a:endParaRPr>
                    </a:p>
                  </a:txBody>
                  <a:tcPr marL="60073" marR="60073"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2924739773"/>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b="1">
                          <a:solidFill>
                            <a:srgbClr val="000000"/>
                          </a:solidFill>
                          <a:effectLst/>
                          <a:latin typeface="Arial" panose="020B0604020202020204" pitchFamily="34" charset="0"/>
                          <a:ea typeface="Times New Roman" panose="02020603050405020304" pitchFamily="18" charset="0"/>
                        </a:rPr>
                        <a:t>Overall</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0.00%</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-0.02%</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-0.02%</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103%</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99%</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453175686"/>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D</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-0.01%</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-0.09%</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-0.15%</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104%</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101%</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extLst>
                  <a:ext uri="{0D108BD9-81ED-4DB2-BD59-A6C34878D82A}">
                    <a16:rowId xmlns:a16="http://schemas.microsoft.com/office/drawing/2014/main" val="726828642"/>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F</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0.00%</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0.01%</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-0.02%</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101%</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2861382802"/>
                  </a:ext>
                </a:extLst>
              </a:tr>
              <a:tr h="141840">
                <a:tc>
                  <a:txBody>
                    <a:bodyPr/>
                    <a:lstStyle/>
                    <a:p>
                      <a:endParaRPr lang="en-SG" sz="900">
                        <a:effectLst/>
                        <a:latin typeface="Times New Roman" panose="02020603050405020304" pitchFamily="18" charset="0"/>
                      </a:endParaRPr>
                    </a:p>
                  </a:txBody>
                  <a:tcPr marL="60073" marR="60073" marT="0" marB="0" anchor="b">
                    <a:lnL>
                      <a:noFill/>
                    </a:lnL>
                    <a:lnR>
                      <a:noFill/>
                    </a:lnR>
                    <a:lnT w="12700" cap="flat" cmpd="sng" algn="ctr">
                      <a:solidFill>
                        <a:srgbClr val="1A1A1A"/>
                      </a:solidFill>
                      <a:prstDash val="solid"/>
                      <a:round/>
                      <a:headEnd type="none" w="med" len="med"/>
                      <a:tailEnd type="none" w="med" len="med"/>
                    </a:lnT>
                    <a:lnB>
                      <a:noFill/>
                    </a:lnB>
                  </a:tcPr>
                </a:tc>
                <a:tc>
                  <a:txBody>
                    <a:bodyPr/>
                    <a:lstStyle/>
                    <a:p>
                      <a:endParaRPr lang="en-SG" sz="900">
                        <a:effectLst/>
                        <a:latin typeface="Times New Roman" panose="02020603050405020304" pitchFamily="18" charset="0"/>
                      </a:endParaRPr>
                    </a:p>
                  </a:txBody>
                  <a:tcPr marL="60073" marR="60073" marT="0" marB="0" anchor="b">
                    <a:lnL>
                      <a:noFill/>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endParaRPr lang="en-SG" sz="900">
                        <a:effectLst/>
                        <a:latin typeface="Times New Roman" panose="02020603050405020304" pitchFamily="18" charset="0"/>
                      </a:endParaRPr>
                    </a:p>
                  </a:txBody>
                  <a:tcPr marL="60073" marR="60073" marT="0" marB="0" anchor="b">
                    <a:lnL>
                      <a:noFill/>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endParaRPr lang="en-SG" sz="900">
                        <a:effectLst/>
                        <a:latin typeface="Times New Roman" panose="02020603050405020304" pitchFamily="18" charset="0"/>
                      </a:endParaRPr>
                    </a:p>
                  </a:txBody>
                  <a:tcPr marL="60073" marR="60073" marT="0" marB="0" anchor="b">
                    <a:lnL>
                      <a:noFill/>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endParaRPr lang="en-SG" sz="900">
                        <a:effectLst/>
                        <a:latin typeface="Times New Roman" panose="02020603050405020304" pitchFamily="18" charset="0"/>
                      </a:endParaRPr>
                    </a:p>
                  </a:txBody>
                  <a:tcPr marL="60073" marR="60073" marT="0" marB="0" anchor="b">
                    <a:lnL>
                      <a:noFill/>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endParaRPr lang="en-SG" sz="900">
                        <a:effectLst/>
                        <a:latin typeface="Times New Roman" panose="02020603050405020304" pitchFamily="18" charset="0"/>
                      </a:endParaRPr>
                    </a:p>
                  </a:txBody>
                  <a:tcPr marL="60073" marR="60073" marT="0" marB="0" anchor="b">
                    <a:lnL>
                      <a:noFill/>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722479541"/>
                  </a:ext>
                </a:extLst>
              </a:tr>
              <a:tr h="141840">
                <a:tc>
                  <a:txBody>
                    <a:bodyPr/>
                    <a:lstStyle/>
                    <a:p>
                      <a:endParaRPr lang="en-SG" sz="900">
                        <a:effectLst/>
                        <a:latin typeface="Times New Roman" panose="02020603050405020304" pitchFamily="18" charset="0"/>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b="1">
                          <a:solidFill>
                            <a:srgbClr val="000000"/>
                          </a:solidFill>
                          <a:effectLst/>
                          <a:latin typeface="Arial" panose="020B0604020202020204" pitchFamily="34" charset="0"/>
                          <a:ea typeface="Times New Roman" panose="02020603050405020304" pitchFamily="18" charset="0"/>
                        </a:rPr>
                        <a:t>Low delay B Main10 </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hMerge="1">
                  <a:txBody>
                    <a:bodyPr/>
                    <a:lstStyle/>
                    <a:p>
                      <a:endParaRPr lang="en-SG"/>
                    </a:p>
                  </a:txBody>
                  <a:tcPr/>
                </a:tc>
                <a:tc hMerge="1">
                  <a:txBody>
                    <a:bodyPr/>
                    <a:lstStyle/>
                    <a:p>
                      <a:endParaRPr lang="en-SG"/>
                    </a:p>
                  </a:txBody>
                  <a:tcPr/>
                </a:tc>
                <a:tc hMerge="1">
                  <a:txBody>
                    <a:bodyPr/>
                    <a:lstStyle/>
                    <a:p>
                      <a:endParaRPr lang="en-SG"/>
                    </a:p>
                  </a:txBody>
                  <a:tcPr/>
                </a:tc>
                <a:tc hMerge="1">
                  <a:txBody>
                    <a:bodyPr/>
                    <a:lstStyle/>
                    <a:p>
                      <a:endParaRPr lang="en-SG"/>
                    </a:p>
                  </a:txBody>
                  <a:tcPr/>
                </a:tc>
                <a:extLst>
                  <a:ext uri="{0D108BD9-81ED-4DB2-BD59-A6C34878D82A}">
                    <a16:rowId xmlns:a16="http://schemas.microsoft.com/office/drawing/2014/main" val="2934611587"/>
                  </a:ext>
                </a:extLst>
              </a:tr>
              <a:tr h="141840">
                <a:tc>
                  <a:txBody>
                    <a:bodyPr/>
                    <a:lstStyle/>
                    <a:p>
                      <a:endParaRPr lang="en-SG" sz="900">
                        <a:effectLst/>
                        <a:latin typeface="Times New Roman" panose="02020603050405020304" pitchFamily="18" charset="0"/>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b="1">
                          <a:solidFill>
                            <a:srgbClr val="000000"/>
                          </a:solidFill>
                          <a:effectLst/>
                          <a:latin typeface="Arial" panose="020B0604020202020204" pitchFamily="34" charset="0"/>
                          <a:ea typeface="Times New Roman" panose="02020603050405020304" pitchFamily="18" charset="0"/>
                        </a:rPr>
                        <a:t>Over VTM-7.0</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hMerge="1">
                  <a:txBody>
                    <a:bodyPr/>
                    <a:lstStyle/>
                    <a:p>
                      <a:endParaRPr lang="en-SG"/>
                    </a:p>
                  </a:txBody>
                  <a:tcPr/>
                </a:tc>
                <a:tc hMerge="1">
                  <a:txBody>
                    <a:bodyPr/>
                    <a:lstStyle/>
                    <a:p>
                      <a:endParaRPr lang="en-SG"/>
                    </a:p>
                  </a:txBody>
                  <a:tcPr/>
                </a:tc>
                <a:tc hMerge="1">
                  <a:txBody>
                    <a:bodyPr/>
                    <a:lstStyle/>
                    <a:p>
                      <a:endParaRPr lang="en-SG"/>
                    </a:p>
                  </a:txBody>
                  <a:tcPr/>
                </a:tc>
                <a:tc hMerge="1">
                  <a:txBody>
                    <a:bodyPr/>
                    <a:lstStyle/>
                    <a:p>
                      <a:endParaRPr lang="en-SG"/>
                    </a:p>
                  </a:txBody>
                  <a:tcPr/>
                </a:tc>
                <a:extLst>
                  <a:ext uri="{0D108BD9-81ED-4DB2-BD59-A6C34878D82A}">
                    <a16:rowId xmlns:a16="http://schemas.microsoft.com/office/drawing/2014/main" val="2702399406"/>
                  </a:ext>
                </a:extLst>
              </a:tr>
              <a:tr h="141840">
                <a:tc>
                  <a:txBody>
                    <a:bodyPr/>
                    <a:lstStyle/>
                    <a:p>
                      <a:endParaRPr lang="en-SG" sz="900">
                        <a:effectLst/>
                        <a:latin typeface="Times New Roman" panose="02020603050405020304" pitchFamily="18" charset="0"/>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Y</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U</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V</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EncT</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DecT</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2951199557"/>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A1</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extLst>
                  <a:ext uri="{0D108BD9-81ED-4DB2-BD59-A6C34878D82A}">
                    <a16:rowId xmlns:a16="http://schemas.microsoft.com/office/drawing/2014/main" val="3424751169"/>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A2</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endParaRPr lang="en-SG" sz="900">
                        <a:effectLst/>
                        <a:latin typeface="Times New Roman" panose="02020603050405020304" pitchFamily="18" charset="0"/>
                      </a:endParaRPr>
                    </a:p>
                  </a:txBody>
                  <a:tcPr marL="60073" marR="60073"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2469141467"/>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B</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-0.01%</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0.03%</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0.04%</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105%</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101%</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1900416697"/>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C</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0.03%</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-0.04%</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-0.16%</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105%</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99%</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2963299285"/>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E</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0.11%</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-0.14%</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0.02%</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102%</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99%</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4197351766"/>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b="1">
                          <a:solidFill>
                            <a:srgbClr val="000000"/>
                          </a:solidFill>
                          <a:effectLst/>
                          <a:latin typeface="Arial" panose="020B0604020202020204" pitchFamily="34" charset="0"/>
                          <a:ea typeface="Times New Roman" panose="02020603050405020304" pitchFamily="18" charset="0"/>
                        </a:rPr>
                        <a:t>Overall</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0.03%</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-0.04%</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-0.03%</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104%</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3175442958"/>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D</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-0.10%</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-0.29%</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-0.63%</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106%</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102%</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extLst>
                  <a:ext uri="{0D108BD9-81ED-4DB2-BD59-A6C34878D82A}">
                    <a16:rowId xmlns:a16="http://schemas.microsoft.com/office/drawing/2014/main" val="1474029257"/>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F</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0.00%</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-0.25%</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-0.07%</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102%</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dirty="0">
                          <a:solidFill>
                            <a:srgbClr val="000000"/>
                          </a:solidFill>
                          <a:effectLst/>
                          <a:latin typeface="Arial" panose="020B0604020202020204" pitchFamily="34" charset="0"/>
                          <a:ea typeface="Times New Roman" panose="02020603050405020304" pitchFamily="18" charset="0"/>
                        </a:rPr>
                        <a:t>99%</a:t>
                      </a:r>
                      <a:endParaRPr lang="en-SG" sz="1000" dirty="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3274862001"/>
                  </a:ext>
                </a:extLst>
              </a:tr>
            </a:tbl>
          </a:graphicData>
        </a:graphic>
      </p:graphicFrame>
    </p:spTree>
    <p:extLst>
      <p:ext uri="{BB962C8B-B14F-4D97-AF65-F5344CB8AC3E}">
        <p14:creationId xmlns:p14="http://schemas.microsoft.com/office/powerpoint/2010/main" val="42265631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2" name="Rectangle 11">
            <a:extLst>
              <a:ext uri="{FF2B5EF4-FFF2-40B4-BE49-F238E27FC236}">
                <a16:creationId xmlns:a16="http://schemas.microsoft.com/office/drawing/2014/main" id="{ECC76970-2324-4098-8555-30AEC2050950}"/>
              </a:ext>
            </a:extLst>
          </p:cNvPr>
          <p:cNvSpPr>
            <a:spLocks noChangeArrowheads="1"/>
          </p:cNvSpPr>
          <p:nvPr/>
        </p:nvSpPr>
        <p:spPr bwMode="auto">
          <a:xfrm>
            <a:off x="285750" y="-47453"/>
            <a:ext cx="6640513" cy="457200"/>
          </a:xfrm>
          <a:prstGeom prst="rect">
            <a:avLst/>
          </a:prstGeom>
          <a:noFill/>
          <a:ln>
            <a:noFill/>
          </a:ln>
          <a:extLst>
            <a:ext uri="{909E8E84-426E-40DD-AFC4-6F175D3DCCD1}">
              <a14:hiddenFill xmlns:a14="http://schemas.microsoft.com/office/drawing/2010/main">
                <a:solidFill>
                  <a:srgbClr val="004286"/>
                </a:solidFill>
              </a14:hiddenFill>
            </a:ext>
            <a:ext uri="{91240B29-F687-4F45-9708-019B960494DF}">
              <a14:hiddenLine xmlns:a14="http://schemas.microsoft.com/office/drawing/2010/main" w="9525">
                <a:solidFill>
                  <a:schemeClr val="tx1"/>
                </a:solidFill>
                <a:miter lim="800000"/>
                <a:headEnd/>
                <a:tailEnd/>
              </a14:hiddenLine>
            </a:ext>
          </a:extLst>
        </p:spPr>
        <p:txBody>
          <a:bodyPr lIns="68653" tIns="34327" rIns="68653" bIns="34327" anchor="ctr"/>
          <a:lstStyle>
            <a:lvl1pPr eaLnBrk="0" hangingPunct="0">
              <a:defRPr kumimoji="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ja-JP" sz="2400" dirty="0">
                <a:solidFill>
                  <a:schemeClr val="bg1"/>
                </a:solidFill>
              </a:rPr>
              <a:t>Proposal  </a:t>
            </a:r>
          </a:p>
        </p:txBody>
      </p:sp>
      <p:sp>
        <p:nvSpPr>
          <p:cNvPr id="2" name="Rectangle 1">
            <a:extLst>
              <a:ext uri="{FF2B5EF4-FFF2-40B4-BE49-F238E27FC236}">
                <a16:creationId xmlns:a16="http://schemas.microsoft.com/office/drawing/2014/main" id="{A9DB86B8-1D02-4B6C-8D27-5776B785290C}"/>
              </a:ext>
            </a:extLst>
          </p:cNvPr>
          <p:cNvSpPr/>
          <p:nvPr/>
        </p:nvSpPr>
        <p:spPr>
          <a:xfrm>
            <a:off x="224794" y="431291"/>
            <a:ext cx="8451661" cy="1982594"/>
          </a:xfrm>
          <a:prstGeom prst="rect">
            <a:avLst/>
          </a:prstGeom>
        </p:spPr>
        <p:txBody>
          <a:bodyPr wrap="square">
            <a:spAutoFit/>
          </a:bodyPr>
          <a:lstStyle/>
          <a:p>
            <a:pPr marL="114300" hangingPunct="0">
              <a:spcBef>
                <a:spcPts val="1200"/>
              </a:spcBef>
              <a:spcAft>
                <a:spcPts val="300"/>
              </a:spcAft>
              <a:tabLst>
                <a:tab pos="457200" algn="l"/>
                <a:tab pos="685800" algn="l"/>
                <a:tab pos="914400" algn="l"/>
                <a:tab pos="1143000" algn="l"/>
                <a:tab pos="1371600" algn="l"/>
                <a:tab pos="1600200" algn="l"/>
                <a:tab pos="1828800" algn="l"/>
                <a:tab pos="2057400" algn="l"/>
                <a:tab pos="2286000" algn="l"/>
                <a:tab pos="2514600" algn="l"/>
                <a:tab pos="2743200" algn="l"/>
              </a:tabLst>
            </a:pPr>
            <a:r>
              <a:rPr lang="en-US" sz="1600" b="1" i="1" dirty="0">
                <a:latin typeface="Times New Roman" panose="02020603050405020304" pitchFamily="18" charset="0"/>
              </a:rPr>
              <a:t>2	Reduce number of modes per block to 14 </a:t>
            </a:r>
          </a:p>
          <a:p>
            <a:pPr algn="just" hangingPunct="0"/>
            <a:r>
              <a:rPr lang="en-US" dirty="0">
                <a:latin typeface="Times New Roman" panose="02020603050405020304" pitchFamily="18" charset="0"/>
                <a:cs typeface="Times New Roman" panose="02020603050405020304" pitchFamily="18" charset="0"/>
              </a:rPr>
              <a:t>In this aspect, it is proposed to reduce number of modes per block to 14. For each block, only diagonal and invert diagonal directions are valid. 64x8 and 8x64 blocks are disallowed. </a:t>
            </a:r>
            <a:endParaRPr lang="en-SG" dirty="0">
              <a:latin typeface="Times New Roman" panose="02020603050405020304" pitchFamily="18" charset="0"/>
              <a:cs typeface="Times New Roman" panose="02020603050405020304" pitchFamily="18" charset="0"/>
            </a:endParaRPr>
          </a:p>
          <a:p>
            <a:pPr marL="114300" hangingPunct="0">
              <a:spcBef>
                <a:spcPts val="1200"/>
              </a:spcBef>
              <a:spcAft>
                <a:spcPts val="300"/>
              </a:spcAft>
              <a:tabLst>
                <a:tab pos="457200" algn="l"/>
                <a:tab pos="685800" algn="l"/>
                <a:tab pos="914400" algn="l"/>
                <a:tab pos="1143000" algn="l"/>
                <a:tab pos="1371600" algn="l"/>
                <a:tab pos="1600200" algn="l"/>
                <a:tab pos="1828800" algn="l"/>
                <a:tab pos="2057400" algn="l"/>
                <a:tab pos="2286000" algn="l"/>
                <a:tab pos="2514600" algn="l"/>
                <a:tab pos="2743200" algn="l"/>
              </a:tabLst>
            </a:pPr>
            <a:endParaRPr lang="en-CA" sz="1600" dirty="0">
              <a:latin typeface="Times New Roman" panose="02020603050405020304" pitchFamily="18" charset="0"/>
              <a:ea typeface="SimSun"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sz="1600" dirty="0">
              <a:latin typeface="Times New Roman" panose="02020603050405020304" pitchFamily="18" charset="0"/>
              <a:ea typeface="SimSun" panose="02010600030101010101" pitchFamily="2" charset="-122"/>
            </a:endParaRPr>
          </a:p>
        </p:txBody>
      </p:sp>
      <p:sp>
        <p:nvSpPr>
          <p:cNvPr id="3" name="Rectangle 2">
            <a:extLst>
              <a:ext uri="{FF2B5EF4-FFF2-40B4-BE49-F238E27FC236}">
                <a16:creationId xmlns:a16="http://schemas.microsoft.com/office/drawing/2014/main" id="{75DB7EA2-3BBB-4F9E-BAE6-6B6ECDA9D5CF}"/>
              </a:ext>
            </a:extLst>
          </p:cNvPr>
          <p:cNvSpPr>
            <a:spLocks noChangeArrowheads="1"/>
          </p:cNvSpPr>
          <p:nvPr/>
        </p:nvSpPr>
        <p:spPr bwMode="auto">
          <a:xfrm>
            <a:off x="539552" y="15240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SG"/>
          </a:p>
        </p:txBody>
      </p:sp>
      <p:pic>
        <p:nvPicPr>
          <p:cNvPr id="6145" name="Picture 4">
            <a:extLst>
              <a:ext uri="{FF2B5EF4-FFF2-40B4-BE49-F238E27FC236}">
                <a16:creationId xmlns:a16="http://schemas.microsoft.com/office/drawing/2014/main" id="{1C1AB3FC-B3A9-4143-9F9A-167AAD0110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97886" y="1869871"/>
            <a:ext cx="5705475" cy="11811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593B7434-E423-4F50-8267-BF4071B77E31}"/>
              </a:ext>
            </a:extLst>
          </p:cNvPr>
          <p:cNvSpPr>
            <a:spLocks noChangeArrowheads="1"/>
          </p:cNvSpPr>
          <p:nvPr/>
        </p:nvSpPr>
        <p:spPr bwMode="auto">
          <a:xfrm>
            <a:off x="3443238" y="3260069"/>
            <a:ext cx="1678665" cy="5386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14 valid modes per block</a:t>
            </a: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aphicFrame>
        <p:nvGraphicFramePr>
          <p:cNvPr id="6" name="Table 5">
            <a:extLst>
              <a:ext uri="{FF2B5EF4-FFF2-40B4-BE49-F238E27FC236}">
                <a16:creationId xmlns:a16="http://schemas.microsoft.com/office/drawing/2014/main" id="{CF8ED849-9FFC-4A53-B351-9E963B335CEF}"/>
              </a:ext>
            </a:extLst>
          </p:cNvPr>
          <p:cNvGraphicFramePr>
            <a:graphicFrameLocks noGrp="1"/>
          </p:cNvGraphicFramePr>
          <p:nvPr>
            <p:extLst>
              <p:ext uri="{D42A27DB-BD31-4B8C-83A1-F6EECF244321}">
                <p14:modId xmlns:p14="http://schemas.microsoft.com/office/powerpoint/2010/main" val="61879831"/>
              </p:ext>
            </p:extLst>
          </p:nvPr>
        </p:nvGraphicFramePr>
        <p:xfrm>
          <a:off x="404763" y="3588675"/>
          <a:ext cx="8271692" cy="1181100"/>
        </p:xfrm>
        <a:graphic>
          <a:graphicData uri="http://schemas.openxmlformats.org/drawingml/2006/table">
            <a:tbl>
              <a:tblPr firstRow="1" firstCol="1" bandRow="1"/>
              <a:tblGrid>
                <a:gridCol w="2053661">
                  <a:extLst>
                    <a:ext uri="{9D8B030D-6E8A-4147-A177-3AD203B41FA5}">
                      <a16:colId xmlns:a16="http://schemas.microsoft.com/office/drawing/2014/main" val="1086802936"/>
                    </a:ext>
                  </a:extLst>
                </a:gridCol>
                <a:gridCol w="1465049">
                  <a:extLst>
                    <a:ext uri="{9D8B030D-6E8A-4147-A177-3AD203B41FA5}">
                      <a16:colId xmlns:a16="http://schemas.microsoft.com/office/drawing/2014/main" val="3600469259"/>
                    </a:ext>
                  </a:extLst>
                </a:gridCol>
                <a:gridCol w="2559298">
                  <a:extLst>
                    <a:ext uri="{9D8B030D-6E8A-4147-A177-3AD203B41FA5}">
                      <a16:colId xmlns:a16="http://schemas.microsoft.com/office/drawing/2014/main" val="2091717130"/>
                    </a:ext>
                  </a:extLst>
                </a:gridCol>
                <a:gridCol w="2193684">
                  <a:extLst>
                    <a:ext uri="{9D8B030D-6E8A-4147-A177-3AD203B41FA5}">
                      <a16:colId xmlns:a16="http://schemas.microsoft.com/office/drawing/2014/main" val="1109478678"/>
                    </a:ext>
                  </a:extLst>
                </a:gridCol>
              </a:tblGrid>
              <a:tr h="236220">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 </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dirty="0">
                          <a:solidFill>
                            <a:srgbClr val="000000"/>
                          </a:solidFill>
                          <a:effectLst/>
                          <a:latin typeface="Times New Roman" panose="02020603050405020304" pitchFamily="18" charset="0"/>
                          <a:ea typeface="SimSun" panose="02010600030101010101" pitchFamily="2" charset="-122"/>
                        </a:rPr>
                        <a:t>Total # of cases</a:t>
                      </a:r>
                      <a:endParaRPr lang="en-SG" sz="11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 modes per block size</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 of supported block sizes</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45704943"/>
                  </a:ext>
                </a:extLst>
              </a:tr>
              <a:tr h="236220">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TPM</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b="1">
                          <a:solidFill>
                            <a:srgbClr val="000000"/>
                          </a:solidFill>
                          <a:effectLst/>
                          <a:latin typeface="Times New Roman" panose="02020603050405020304" pitchFamily="18" charset="0"/>
                          <a:ea typeface="SimSun" panose="02010600030101010101" pitchFamily="2" charset="-122"/>
                        </a:rPr>
                        <a:t>50</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dirty="0">
                          <a:solidFill>
                            <a:srgbClr val="000000"/>
                          </a:solidFill>
                          <a:effectLst/>
                          <a:latin typeface="Times New Roman" panose="02020603050405020304" pitchFamily="18" charset="0"/>
                          <a:ea typeface="SimSun" panose="02010600030101010101" pitchFamily="2" charset="-122"/>
                        </a:rPr>
                        <a:t>2</a:t>
                      </a:r>
                      <a:endParaRPr lang="en-SG" sz="11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25</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30046977"/>
                  </a:ext>
                </a:extLst>
              </a:tr>
              <a:tr h="472440">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GEO (JVET-Q0059, CE4-1)</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b="1">
                          <a:solidFill>
                            <a:srgbClr val="000000"/>
                          </a:solidFill>
                          <a:effectLst/>
                          <a:latin typeface="Times New Roman" panose="02020603050405020304" pitchFamily="18" charset="0"/>
                          <a:ea typeface="SimSun" panose="02010600030101010101" pitchFamily="2" charset="-122"/>
                        </a:rPr>
                        <a:t>1,216</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64</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19</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79491313"/>
                  </a:ext>
                </a:extLst>
              </a:tr>
              <a:tr h="236220">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b="1" dirty="0">
                          <a:solidFill>
                            <a:srgbClr val="00B0F0"/>
                          </a:solidFill>
                          <a:effectLst/>
                          <a:latin typeface="Times New Roman" panose="02020603050405020304" pitchFamily="18" charset="0"/>
                          <a:ea typeface="SimSun" panose="02010600030101010101" pitchFamily="2" charset="-122"/>
                        </a:rPr>
                        <a:t>Aspect 1.4</a:t>
                      </a:r>
                      <a:endParaRPr lang="en-SG" sz="11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b="1">
                          <a:solidFill>
                            <a:srgbClr val="00B0F0"/>
                          </a:solidFill>
                          <a:effectLst/>
                          <a:latin typeface="Times New Roman" panose="02020603050405020304" pitchFamily="18" charset="0"/>
                          <a:ea typeface="SimSun" panose="02010600030101010101" pitchFamily="2" charset="-122"/>
                        </a:rPr>
                        <a:t>238</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b="1">
                          <a:solidFill>
                            <a:srgbClr val="00B0F0"/>
                          </a:solidFill>
                          <a:effectLst/>
                          <a:latin typeface="Times New Roman" panose="02020603050405020304" pitchFamily="18" charset="0"/>
                          <a:ea typeface="SimSun" panose="02010600030101010101" pitchFamily="2" charset="-122"/>
                        </a:rPr>
                        <a:t>14</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b="1" dirty="0">
                          <a:solidFill>
                            <a:srgbClr val="00B0F0"/>
                          </a:solidFill>
                          <a:effectLst/>
                          <a:latin typeface="Times New Roman" panose="02020603050405020304" pitchFamily="18" charset="0"/>
                          <a:ea typeface="SimSun" panose="02010600030101010101" pitchFamily="2" charset="-122"/>
                        </a:rPr>
                        <a:t>17</a:t>
                      </a:r>
                      <a:endParaRPr lang="en-SG" sz="11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46542811"/>
                  </a:ext>
                </a:extLst>
              </a:tr>
            </a:tbl>
          </a:graphicData>
        </a:graphic>
      </p:graphicFrame>
    </p:spTree>
    <p:extLst>
      <p:ext uri="{BB962C8B-B14F-4D97-AF65-F5344CB8AC3E}">
        <p14:creationId xmlns:p14="http://schemas.microsoft.com/office/powerpoint/2010/main" val="40056342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2" name="Rectangle 11">
            <a:extLst>
              <a:ext uri="{FF2B5EF4-FFF2-40B4-BE49-F238E27FC236}">
                <a16:creationId xmlns:a16="http://schemas.microsoft.com/office/drawing/2014/main" id="{ECC76970-2324-4098-8555-30AEC2050950}"/>
              </a:ext>
            </a:extLst>
          </p:cNvPr>
          <p:cNvSpPr>
            <a:spLocks noChangeArrowheads="1"/>
          </p:cNvSpPr>
          <p:nvPr/>
        </p:nvSpPr>
        <p:spPr bwMode="auto">
          <a:xfrm>
            <a:off x="285750" y="-47453"/>
            <a:ext cx="6640513" cy="457200"/>
          </a:xfrm>
          <a:prstGeom prst="rect">
            <a:avLst/>
          </a:prstGeom>
          <a:noFill/>
          <a:ln>
            <a:noFill/>
          </a:ln>
          <a:extLst>
            <a:ext uri="{909E8E84-426E-40DD-AFC4-6F175D3DCCD1}">
              <a14:hiddenFill xmlns:a14="http://schemas.microsoft.com/office/drawing/2010/main">
                <a:solidFill>
                  <a:srgbClr val="004286"/>
                </a:solidFill>
              </a14:hiddenFill>
            </a:ext>
            <a:ext uri="{91240B29-F687-4F45-9708-019B960494DF}">
              <a14:hiddenLine xmlns:a14="http://schemas.microsoft.com/office/drawing/2010/main" w="9525">
                <a:solidFill>
                  <a:schemeClr val="tx1"/>
                </a:solidFill>
                <a:miter lim="800000"/>
                <a:headEnd/>
                <a:tailEnd/>
              </a14:hiddenLine>
            </a:ext>
          </a:extLst>
        </p:spPr>
        <p:txBody>
          <a:bodyPr lIns="68653" tIns="34327" rIns="68653" bIns="34327" anchor="ctr"/>
          <a:lstStyle>
            <a:lvl1pPr eaLnBrk="0" hangingPunct="0">
              <a:defRPr kumimoji="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ja-JP" sz="2400" dirty="0">
                <a:solidFill>
                  <a:schemeClr val="bg1"/>
                </a:solidFill>
              </a:rPr>
              <a:t>Simulation results</a:t>
            </a:r>
          </a:p>
        </p:txBody>
      </p:sp>
      <p:sp>
        <p:nvSpPr>
          <p:cNvPr id="7" name="Rectangle 6">
            <a:extLst>
              <a:ext uri="{FF2B5EF4-FFF2-40B4-BE49-F238E27FC236}">
                <a16:creationId xmlns:a16="http://schemas.microsoft.com/office/drawing/2014/main" id="{816FAC15-4CF3-4763-94EA-AF2A0CB16C84}"/>
              </a:ext>
            </a:extLst>
          </p:cNvPr>
          <p:cNvSpPr/>
          <p:nvPr/>
        </p:nvSpPr>
        <p:spPr>
          <a:xfrm>
            <a:off x="4888202" y="843558"/>
            <a:ext cx="3748161" cy="1290097"/>
          </a:xfrm>
          <a:prstGeom prst="rect">
            <a:avLst/>
          </a:prstGeom>
        </p:spPr>
        <p:txBody>
          <a:bodyPr wrap="square">
            <a:spAutoFit/>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dirty="0">
                <a:latin typeface="Times New Roman" panose="02020603050405020304" pitchFamily="18" charset="0"/>
                <a:ea typeface="SimSun" panose="02010600030101010101" pitchFamily="2" charset="-122"/>
              </a:rPr>
              <a:t>Anchor: VTM7.0</a:t>
            </a: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dirty="0">
                <a:latin typeface="Times New Roman" panose="02020603050405020304" pitchFamily="18" charset="0"/>
                <a:ea typeface="SimSun" panose="02010600030101010101" pitchFamily="2" charset="-122"/>
              </a:rPr>
              <a:t>Test: 14 modes per block (implementation is based code of CE4-1)</a:t>
            </a:r>
            <a:endParaRPr lang="en-SG" dirty="0">
              <a:latin typeface="Times New Roman" panose="02020603050405020304" pitchFamily="18" charset="0"/>
              <a:ea typeface="SimSun" panose="02010600030101010101" pitchFamily="2" charset="-122"/>
            </a:endParaRPr>
          </a:p>
        </p:txBody>
      </p:sp>
      <p:graphicFrame>
        <p:nvGraphicFramePr>
          <p:cNvPr id="3" name="Table 2">
            <a:extLst>
              <a:ext uri="{FF2B5EF4-FFF2-40B4-BE49-F238E27FC236}">
                <a16:creationId xmlns:a16="http://schemas.microsoft.com/office/drawing/2014/main" id="{A9B04A11-566E-4365-8BFE-520138DDD2A5}"/>
              </a:ext>
            </a:extLst>
          </p:cNvPr>
          <p:cNvGraphicFramePr>
            <a:graphicFrameLocks noGrp="1"/>
          </p:cNvGraphicFramePr>
          <p:nvPr>
            <p:extLst>
              <p:ext uri="{D42A27DB-BD31-4B8C-83A1-F6EECF244321}">
                <p14:modId xmlns:p14="http://schemas.microsoft.com/office/powerpoint/2010/main" val="3345562307"/>
              </p:ext>
            </p:extLst>
          </p:nvPr>
        </p:nvGraphicFramePr>
        <p:xfrm>
          <a:off x="395536" y="843558"/>
          <a:ext cx="3860264" cy="3262320"/>
        </p:xfrm>
        <a:graphic>
          <a:graphicData uri="http://schemas.openxmlformats.org/drawingml/2006/table">
            <a:tbl>
              <a:tblPr firstRow="1" firstCol="1" bandRow="1"/>
              <a:tblGrid>
                <a:gridCol w="912224">
                  <a:extLst>
                    <a:ext uri="{9D8B030D-6E8A-4147-A177-3AD203B41FA5}">
                      <a16:colId xmlns:a16="http://schemas.microsoft.com/office/drawing/2014/main" val="798807607"/>
                    </a:ext>
                  </a:extLst>
                </a:gridCol>
                <a:gridCol w="636332">
                  <a:extLst>
                    <a:ext uri="{9D8B030D-6E8A-4147-A177-3AD203B41FA5}">
                      <a16:colId xmlns:a16="http://schemas.microsoft.com/office/drawing/2014/main" val="3118998964"/>
                    </a:ext>
                  </a:extLst>
                </a:gridCol>
                <a:gridCol w="636332">
                  <a:extLst>
                    <a:ext uri="{9D8B030D-6E8A-4147-A177-3AD203B41FA5}">
                      <a16:colId xmlns:a16="http://schemas.microsoft.com/office/drawing/2014/main" val="4079265123"/>
                    </a:ext>
                  </a:extLst>
                </a:gridCol>
                <a:gridCol w="636332">
                  <a:extLst>
                    <a:ext uri="{9D8B030D-6E8A-4147-A177-3AD203B41FA5}">
                      <a16:colId xmlns:a16="http://schemas.microsoft.com/office/drawing/2014/main" val="1024039676"/>
                    </a:ext>
                  </a:extLst>
                </a:gridCol>
                <a:gridCol w="519522">
                  <a:extLst>
                    <a:ext uri="{9D8B030D-6E8A-4147-A177-3AD203B41FA5}">
                      <a16:colId xmlns:a16="http://schemas.microsoft.com/office/drawing/2014/main" val="352561833"/>
                    </a:ext>
                  </a:extLst>
                </a:gridCol>
                <a:gridCol w="519522">
                  <a:extLst>
                    <a:ext uri="{9D8B030D-6E8A-4147-A177-3AD203B41FA5}">
                      <a16:colId xmlns:a16="http://schemas.microsoft.com/office/drawing/2014/main" val="1100257869"/>
                    </a:ext>
                  </a:extLst>
                </a:gridCol>
              </a:tblGrid>
              <a:tr h="141840">
                <a:tc>
                  <a:txBody>
                    <a:bodyPr/>
                    <a:lstStyle/>
                    <a:p>
                      <a:endParaRPr lang="en-SG" sz="900">
                        <a:effectLst/>
                        <a:latin typeface="Times New Roman" panose="02020603050405020304" pitchFamily="18" charset="0"/>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b="1">
                          <a:solidFill>
                            <a:srgbClr val="000000"/>
                          </a:solidFill>
                          <a:effectLst/>
                          <a:latin typeface="Arial" panose="020B0604020202020204" pitchFamily="34" charset="0"/>
                          <a:ea typeface="Times New Roman" panose="02020603050405020304" pitchFamily="18" charset="0"/>
                        </a:rPr>
                        <a:t>Random Access Main 10</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hMerge="1">
                  <a:txBody>
                    <a:bodyPr/>
                    <a:lstStyle/>
                    <a:p>
                      <a:endParaRPr lang="en-SG"/>
                    </a:p>
                  </a:txBody>
                  <a:tcPr/>
                </a:tc>
                <a:tc hMerge="1">
                  <a:txBody>
                    <a:bodyPr/>
                    <a:lstStyle/>
                    <a:p>
                      <a:endParaRPr lang="en-SG"/>
                    </a:p>
                  </a:txBody>
                  <a:tcPr/>
                </a:tc>
                <a:tc hMerge="1">
                  <a:txBody>
                    <a:bodyPr/>
                    <a:lstStyle/>
                    <a:p>
                      <a:endParaRPr lang="en-SG"/>
                    </a:p>
                  </a:txBody>
                  <a:tcPr/>
                </a:tc>
                <a:tc hMerge="1">
                  <a:txBody>
                    <a:bodyPr/>
                    <a:lstStyle/>
                    <a:p>
                      <a:endParaRPr lang="en-SG"/>
                    </a:p>
                  </a:txBody>
                  <a:tcPr/>
                </a:tc>
                <a:extLst>
                  <a:ext uri="{0D108BD9-81ED-4DB2-BD59-A6C34878D82A}">
                    <a16:rowId xmlns:a16="http://schemas.microsoft.com/office/drawing/2014/main" val="2736593724"/>
                  </a:ext>
                </a:extLst>
              </a:tr>
              <a:tr h="141840">
                <a:tc>
                  <a:txBody>
                    <a:bodyPr/>
                    <a:lstStyle/>
                    <a:p>
                      <a:endParaRPr lang="en-SG" sz="900">
                        <a:effectLst/>
                        <a:latin typeface="Times New Roman" panose="02020603050405020304" pitchFamily="18" charset="0"/>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b="1">
                          <a:solidFill>
                            <a:srgbClr val="000000"/>
                          </a:solidFill>
                          <a:effectLst/>
                          <a:latin typeface="Arial" panose="020B0604020202020204" pitchFamily="34" charset="0"/>
                          <a:ea typeface="Times New Roman" panose="02020603050405020304" pitchFamily="18" charset="0"/>
                        </a:rPr>
                        <a:t>Over VTM-7.0</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hMerge="1">
                  <a:txBody>
                    <a:bodyPr/>
                    <a:lstStyle/>
                    <a:p>
                      <a:endParaRPr lang="en-SG"/>
                    </a:p>
                  </a:txBody>
                  <a:tcPr/>
                </a:tc>
                <a:tc hMerge="1">
                  <a:txBody>
                    <a:bodyPr/>
                    <a:lstStyle/>
                    <a:p>
                      <a:endParaRPr lang="en-SG"/>
                    </a:p>
                  </a:txBody>
                  <a:tcPr/>
                </a:tc>
                <a:tc hMerge="1">
                  <a:txBody>
                    <a:bodyPr/>
                    <a:lstStyle/>
                    <a:p>
                      <a:endParaRPr lang="en-SG"/>
                    </a:p>
                  </a:txBody>
                  <a:tcPr/>
                </a:tc>
                <a:tc hMerge="1">
                  <a:txBody>
                    <a:bodyPr/>
                    <a:lstStyle/>
                    <a:p>
                      <a:endParaRPr lang="en-SG"/>
                    </a:p>
                  </a:txBody>
                  <a:tcPr/>
                </a:tc>
                <a:extLst>
                  <a:ext uri="{0D108BD9-81ED-4DB2-BD59-A6C34878D82A}">
                    <a16:rowId xmlns:a16="http://schemas.microsoft.com/office/drawing/2014/main" val="1931030073"/>
                  </a:ext>
                </a:extLst>
              </a:tr>
              <a:tr h="141840">
                <a:tc>
                  <a:txBody>
                    <a:bodyPr/>
                    <a:lstStyle/>
                    <a:p>
                      <a:endParaRPr lang="en-SG" sz="900">
                        <a:effectLst/>
                        <a:latin typeface="Times New Roman" panose="02020603050405020304" pitchFamily="18" charset="0"/>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Y</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U</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V</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EncT</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DecT</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1751931571"/>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A1</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-0.05%</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-0.08%</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-0.07%</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101%</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extLst>
                  <a:ext uri="{0D108BD9-81ED-4DB2-BD59-A6C34878D82A}">
                    <a16:rowId xmlns:a16="http://schemas.microsoft.com/office/drawing/2014/main" val="1024064293"/>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A2</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-0.05%</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0.02%</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0.10%</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99%</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700849616"/>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B</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-0.06%</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0.04%</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0.08%</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2227462737"/>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C</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-0.25%</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-0.37%</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-0.25%</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1797024576"/>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E</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endParaRPr lang="en-SG" sz="900" dirty="0">
                        <a:effectLst/>
                        <a:latin typeface="Times New Roman" panose="02020603050405020304" pitchFamily="18" charset="0"/>
                      </a:endParaRPr>
                    </a:p>
                  </a:txBody>
                  <a:tcPr marL="60073" marR="60073"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3473091125"/>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b="1">
                          <a:solidFill>
                            <a:srgbClr val="000000"/>
                          </a:solidFill>
                          <a:effectLst/>
                          <a:latin typeface="Arial" panose="020B0604020202020204" pitchFamily="34" charset="0"/>
                          <a:ea typeface="Times New Roman" panose="02020603050405020304" pitchFamily="18" charset="0"/>
                        </a:rPr>
                        <a:t>Overall</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dirty="0">
                          <a:solidFill>
                            <a:srgbClr val="000000"/>
                          </a:solidFill>
                          <a:effectLst/>
                          <a:latin typeface="Arial" panose="020B0604020202020204" pitchFamily="34" charset="0"/>
                          <a:ea typeface="Times New Roman" panose="02020603050405020304" pitchFamily="18" charset="0"/>
                        </a:rPr>
                        <a:t>-0.11%</a:t>
                      </a:r>
                      <a:endParaRPr lang="en-SG" sz="1000" dirty="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dirty="0">
                          <a:solidFill>
                            <a:srgbClr val="000000"/>
                          </a:solidFill>
                          <a:effectLst/>
                          <a:latin typeface="Arial" panose="020B0604020202020204" pitchFamily="34" charset="0"/>
                          <a:ea typeface="Times New Roman" panose="02020603050405020304" pitchFamily="18" charset="0"/>
                        </a:rPr>
                        <a:t>-0.10%</a:t>
                      </a:r>
                      <a:endParaRPr lang="en-SG" sz="1000" dirty="0">
                        <a:effectLst/>
                        <a:latin typeface="Times New Roman" panose="02020603050405020304" pitchFamily="18" charset="0"/>
                        <a:ea typeface="SimSun" panose="02010600030101010101" pitchFamily="2" charset="-122"/>
                      </a:endParaRPr>
                    </a:p>
                  </a:txBody>
                  <a:tcPr marL="60073" marR="60073" marT="0" marB="0" anchor="ctr">
                    <a:lnL>
                      <a:noFill/>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dirty="0">
                          <a:solidFill>
                            <a:srgbClr val="000000"/>
                          </a:solidFill>
                          <a:effectLst/>
                          <a:latin typeface="Arial" panose="020B0604020202020204" pitchFamily="34" charset="0"/>
                          <a:ea typeface="Times New Roman" panose="02020603050405020304" pitchFamily="18" charset="0"/>
                        </a:rPr>
                        <a:t>-0.03%</a:t>
                      </a:r>
                      <a:endParaRPr lang="en-SG" sz="1000" dirty="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dirty="0">
                          <a:solidFill>
                            <a:srgbClr val="000000"/>
                          </a:solidFill>
                          <a:effectLst/>
                          <a:latin typeface="Arial" panose="020B0604020202020204" pitchFamily="34" charset="0"/>
                          <a:ea typeface="Times New Roman" panose="02020603050405020304" pitchFamily="18" charset="0"/>
                        </a:rPr>
                        <a:t>100%</a:t>
                      </a:r>
                      <a:endParaRPr lang="en-SG" sz="1000" dirty="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1837104821"/>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D</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-0.18%</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-0.24%</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dirty="0">
                          <a:solidFill>
                            <a:srgbClr val="000000"/>
                          </a:solidFill>
                          <a:effectLst/>
                          <a:latin typeface="Arial" panose="020B0604020202020204" pitchFamily="34" charset="0"/>
                          <a:ea typeface="Times New Roman" panose="02020603050405020304" pitchFamily="18" charset="0"/>
                        </a:rPr>
                        <a:t>-0.18%</a:t>
                      </a:r>
                      <a:endParaRPr lang="en-SG" sz="1000" dirty="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extLst>
                  <a:ext uri="{0D108BD9-81ED-4DB2-BD59-A6C34878D82A}">
                    <a16:rowId xmlns:a16="http://schemas.microsoft.com/office/drawing/2014/main" val="3937261230"/>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F</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-0.10%</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dirty="0">
                          <a:solidFill>
                            <a:srgbClr val="000000"/>
                          </a:solidFill>
                          <a:effectLst/>
                          <a:latin typeface="Arial" panose="020B0604020202020204" pitchFamily="34" charset="0"/>
                          <a:ea typeface="Times New Roman" panose="02020603050405020304" pitchFamily="18" charset="0"/>
                        </a:rPr>
                        <a:t>-0.07%</a:t>
                      </a:r>
                      <a:endParaRPr lang="en-SG" sz="1000" dirty="0">
                        <a:effectLst/>
                        <a:latin typeface="Times New Roman" panose="02020603050405020304" pitchFamily="18" charset="0"/>
                        <a:ea typeface="SimSun" panose="02010600030101010101" pitchFamily="2" charset="-122"/>
                      </a:endParaRPr>
                    </a:p>
                  </a:txBody>
                  <a:tcPr marL="60073" marR="60073"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-0.04%</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251716527"/>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TGM</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-0.17%</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-0.22%</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-0.17%</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101%</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3230267374"/>
                  </a:ext>
                </a:extLst>
              </a:tr>
              <a:tr h="141840">
                <a:tc>
                  <a:txBody>
                    <a:bodyPr/>
                    <a:lstStyle/>
                    <a:p>
                      <a:endParaRPr lang="en-SG" sz="900">
                        <a:effectLst/>
                        <a:latin typeface="Times New Roman" panose="02020603050405020304" pitchFamily="18" charset="0"/>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b="1">
                          <a:solidFill>
                            <a:srgbClr val="000000"/>
                          </a:solidFill>
                          <a:effectLst/>
                          <a:latin typeface="Arial" panose="020B0604020202020204" pitchFamily="34" charset="0"/>
                          <a:ea typeface="Times New Roman" panose="02020603050405020304" pitchFamily="18" charset="0"/>
                        </a:rPr>
                        <a:t>Low delay B Main10 </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hMerge="1">
                  <a:txBody>
                    <a:bodyPr/>
                    <a:lstStyle/>
                    <a:p>
                      <a:endParaRPr lang="en-SG"/>
                    </a:p>
                  </a:txBody>
                  <a:tcPr/>
                </a:tc>
                <a:tc hMerge="1">
                  <a:txBody>
                    <a:bodyPr/>
                    <a:lstStyle/>
                    <a:p>
                      <a:endParaRPr lang="en-SG"/>
                    </a:p>
                  </a:txBody>
                  <a:tcPr/>
                </a:tc>
                <a:tc hMerge="1">
                  <a:txBody>
                    <a:bodyPr/>
                    <a:lstStyle/>
                    <a:p>
                      <a:endParaRPr lang="en-SG"/>
                    </a:p>
                  </a:txBody>
                  <a:tcPr/>
                </a:tc>
                <a:tc hMerge="1">
                  <a:txBody>
                    <a:bodyPr/>
                    <a:lstStyle/>
                    <a:p>
                      <a:endParaRPr lang="en-SG"/>
                    </a:p>
                  </a:txBody>
                  <a:tcPr/>
                </a:tc>
                <a:extLst>
                  <a:ext uri="{0D108BD9-81ED-4DB2-BD59-A6C34878D82A}">
                    <a16:rowId xmlns:a16="http://schemas.microsoft.com/office/drawing/2014/main" val="519756340"/>
                  </a:ext>
                </a:extLst>
              </a:tr>
              <a:tr h="141840">
                <a:tc>
                  <a:txBody>
                    <a:bodyPr/>
                    <a:lstStyle/>
                    <a:p>
                      <a:endParaRPr lang="en-SG" sz="900">
                        <a:effectLst/>
                        <a:latin typeface="Times New Roman" panose="02020603050405020304" pitchFamily="18" charset="0"/>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b="1">
                          <a:solidFill>
                            <a:srgbClr val="000000"/>
                          </a:solidFill>
                          <a:effectLst/>
                          <a:latin typeface="Arial" panose="020B0604020202020204" pitchFamily="34" charset="0"/>
                          <a:ea typeface="Times New Roman" panose="02020603050405020304" pitchFamily="18" charset="0"/>
                        </a:rPr>
                        <a:t>Over VTM-7.0</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hMerge="1">
                  <a:txBody>
                    <a:bodyPr/>
                    <a:lstStyle/>
                    <a:p>
                      <a:endParaRPr lang="en-SG"/>
                    </a:p>
                  </a:txBody>
                  <a:tcPr/>
                </a:tc>
                <a:tc hMerge="1">
                  <a:txBody>
                    <a:bodyPr/>
                    <a:lstStyle/>
                    <a:p>
                      <a:endParaRPr lang="en-SG"/>
                    </a:p>
                  </a:txBody>
                  <a:tcPr/>
                </a:tc>
                <a:tc hMerge="1">
                  <a:txBody>
                    <a:bodyPr/>
                    <a:lstStyle/>
                    <a:p>
                      <a:endParaRPr lang="en-SG"/>
                    </a:p>
                  </a:txBody>
                  <a:tcPr/>
                </a:tc>
                <a:tc hMerge="1">
                  <a:txBody>
                    <a:bodyPr/>
                    <a:lstStyle/>
                    <a:p>
                      <a:endParaRPr lang="en-SG"/>
                    </a:p>
                  </a:txBody>
                  <a:tcPr/>
                </a:tc>
                <a:extLst>
                  <a:ext uri="{0D108BD9-81ED-4DB2-BD59-A6C34878D82A}">
                    <a16:rowId xmlns:a16="http://schemas.microsoft.com/office/drawing/2014/main" val="3389739959"/>
                  </a:ext>
                </a:extLst>
              </a:tr>
              <a:tr h="141840">
                <a:tc>
                  <a:txBody>
                    <a:bodyPr/>
                    <a:lstStyle/>
                    <a:p>
                      <a:endParaRPr lang="en-SG" sz="900">
                        <a:effectLst/>
                        <a:latin typeface="Times New Roman" panose="02020603050405020304" pitchFamily="18" charset="0"/>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Y</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U</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V</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EncT</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DecT</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3460592861"/>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A1</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extLst>
                  <a:ext uri="{0D108BD9-81ED-4DB2-BD59-A6C34878D82A}">
                    <a16:rowId xmlns:a16="http://schemas.microsoft.com/office/drawing/2014/main" val="108424732"/>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A2</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endParaRPr lang="en-SG" sz="900">
                        <a:effectLst/>
                        <a:latin typeface="Times New Roman" panose="02020603050405020304" pitchFamily="18" charset="0"/>
                      </a:endParaRPr>
                    </a:p>
                  </a:txBody>
                  <a:tcPr marL="60073" marR="60073"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1100660421"/>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B</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-0.17%</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-0.36%</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-0.03%</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3277829642"/>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C</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-0.31%</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-0.57%</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-0.36%</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2663089912"/>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E</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-0.64%</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-0.24%</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-0.26%</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98%</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99%</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2841106888"/>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b="1">
                          <a:solidFill>
                            <a:srgbClr val="000000"/>
                          </a:solidFill>
                          <a:effectLst/>
                          <a:latin typeface="Arial" panose="020B0604020202020204" pitchFamily="34" charset="0"/>
                          <a:ea typeface="Times New Roman" panose="02020603050405020304" pitchFamily="18" charset="0"/>
                        </a:rPr>
                        <a:t>Overall</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-0.33%</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-0.40%</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-0.20%</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99%</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1971320789"/>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D</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-0.30%</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-0.26%</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-0.51%</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99%</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extLst>
                  <a:ext uri="{0D108BD9-81ED-4DB2-BD59-A6C34878D82A}">
                    <a16:rowId xmlns:a16="http://schemas.microsoft.com/office/drawing/2014/main" val="3174136953"/>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F</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-0.17%</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-0.50%</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0.06%</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99%</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dirty="0">
                          <a:solidFill>
                            <a:srgbClr val="000000"/>
                          </a:solidFill>
                          <a:effectLst/>
                          <a:latin typeface="Arial" panose="020B0604020202020204" pitchFamily="34" charset="0"/>
                          <a:ea typeface="Times New Roman" panose="02020603050405020304" pitchFamily="18" charset="0"/>
                        </a:rPr>
                        <a:t>100%</a:t>
                      </a:r>
                      <a:endParaRPr lang="en-SG" sz="1000" dirty="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3869153854"/>
                  </a:ext>
                </a:extLst>
              </a:tr>
            </a:tbl>
          </a:graphicData>
        </a:graphic>
      </p:graphicFrame>
    </p:spTree>
    <p:extLst>
      <p:ext uri="{BB962C8B-B14F-4D97-AF65-F5344CB8AC3E}">
        <p14:creationId xmlns:p14="http://schemas.microsoft.com/office/powerpoint/2010/main" val="8220543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2">
            <a:extLst>
              <a:ext uri="{FF2B5EF4-FFF2-40B4-BE49-F238E27FC236}">
                <a16:creationId xmlns:a16="http://schemas.microsoft.com/office/drawing/2014/main" id="{5B586F4B-1279-4C2E-931B-DED48CDA1355}"/>
              </a:ext>
            </a:extLst>
          </p:cNvPr>
          <p:cNvSpPr>
            <a:spLocks noChangeArrowheads="1"/>
          </p:cNvSpPr>
          <p:nvPr/>
        </p:nvSpPr>
        <p:spPr bwMode="auto">
          <a:xfrm>
            <a:off x="314325" y="4881563"/>
            <a:ext cx="344488"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653" tIns="34327" rIns="68653" bIns="34327" anchor="ctr"/>
          <a:lstStyle>
            <a:lvl1pPr eaLnBrk="0" hangingPunct="0">
              <a:defRPr kumimoji="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algn="ctr" eaLnBrk="1" hangingPunct="1"/>
            <a:fld id="{8ACF7222-0D34-45E9-9E3E-FDBECFC674ED}" type="slidenum">
              <a:rPr lang="en-US" altLang="ja-JP" sz="800"/>
              <a:pPr algn="ctr" eaLnBrk="1" hangingPunct="1"/>
              <a:t>7</a:t>
            </a:fld>
            <a:endParaRPr lang="en-US" altLang="ja-JP" sz="800" dirty="0"/>
          </a:p>
        </p:txBody>
      </p:sp>
      <p:sp>
        <p:nvSpPr>
          <p:cNvPr id="4100" name="Line 14">
            <a:extLst>
              <a:ext uri="{FF2B5EF4-FFF2-40B4-BE49-F238E27FC236}">
                <a16:creationId xmlns:a16="http://schemas.microsoft.com/office/drawing/2014/main" id="{7616A4A8-7885-4859-AA48-B34EB7C1AE16}"/>
              </a:ext>
            </a:extLst>
          </p:cNvPr>
          <p:cNvSpPr>
            <a:spLocks noChangeShapeType="1"/>
          </p:cNvSpPr>
          <p:nvPr/>
        </p:nvSpPr>
        <p:spPr bwMode="auto">
          <a:xfrm>
            <a:off x="658813" y="4881563"/>
            <a:ext cx="0" cy="171450"/>
          </a:xfrm>
          <a:prstGeom prst="line">
            <a:avLst/>
          </a:prstGeom>
          <a:noFill/>
          <a:ln w="9525">
            <a:solidFill>
              <a:schemeClr val="bg2"/>
            </a:solidFill>
            <a:round/>
            <a:headEnd/>
            <a:tailEnd/>
          </a:ln>
          <a:extLst>
            <a:ext uri="{909E8E84-426E-40DD-AFC4-6F175D3DCCD1}">
              <a14:hiddenFill xmlns:a14="http://schemas.microsoft.com/office/drawing/2010/main">
                <a:noFill/>
              </a14:hiddenFill>
            </a:ext>
          </a:extLst>
        </p:spPr>
        <p:txBody>
          <a:bodyPr wrap="none" lIns="68653" tIns="34327" rIns="68653" bIns="34327" anchor="ctr"/>
          <a:lstStyle/>
          <a:p>
            <a:endParaRPr lang="de-DE"/>
          </a:p>
        </p:txBody>
      </p:sp>
      <p:sp>
        <p:nvSpPr>
          <p:cNvPr id="4102" name="Rectangle 11">
            <a:extLst>
              <a:ext uri="{FF2B5EF4-FFF2-40B4-BE49-F238E27FC236}">
                <a16:creationId xmlns:a16="http://schemas.microsoft.com/office/drawing/2014/main" id="{ECC76970-2324-4098-8555-30AEC2050950}"/>
              </a:ext>
            </a:extLst>
          </p:cNvPr>
          <p:cNvSpPr>
            <a:spLocks noChangeArrowheads="1"/>
          </p:cNvSpPr>
          <p:nvPr/>
        </p:nvSpPr>
        <p:spPr bwMode="auto">
          <a:xfrm>
            <a:off x="285750" y="-39896"/>
            <a:ext cx="6640513" cy="457200"/>
          </a:xfrm>
          <a:prstGeom prst="rect">
            <a:avLst/>
          </a:prstGeom>
          <a:noFill/>
          <a:ln>
            <a:noFill/>
          </a:ln>
          <a:extLst>
            <a:ext uri="{909E8E84-426E-40DD-AFC4-6F175D3DCCD1}">
              <a14:hiddenFill xmlns:a14="http://schemas.microsoft.com/office/drawing/2010/main">
                <a:solidFill>
                  <a:srgbClr val="004286"/>
                </a:solidFill>
              </a14:hiddenFill>
            </a:ext>
            <a:ext uri="{91240B29-F687-4F45-9708-019B960494DF}">
              <a14:hiddenLine xmlns:a14="http://schemas.microsoft.com/office/drawing/2010/main" w="9525">
                <a:solidFill>
                  <a:schemeClr val="tx1"/>
                </a:solidFill>
                <a:miter lim="800000"/>
                <a:headEnd/>
                <a:tailEnd/>
              </a14:hiddenLine>
            </a:ext>
          </a:extLst>
        </p:spPr>
        <p:txBody>
          <a:bodyPr lIns="68653" tIns="34327" rIns="68653" bIns="34327" anchor="ctr"/>
          <a:lstStyle>
            <a:lvl1pPr eaLnBrk="0" hangingPunct="0">
              <a:defRPr kumimoji="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ja-JP" sz="2400" dirty="0">
                <a:solidFill>
                  <a:schemeClr val="bg1"/>
                </a:solidFill>
              </a:rPr>
              <a:t>Conclusion</a:t>
            </a:r>
          </a:p>
        </p:txBody>
      </p:sp>
      <p:sp>
        <p:nvSpPr>
          <p:cNvPr id="2" name="Rectangle 1">
            <a:extLst>
              <a:ext uri="{FF2B5EF4-FFF2-40B4-BE49-F238E27FC236}">
                <a16:creationId xmlns:a16="http://schemas.microsoft.com/office/drawing/2014/main" id="{CC0B4A66-744B-4E90-8B90-B84CE89E08A7}"/>
              </a:ext>
            </a:extLst>
          </p:cNvPr>
          <p:cNvSpPr/>
          <p:nvPr/>
        </p:nvSpPr>
        <p:spPr>
          <a:xfrm>
            <a:off x="107967" y="781005"/>
            <a:ext cx="8496942" cy="1928733"/>
          </a:xfrm>
          <a:prstGeom prst="rect">
            <a:avLst/>
          </a:prstGeom>
        </p:spPr>
        <p:txBody>
          <a:bodyPr wrap="square">
            <a:spAutoFit/>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600" dirty="0">
                <a:latin typeface="Times New Roman" panose="02020603050405020304" pitchFamily="18" charset="0"/>
                <a:ea typeface="SimSun" panose="02010600030101010101" pitchFamily="2" charset="-122"/>
              </a:rPr>
              <a:t>This contribution proposes following changes GEO and solve concern regarding hardware validation efforts: </a:t>
            </a:r>
          </a:p>
          <a:p>
            <a:pPr marL="342900" indent="-342900" algn="just" hangingPunct="0">
              <a:spcBef>
                <a:spcPts val="680"/>
              </a:spcBef>
              <a:spcAft>
                <a:spcPts val="0"/>
              </a:spcAft>
              <a:buAutoNum type="arabicParenBoth"/>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latin typeface="Times New Roman" panose="02020603050405020304" pitchFamily="18" charset="0"/>
                <a:ea typeface="SimSun" panose="02010600030101010101" pitchFamily="2" charset="-122"/>
              </a:rPr>
              <a:t>Disable 64x8 and 8x64 sized GEO block </a:t>
            </a:r>
          </a:p>
          <a:p>
            <a:pPr lvl="1" indent="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latin typeface="Times New Roman" panose="02020603050405020304" pitchFamily="18" charset="0"/>
                <a:ea typeface="SimSun" panose="02010600030101010101" pitchFamily="2" charset="-122"/>
              </a:rPr>
              <a:t>coding impact (anchor CE4 common base):  0.00% (RA), </a:t>
            </a:r>
            <a:r>
              <a:rPr lang="en-GB" sz="1600" dirty="0">
                <a:latin typeface="Times New Roman" panose="02020603050405020304" pitchFamily="18" charset="0"/>
                <a:ea typeface="SimSun" panose="02010600030101010101" pitchFamily="2" charset="-122"/>
              </a:rPr>
              <a:t>0.03% (LDB)</a:t>
            </a:r>
            <a:endParaRPr lang="en-US" sz="1600" dirty="0">
              <a:latin typeface="Times New Roman" panose="02020603050405020304" pitchFamily="18" charset="0"/>
              <a:ea typeface="SimSun"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latin typeface="Times New Roman" panose="02020603050405020304" pitchFamily="18" charset="0"/>
                <a:ea typeface="SimSun" panose="02010600030101010101" pitchFamily="2" charset="-122"/>
              </a:rPr>
              <a:t>(2)  Fix number of modes per block to 14 </a:t>
            </a: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latin typeface="Times New Roman" panose="02020603050405020304" pitchFamily="18" charset="0"/>
                <a:ea typeface="SimSun" panose="02010600030101010101" pitchFamily="2" charset="-122"/>
              </a:rPr>
              <a:t>		coding impact (anchor  VTM7.0): -0.11% (RA) and </a:t>
            </a:r>
            <a:r>
              <a:rPr lang="en-GB" sz="1600" dirty="0">
                <a:latin typeface="Times New Roman" panose="02020603050405020304" pitchFamily="18" charset="0"/>
                <a:ea typeface="SimSun" panose="02010600030101010101" pitchFamily="2" charset="-122"/>
              </a:rPr>
              <a:t>-0.33% (LDB)  </a:t>
            </a:r>
          </a:p>
        </p:txBody>
      </p:sp>
    </p:spTree>
    <p:extLst>
      <p:ext uri="{BB962C8B-B14F-4D97-AF65-F5344CB8AC3E}">
        <p14:creationId xmlns:p14="http://schemas.microsoft.com/office/powerpoint/2010/main" val="29753677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2">
            <a:extLst>
              <a:ext uri="{FF2B5EF4-FFF2-40B4-BE49-F238E27FC236}">
                <a16:creationId xmlns:a16="http://schemas.microsoft.com/office/drawing/2014/main" id="{5B586F4B-1279-4C2E-931B-DED48CDA1355}"/>
              </a:ext>
            </a:extLst>
          </p:cNvPr>
          <p:cNvSpPr>
            <a:spLocks noChangeArrowheads="1"/>
          </p:cNvSpPr>
          <p:nvPr/>
        </p:nvSpPr>
        <p:spPr bwMode="auto">
          <a:xfrm>
            <a:off x="314325" y="4881563"/>
            <a:ext cx="344488"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653" tIns="34327" rIns="68653" bIns="34327" anchor="ctr"/>
          <a:lstStyle>
            <a:lvl1pPr eaLnBrk="0" hangingPunct="0">
              <a:defRPr kumimoji="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algn="ctr" eaLnBrk="1" hangingPunct="1"/>
            <a:fld id="{8ACF7222-0D34-45E9-9E3E-FDBECFC674ED}" type="slidenum">
              <a:rPr lang="en-US" altLang="ja-JP" sz="800"/>
              <a:pPr algn="ctr" eaLnBrk="1" hangingPunct="1"/>
              <a:t>8</a:t>
            </a:fld>
            <a:endParaRPr lang="en-US" altLang="ja-JP" sz="800" dirty="0"/>
          </a:p>
        </p:txBody>
      </p:sp>
      <p:sp>
        <p:nvSpPr>
          <p:cNvPr id="4100" name="Line 14">
            <a:extLst>
              <a:ext uri="{FF2B5EF4-FFF2-40B4-BE49-F238E27FC236}">
                <a16:creationId xmlns:a16="http://schemas.microsoft.com/office/drawing/2014/main" id="{7616A4A8-7885-4859-AA48-B34EB7C1AE16}"/>
              </a:ext>
            </a:extLst>
          </p:cNvPr>
          <p:cNvSpPr>
            <a:spLocks noChangeShapeType="1"/>
          </p:cNvSpPr>
          <p:nvPr/>
        </p:nvSpPr>
        <p:spPr bwMode="auto">
          <a:xfrm>
            <a:off x="658813" y="4881563"/>
            <a:ext cx="0" cy="171450"/>
          </a:xfrm>
          <a:prstGeom prst="line">
            <a:avLst/>
          </a:prstGeom>
          <a:noFill/>
          <a:ln w="9525">
            <a:solidFill>
              <a:schemeClr val="bg2"/>
            </a:solidFill>
            <a:round/>
            <a:headEnd/>
            <a:tailEnd/>
          </a:ln>
          <a:extLst>
            <a:ext uri="{909E8E84-426E-40DD-AFC4-6F175D3DCCD1}">
              <a14:hiddenFill xmlns:a14="http://schemas.microsoft.com/office/drawing/2010/main">
                <a:noFill/>
              </a14:hiddenFill>
            </a:ext>
          </a:extLst>
        </p:spPr>
        <p:txBody>
          <a:bodyPr wrap="none" lIns="68653" tIns="34327" rIns="68653" bIns="34327" anchor="ctr"/>
          <a:lstStyle/>
          <a:p>
            <a:endParaRPr lang="de-DE"/>
          </a:p>
        </p:txBody>
      </p:sp>
      <p:sp>
        <p:nvSpPr>
          <p:cNvPr id="16" name="Content Placeholder 2">
            <a:extLst>
              <a:ext uri="{FF2B5EF4-FFF2-40B4-BE49-F238E27FC236}">
                <a16:creationId xmlns:a16="http://schemas.microsoft.com/office/drawing/2014/main" id="{C7426E2E-1A66-4FC2-83CB-C4AA56038C77}"/>
              </a:ext>
            </a:extLst>
          </p:cNvPr>
          <p:cNvSpPr txBox="1">
            <a:spLocks/>
          </p:cNvSpPr>
          <p:nvPr/>
        </p:nvSpPr>
        <p:spPr>
          <a:xfrm>
            <a:off x="167156" y="2283718"/>
            <a:ext cx="8352928" cy="377101"/>
          </a:xfrm>
          <a:prstGeom prst="rect">
            <a:avLst/>
          </a:prstGeom>
        </p:spPr>
        <p:txBody>
          <a:bodyPr wrap="square" lIns="68653" tIns="34327" rIns="68653" bIns="34327">
            <a:spAutoFit/>
          </a:bodyPr>
          <a:lstStyle>
            <a:lvl1pPr marL="257175" indent="-257175" algn="l" rtl="0" eaLnBrk="0" fontAlgn="base" hangingPunct="0">
              <a:spcBef>
                <a:spcPct val="20000"/>
              </a:spcBef>
              <a:spcAft>
                <a:spcPct val="0"/>
              </a:spcAft>
              <a:buChar char="•"/>
              <a:defRPr kumimoji="1" sz="2400">
                <a:solidFill>
                  <a:schemeClr val="tx1"/>
                </a:solidFill>
                <a:latin typeface="+mn-lt"/>
                <a:ea typeface="+mn-ea"/>
                <a:cs typeface="ＭＳ Ｐゴシック" charset="0"/>
              </a:defRPr>
            </a:lvl1pPr>
            <a:lvl2pPr marL="557213" indent="-214313" algn="l" rtl="0" eaLnBrk="0" fontAlgn="base" hangingPunct="0">
              <a:spcBef>
                <a:spcPct val="20000"/>
              </a:spcBef>
              <a:spcAft>
                <a:spcPct val="0"/>
              </a:spcAft>
              <a:buChar char="–"/>
              <a:defRPr kumimoji="1" sz="2100">
                <a:solidFill>
                  <a:schemeClr val="tx1"/>
                </a:solidFill>
                <a:latin typeface="+mn-lt"/>
                <a:ea typeface="+mn-ea"/>
              </a:defRPr>
            </a:lvl2pPr>
            <a:lvl3pPr marL="857250" indent="-171450" algn="l" rtl="0" eaLnBrk="0" fontAlgn="base" hangingPunct="0">
              <a:spcBef>
                <a:spcPct val="20000"/>
              </a:spcBef>
              <a:spcAft>
                <a:spcPct val="0"/>
              </a:spcAft>
              <a:buChar char="•"/>
              <a:defRPr kumimoji="1">
                <a:solidFill>
                  <a:schemeClr val="tx1"/>
                </a:solidFill>
                <a:latin typeface="+mn-lt"/>
                <a:ea typeface="+mn-ea"/>
              </a:defRPr>
            </a:lvl3pPr>
            <a:lvl4pPr marL="1200150" indent="-171450" algn="l" rtl="0" eaLnBrk="0" fontAlgn="base" hangingPunct="0">
              <a:spcBef>
                <a:spcPct val="20000"/>
              </a:spcBef>
              <a:spcAft>
                <a:spcPct val="0"/>
              </a:spcAft>
              <a:buChar char="–"/>
              <a:defRPr kumimoji="1" sz="1500">
                <a:solidFill>
                  <a:schemeClr val="tx1"/>
                </a:solidFill>
                <a:latin typeface="+mn-lt"/>
                <a:ea typeface="+mn-ea"/>
              </a:defRPr>
            </a:lvl4pPr>
            <a:lvl5pPr marL="1544638" indent="-171450" algn="l" rtl="0" eaLnBrk="0" fontAlgn="base" hangingPunct="0">
              <a:spcBef>
                <a:spcPct val="20000"/>
              </a:spcBef>
              <a:spcAft>
                <a:spcPct val="0"/>
              </a:spcAft>
              <a:buChar char="»"/>
              <a:defRPr kumimoji="1" sz="1500">
                <a:solidFill>
                  <a:schemeClr val="tx1"/>
                </a:solidFill>
                <a:latin typeface="+mn-lt"/>
                <a:ea typeface="+mn-ea"/>
              </a:defRPr>
            </a:lvl5pPr>
            <a:lvl6pPr marL="1887962" indent="-171633" algn="l" rtl="0" fontAlgn="base">
              <a:spcBef>
                <a:spcPct val="20000"/>
              </a:spcBef>
              <a:spcAft>
                <a:spcPct val="0"/>
              </a:spcAft>
              <a:buChar char="»"/>
              <a:defRPr kumimoji="1" sz="1500">
                <a:solidFill>
                  <a:schemeClr val="tx1"/>
                </a:solidFill>
                <a:latin typeface="+mn-lt"/>
                <a:ea typeface="+mn-ea"/>
              </a:defRPr>
            </a:lvl6pPr>
            <a:lvl7pPr marL="2231227" indent="-171633" algn="l" rtl="0" fontAlgn="base">
              <a:spcBef>
                <a:spcPct val="20000"/>
              </a:spcBef>
              <a:spcAft>
                <a:spcPct val="0"/>
              </a:spcAft>
              <a:buChar char="»"/>
              <a:defRPr kumimoji="1" sz="1500">
                <a:solidFill>
                  <a:schemeClr val="tx1"/>
                </a:solidFill>
                <a:latin typeface="+mn-lt"/>
                <a:ea typeface="+mn-ea"/>
              </a:defRPr>
            </a:lvl7pPr>
            <a:lvl8pPr marL="2574493" indent="-171633" algn="l" rtl="0" fontAlgn="base">
              <a:spcBef>
                <a:spcPct val="20000"/>
              </a:spcBef>
              <a:spcAft>
                <a:spcPct val="0"/>
              </a:spcAft>
              <a:buChar char="»"/>
              <a:defRPr kumimoji="1" sz="1500">
                <a:solidFill>
                  <a:schemeClr val="tx1"/>
                </a:solidFill>
                <a:latin typeface="+mn-lt"/>
                <a:ea typeface="+mn-ea"/>
              </a:defRPr>
            </a:lvl8pPr>
            <a:lvl9pPr marL="2917759" indent="-171633" algn="l" rtl="0" fontAlgn="base">
              <a:spcBef>
                <a:spcPct val="20000"/>
              </a:spcBef>
              <a:spcAft>
                <a:spcPct val="0"/>
              </a:spcAft>
              <a:buChar char="»"/>
              <a:defRPr kumimoji="1" sz="1500">
                <a:solidFill>
                  <a:schemeClr val="tx1"/>
                </a:solidFill>
                <a:latin typeface="+mn-lt"/>
                <a:ea typeface="+mn-ea"/>
              </a:defRPr>
            </a:lvl9pPr>
          </a:lstStyle>
          <a:p>
            <a:pPr marL="0" indent="0" algn="ctr">
              <a:spcBef>
                <a:spcPts val="1800"/>
              </a:spcBef>
              <a:buNone/>
            </a:pPr>
            <a:r>
              <a:rPr lang="en-US" altLang="ja-JP" sz="2000" kern="0" dirty="0"/>
              <a:t>Thank </a:t>
            </a:r>
            <a:r>
              <a:rPr lang="en-US" altLang="ja-JP" sz="2000" kern="0" dirty="0" err="1"/>
              <a:t>Bytedance</a:t>
            </a:r>
            <a:r>
              <a:rPr lang="en-US" altLang="ja-JP" sz="2000" kern="0" dirty="0"/>
              <a:t> for cross-check</a:t>
            </a:r>
          </a:p>
        </p:txBody>
      </p:sp>
    </p:spTree>
    <p:extLst>
      <p:ext uri="{BB962C8B-B14F-4D97-AF65-F5344CB8AC3E}">
        <p14:creationId xmlns:p14="http://schemas.microsoft.com/office/powerpoint/2010/main" val="3616190677"/>
      </p:ext>
    </p:extLst>
  </p:cSld>
  <p:clrMapOvr>
    <a:masterClrMapping/>
  </p:clrMapOvr>
</p:sld>
</file>

<file path=ppt/theme/theme1.xml><?xml version="1.0" encoding="utf-8"?>
<a:theme xmlns:a="http://schemas.openxmlformats.org/drawingml/2006/main" name="top_blue_16_9">
  <a:themeElements>
    <a:clrScheme name="top_blue_16_9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op_blue_16_9">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top_blue_16_9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top_blue_16_9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top_blue_16_9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top_blue_16_9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top_blue_16_9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top_blue_16_9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top_blue_16_9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top_blue_16_9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top_blue_16_9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top_blue_16_9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top_blue_16_9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top_blue_16_9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inside_blue_16_9_14">
  <a:themeElements>
    <a:clrScheme name="inside_blue_16_9_1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inside_blue_16_9_14">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19050">
          <a:solidFill>
            <a:srgbClr val="FFC000"/>
          </a:solidFill>
          <a:prstDash val="solid"/>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inside_blue_16_9_1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nside_blue_16_9_14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nside_blue_16_9_14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nside_blue_16_9_14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nside_blue_16_9_14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nside_blue_16_9_14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nside_blue_16_9_14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nside_blue_16_9_14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nside_blue_16_9_14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nside_blue_16_9_14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nside_blue_16_9_14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nside_blue_16_9_14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MacHDD1TB:Applications:Microsoft Office 2004:テンプレート:個人用テンプレート:inside_blue_16_9_14.pot</Template>
  <TotalTime>0</TotalTime>
  <Words>779</Words>
  <Application>Microsoft Office PowerPoint</Application>
  <PresentationFormat>On-screen Show (16:9)</PresentationFormat>
  <Paragraphs>301</Paragraphs>
  <Slides>8</Slides>
  <Notes>7</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8</vt:i4>
      </vt:variant>
    </vt:vector>
  </HeadingPairs>
  <TitlesOfParts>
    <vt:vector size="13" baseType="lpstr">
      <vt:lpstr>Arial</vt:lpstr>
      <vt:lpstr>Calibri</vt:lpstr>
      <vt:lpstr>Times New Roman</vt:lpstr>
      <vt:lpstr>top_blue_16_9</vt:lpstr>
      <vt:lpstr>inside_blue_16_9_14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2013-11-20T05:54:13Z</dcterms:created>
  <dcterms:modified xsi:type="dcterms:W3CDTF">2020-01-01T03:01:56Z</dcterms:modified>
</cp:coreProperties>
</file>