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17">
  <p:sldMasterIdLst>
    <p:sldMasterId id="2147483648" r:id="rId1"/>
  </p:sldMasterIdLst>
  <p:notesMasterIdLst>
    <p:notesMasterId r:id="rId9"/>
  </p:notesMasterIdLst>
  <p:handoutMasterIdLst>
    <p:handoutMasterId r:id="rId10"/>
  </p:handoutMasterIdLst>
  <p:sldIdLst>
    <p:sldId id="573" r:id="rId2"/>
    <p:sldId id="895" r:id="rId3"/>
    <p:sldId id="897" r:id="rId4"/>
    <p:sldId id="902" r:id="rId5"/>
    <p:sldId id="899" r:id="rId6"/>
    <p:sldId id="901" r:id="rId7"/>
    <p:sldId id="884" r:id="rId8"/>
  </p:sldIdLst>
  <p:sldSz cx="12192000" cy="6858000"/>
  <p:notesSz cx="6858000" cy="9144000"/>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0000"/>
    <a:srgbClr val="314FD5"/>
    <a:srgbClr val="F816D8"/>
    <a:srgbClr val="E05050"/>
    <a:srgbClr val="DDDFE5"/>
    <a:srgbClr val="F2F2F2"/>
    <a:srgbClr val="6AB19B"/>
    <a:srgbClr val="E04F4F"/>
    <a:srgbClr val="294D4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9008D3-BB2C-4CFB-9BBF-EDACB4968740}" v="115" dt="2020-01-10T16:53:33.2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95833" autoAdjust="0"/>
  </p:normalViewPr>
  <p:slideViewPr>
    <p:cSldViewPr snapToGrid="0">
      <p:cViewPr>
        <p:scale>
          <a:sx n="100" d="100"/>
          <a:sy n="100" d="100"/>
        </p:scale>
        <p:origin x="816" y="396"/>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25" d="100"/>
        <a:sy n="125" d="100"/>
      </p:scale>
      <p:origin x="0" y="-31692"/>
    </p:cViewPr>
  </p:sorterViewPr>
  <p:notesViewPr>
    <p:cSldViewPr snapToGrid="0">
      <p:cViewPr varScale="1">
        <p:scale>
          <a:sx n="121" d="100"/>
          <a:sy n="121" d="100"/>
        </p:scale>
        <p:origin x="2036"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can Nalci" userId="3445231b-e25f-46d5-ab80-ec6a24fc70e7" providerId="ADAL" clId="{76EAEB99-8F10-4763-8705-47928967693F}"/>
    <pc:docChg chg="undo custSel addSld delSld modSld">
      <pc:chgData name="Alican Nalci" userId="3445231b-e25f-46d5-ab80-ec6a24fc70e7" providerId="ADAL" clId="{76EAEB99-8F10-4763-8705-47928967693F}" dt="2019-06-30T02:09:09.804" v="1200" actId="20577"/>
      <pc:docMkLst>
        <pc:docMk/>
      </pc:docMkLst>
      <pc:sldChg chg="modSp">
        <pc:chgData name="Alican Nalci" userId="3445231b-e25f-46d5-ab80-ec6a24fc70e7" providerId="ADAL" clId="{76EAEB99-8F10-4763-8705-47928967693F}" dt="2019-06-30T01:44:10.140" v="737" actId="20577"/>
        <pc:sldMkLst>
          <pc:docMk/>
          <pc:sldMk cId="3810703501" sldId="573"/>
        </pc:sldMkLst>
        <pc:spChg chg="mod">
          <ac:chgData name="Alican Nalci" userId="3445231b-e25f-46d5-ab80-ec6a24fc70e7" providerId="ADAL" clId="{76EAEB99-8F10-4763-8705-47928967693F}" dt="2019-06-30T01:44:10.140" v="737" actId="20577"/>
          <ac:spMkLst>
            <pc:docMk/>
            <pc:sldMk cId="3810703501" sldId="573"/>
            <ac:spMk id="47" creationId="{938A968C-5DDC-4091-9567-74EF32CFAE27}"/>
          </ac:spMkLst>
        </pc:spChg>
      </pc:sldChg>
      <pc:sldChg chg="addSp delSp modSp add">
        <pc:chgData name="Alican Nalci" userId="3445231b-e25f-46d5-ab80-ec6a24fc70e7" providerId="ADAL" clId="{76EAEB99-8F10-4763-8705-47928967693F}" dt="2019-06-30T02:08:16.637" v="1198" actId="1076"/>
        <pc:sldMkLst>
          <pc:docMk/>
          <pc:sldMk cId="745862739" sldId="893"/>
        </pc:sldMkLst>
        <pc:spChg chg="mod">
          <ac:chgData name="Alican Nalci" userId="3445231b-e25f-46d5-ab80-ec6a24fc70e7" providerId="ADAL" clId="{76EAEB99-8F10-4763-8705-47928967693F}" dt="2019-06-30T01:56:21.860" v="985" actId="1076"/>
          <ac:spMkLst>
            <pc:docMk/>
            <pc:sldMk cId="745862739" sldId="893"/>
            <ac:spMk id="2" creationId="{D4AE8784-CD6E-46B2-8482-386F738E77D2}"/>
          </ac:spMkLst>
        </pc:spChg>
        <pc:spChg chg="del">
          <ac:chgData name="Alican Nalci" userId="3445231b-e25f-46d5-ab80-ec6a24fc70e7" providerId="ADAL" clId="{76EAEB99-8F10-4763-8705-47928967693F}" dt="2019-06-30T01:53:45.016" v="962" actId="478"/>
          <ac:spMkLst>
            <pc:docMk/>
            <pc:sldMk cId="745862739" sldId="893"/>
            <ac:spMk id="3" creationId="{9F8536E9-FB7A-4F5A-898C-75735B4E0255}"/>
          </ac:spMkLst>
        </pc:spChg>
        <pc:spChg chg="mod">
          <ac:chgData name="Alican Nalci" userId="3445231b-e25f-46d5-ab80-ec6a24fc70e7" providerId="ADAL" clId="{76EAEB99-8F10-4763-8705-47928967693F}" dt="2019-06-30T02:04:39.005" v="1105" actId="1076"/>
          <ac:spMkLst>
            <pc:docMk/>
            <pc:sldMk cId="745862739" sldId="893"/>
            <ac:spMk id="4" creationId="{29950C7A-410D-4043-98DC-DB6042ABA76F}"/>
          </ac:spMkLst>
        </pc:spChg>
        <pc:spChg chg="del">
          <ac:chgData name="Alican Nalci" userId="3445231b-e25f-46d5-ab80-ec6a24fc70e7" providerId="ADAL" clId="{76EAEB99-8F10-4763-8705-47928967693F}" dt="2019-06-30T01:57:14.142" v="995" actId="478"/>
          <ac:spMkLst>
            <pc:docMk/>
            <pc:sldMk cId="745862739" sldId="893"/>
            <ac:spMk id="5" creationId="{D805AB8D-FE72-4001-86F6-0FFC1BE7B6DF}"/>
          </ac:spMkLst>
        </pc:spChg>
        <pc:spChg chg="add del">
          <ac:chgData name="Alican Nalci" userId="3445231b-e25f-46d5-ab80-ec6a24fc70e7" providerId="ADAL" clId="{76EAEB99-8F10-4763-8705-47928967693F}" dt="2019-06-30T01:54:06.356" v="964"/>
          <ac:spMkLst>
            <pc:docMk/>
            <pc:sldMk cId="745862739" sldId="893"/>
            <ac:spMk id="7" creationId="{68CB38BD-9F73-4BDC-BC91-00B8D3E12845}"/>
          </ac:spMkLst>
        </pc:spChg>
        <pc:graphicFrameChg chg="add del">
          <ac:chgData name="Alican Nalci" userId="3445231b-e25f-46d5-ab80-ec6a24fc70e7" providerId="ADAL" clId="{76EAEB99-8F10-4763-8705-47928967693F}" dt="2019-06-30T01:54:06.356" v="964"/>
          <ac:graphicFrameMkLst>
            <pc:docMk/>
            <pc:sldMk cId="745862739" sldId="893"/>
            <ac:graphicFrameMk id="6" creationId="{0E1A93C1-CE1A-4967-A0B7-233F1581FD5B}"/>
          </ac:graphicFrameMkLst>
        </pc:graphicFrameChg>
        <pc:graphicFrameChg chg="add del modGraphic">
          <ac:chgData name="Alican Nalci" userId="3445231b-e25f-46d5-ab80-ec6a24fc70e7" providerId="ADAL" clId="{76EAEB99-8F10-4763-8705-47928967693F}" dt="2019-06-30T02:00:49.664" v="1033" actId="478"/>
          <ac:graphicFrameMkLst>
            <pc:docMk/>
            <pc:sldMk cId="745862739" sldId="893"/>
            <ac:graphicFrameMk id="11" creationId="{414335DC-0B94-4671-A9D9-0ABE54F6B27D}"/>
          </ac:graphicFrameMkLst>
        </pc:graphicFrameChg>
        <pc:graphicFrameChg chg="add mod modGraphic">
          <ac:chgData name="Alican Nalci" userId="3445231b-e25f-46d5-ab80-ec6a24fc70e7" providerId="ADAL" clId="{76EAEB99-8F10-4763-8705-47928967693F}" dt="2019-06-30T02:08:16.637" v="1198" actId="1076"/>
          <ac:graphicFrameMkLst>
            <pc:docMk/>
            <pc:sldMk cId="745862739" sldId="893"/>
            <ac:graphicFrameMk id="12" creationId="{02E9B247-661A-4551-B606-E5AEFC6F167B}"/>
          </ac:graphicFrameMkLst>
        </pc:graphicFrameChg>
        <pc:graphicFrameChg chg="add del">
          <ac:chgData name="Alican Nalci" userId="3445231b-e25f-46d5-ab80-ec6a24fc70e7" providerId="ADAL" clId="{76EAEB99-8F10-4763-8705-47928967693F}" dt="2019-06-30T02:01:09.986" v="1040"/>
          <ac:graphicFrameMkLst>
            <pc:docMk/>
            <pc:sldMk cId="745862739" sldId="893"/>
            <ac:graphicFrameMk id="13" creationId="{B5425AD3-A9A8-4242-A57F-2BFE2660C124}"/>
          </ac:graphicFrameMkLst>
        </pc:graphicFrameChg>
        <pc:graphicFrameChg chg="add mod modGraphic">
          <ac:chgData name="Alican Nalci" userId="3445231b-e25f-46d5-ab80-ec6a24fc70e7" providerId="ADAL" clId="{76EAEB99-8F10-4763-8705-47928967693F}" dt="2019-06-30T02:08:16.637" v="1198" actId="1076"/>
          <ac:graphicFrameMkLst>
            <pc:docMk/>
            <pc:sldMk cId="745862739" sldId="893"/>
            <ac:graphicFrameMk id="14" creationId="{09AC31E4-E2A7-4A1B-9AB8-420300DF96BB}"/>
          </ac:graphicFrameMkLst>
        </pc:graphicFrameChg>
        <pc:graphicFrameChg chg="add del">
          <ac:chgData name="Alican Nalci" userId="3445231b-e25f-46d5-ab80-ec6a24fc70e7" providerId="ADAL" clId="{76EAEB99-8F10-4763-8705-47928967693F}" dt="2019-06-30T02:01:23.423" v="1046"/>
          <ac:graphicFrameMkLst>
            <pc:docMk/>
            <pc:sldMk cId="745862739" sldId="893"/>
            <ac:graphicFrameMk id="15" creationId="{C1CA24DA-DB26-42B4-ACE6-AB228637F1F2}"/>
          </ac:graphicFrameMkLst>
        </pc:graphicFrameChg>
        <pc:graphicFrameChg chg="add mod modGraphic">
          <ac:chgData name="Alican Nalci" userId="3445231b-e25f-46d5-ab80-ec6a24fc70e7" providerId="ADAL" clId="{76EAEB99-8F10-4763-8705-47928967693F}" dt="2019-06-30T02:08:14.129" v="1197" actId="1076"/>
          <ac:graphicFrameMkLst>
            <pc:docMk/>
            <pc:sldMk cId="745862739" sldId="893"/>
            <ac:graphicFrameMk id="16" creationId="{4E48B053-A1A0-4DAC-9390-7F4EE8B1DCC0}"/>
          </ac:graphicFrameMkLst>
        </pc:graphicFrameChg>
        <pc:picChg chg="add del mod">
          <ac:chgData name="Alican Nalci" userId="3445231b-e25f-46d5-ab80-ec6a24fc70e7" providerId="ADAL" clId="{76EAEB99-8F10-4763-8705-47928967693F}" dt="2019-06-30T02:00:04.996" v="1028" actId="478"/>
          <ac:picMkLst>
            <pc:docMk/>
            <pc:sldMk cId="745862739" sldId="893"/>
            <ac:picMk id="8" creationId="{75749F54-CADC-4289-A91E-622DC23BFCA7}"/>
          </ac:picMkLst>
        </pc:picChg>
        <pc:picChg chg="add del mod modCrop">
          <ac:chgData name="Alican Nalci" userId="3445231b-e25f-46d5-ab80-ec6a24fc70e7" providerId="ADAL" clId="{76EAEB99-8F10-4763-8705-47928967693F}" dt="2019-06-30T02:00:04.660" v="1027" actId="478"/>
          <ac:picMkLst>
            <pc:docMk/>
            <pc:sldMk cId="745862739" sldId="893"/>
            <ac:picMk id="9" creationId="{CB1DB5F8-E5EE-4B03-AC1E-574A6B38DE63}"/>
          </ac:picMkLst>
        </pc:picChg>
        <pc:picChg chg="add del mod">
          <ac:chgData name="Alican Nalci" userId="3445231b-e25f-46d5-ab80-ec6a24fc70e7" providerId="ADAL" clId="{76EAEB99-8F10-4763-8705-47928967693F}" dt="2019-06-30T02:00:03.816" v="1026" actId="478"/>
          <ac:picMkLst>
            <pc:docMk/>
            <pc:sldMk cId="745862739" sldId="893"/>
            <ac:picMk id="10" creationId="{000A2F79-F258-46DE-A9E2-E9E39B86959F}"/>
          </ac:picMkLst>
        </pc:picChg>
      </pc:sldChg>
      <pc:sldChg chg="addSp delSp modSp add">
        <pc:chgData name="Alican Nalci" userId="3445231b-e25f-46d5-ab80-ec6a24fc70e7" providerId="ADAL" clId="{76EAEB99-8F10-4763-8705-47928967693F}" dt="2019-06-30T02:07:00.552" v="1192" actId="5793"/>
        <pc:sldMkLst>
          <pc:docMk/>
          <pc:sldMk cId="779962407" sldId="894"/>
        </pc:sldMkLst>
        <pc:spChg chg="mod">
          <ac:chgData name="Alican Nalci" userId="3445231b-e25f-46d5-ab80-ec6a24fc70e7" providerId="ADAL" clId="{76EAEB99-8F10-4763-8705-47928967693F}" dt="2019-06-30T02:03:51.011" v="1095" actId="20577"/>
          <ac:spMkLst>
            <pc:docMk/>
            <pc:sldMk cId="779962407" sldId="894"/>
            <ac:spMk id="2" creationId="{D4AE8784-CD6E-46B2-8482-386F738E77D2}"/>
          </ac:spMkLst>
        </pc:spChg>
        <pc:spChg chg="del">
          <ac:chgData name="Alican Nalci" userId="3445231b-e25f-46d5-ab80-ec6a24fc70e7" providerId="ADAL" clId="{76EAEB99-8F10-4763-8705-47928967693F}" dt="2019-06-30T02:03:53.881" v="1096" actId="478"/>
          <ac:spMkLst>
            <pc:docMk/>
            <pc:sldMk cId="779962407" sldId="894"/>
            <ac:spMk id="4" creationId="{29950C7A-410D-4043-98DC-DB6042ABA76F}"/>
          </ac:spMkLst>
        </pc:spChg>
        <pc:spChg chg="add del mod">
          <ac:chgData name="Alican Nalci" userId="3445231b-e25f-46d5-ab80-ec6a24fc70e7" providerId="ADAL" clId="{76EAEB99-8F10-4763-8705-47928967693F}" dt="2019-06-30T02:03:56.126" v="1097" actId="478"/>
          <ac:spMkLst>
            <pc:docMk/>
            <pc:sldMk cId="779962407" sldId="894"/>
            <ac:spMk id="6" creationId="{98A513F4-00B4-47D2-A76D-B6B580F69655}"/>
          </ac:spMkLst>
        </pc:spChg>
        <pc:spChg chg="add mod">
          <ac:chgData name="Alican Nalci" userId="3445231b-e25f-46d5-ab80-ec6a24fc70e7" providerId="ADAL" clId="{76EAEB99-8F10-4763-8705-47928967693F}" dt="2019-06-30T02:07:00.552" v="1192" actId="5793"/>
          <ac:spMkLst>
            <pc:docMk/>
            <pc:sldMk cId="779962407" sldId="894"/>
            <ac:spMk id="10" creationId="{87021F14-D530-46B6-9010-982A15F3CB5E}"/>
          </ac:spMkLst>
        </pc:spChg>
        <pc:picChg chg="add del mod">
          <ac:chgData name="Alican Nalci" userId="3445231b-e25f-46d5-ab80-ec6a24fc70e7" providerId="ADAL" clId="{76EAEB99-8F10-4763-8705-47928967693F}" dt="2019-06-30T02:03:58.319" v="1098" actId="478"/>
          <ac:picMkLst>
            <pc:docMk/>
            <pc:sldMk cId="779962407" sldId="894"/>
            <ac:picMk id="3" creationId="{2A7B660D-E155-4528-9162-F3983DFA0F35}"/>
          </ac:picMkLst>
        </pc:picChg>
        <pc:picChg chg="del">
          <ac:chgData name="Alican Nalci" userId="3445231b-e25f-46d5-ab80-ec6a24fc70e7" providerId="ADAL" clId="{76EAEB99-8F10-4763-8705-47928967693F}" dt="2019-06-30T01:57:53.881" v="1013" actId="478"/>
          <ac:picMkLst>
            <pc:docMk/>
            <pc:sldMk cId="779962407" sldId="894"/>
            <ac:picMk id="8" creationId="{75749F54-CADC-4289-A91E-622DC23BFCA7}"/>
          </ac:picMkLst>
        </pc:picChg>
        <pc:picChg chg="del">
          <ac:chgData name="Alican Nalci" userId="3445231b-e25f-46d5-ab80-ec6a24fc70e7" providerId="ADAL" clId="{76EAEB99-8F10-4763-8705-47928967693F}" dt="2019-06-30T01:57:54.596" v="1014" actId="478"/>
          <ac:picMkLst>
            <pc:docMk/>
            <pc:sldMk cId="779962407" sldId="894"/>
            <ac:picMk id="9" creationId="{CB1DB5F8-E5EE-4B03-AC1E-574A6B38DE63}"/>
          </ac:picMkLst>
        </pc:picChg>
      </pc:sldChg>
    </pc:docChg>
  </pc:docChgLst>
  <pc:docChgLst>
    <pc:chgData name="Alican Nalci" userId="3445231b-e25f-46d5-ab80-ec6a24fc70e7" providerId="ADAL" clId="{0050EC7F-F85A-49B7-B671-A7EDF9A152EF}"/>
    <pc:docChg chg="modSld">
      <pc:chgData name="Alican Nalci" userId="3445231b-e25f-46d5-ab80-ec6a24fc70e7" providerId="ADAL" clId="{0050EC7F-F85A-49B7-B671-A7EDF9A152EF}" dt="2020-01-04T23:39:05.412" v="1" actId="20577"/>
      <pc:docMkLst>
        <pc:docMk/>
      </pc:docMkLst>
      <pc:sldChg chg="modSp">
        <pc:chgData name="Alican Nalci" userId="3445231b-e25f-46d5-ab80-ec6a24fc70e7" providerId="ADAL" clId="{0050EC7F-F85A-49B7-B671-A7EDF9A152EF}" dt="2020-01-04T23:39:05.412" v="1" actId="20577"/>
        <pc:sldMkLst>
          <pc:docMk/>
          <pc:sldMk cId="3810703501" sldId="573"/>
        </pc:sldMkLst>
        <pc:spChg chg="mod">
          <ac:chgData name="Alican Nalci" userId="3445231b-e25f-46d5-ab80-ec6a24fc70e7" providerId="ADAL" clId="{0050EC7F-F85A-49B7-B671-A7EDF9A152EF}" dt="2020-01-04T23:39:05.412" v="1" actId="20577"/>
          <ac:spMkLst>
            <pc:docMk/>
            <pc:sldMk cId="3810703501" sldId="573"/>
            <ac:spMk id="3" creationId="{2584845F-75C2-415A-8317-9BE337A0A649}"/>
          </ac:spMkLst>
        </pc:spChg>
      </pc:sldChg>
    </pc:docChg>
  </pc:docChgLst>
  <pc:docChgLst>
    <pc:chgData name="Alican Nalci" userId="3445231b-e25f-46d5-ab80-ec6a24fc70e7" providerId="ADAL" clId="{714303F4-894C-4A72-A4AF-B960E930045A}"/>
    <pc:docChg chg="undo custSel addSld delSld modSld">
      <pc:chgData name="Alican Nalci" userId="3445231b-e25f-46d5-ab80-ec6a24fc70e7" providerId="ADAL" clId="{714303F4-894C-4A72-A4AF-B960E930045A}" dt="2019-10-02T22:04:28.998" v="961" actId="20577"/>
      <pc:docMkLst>
        <pc:docMk/>
      </pc:docMkLst>
      <pc:sldChg chg="modSp">
        <pc:chgData name="Alican Nalci" userId="3445231b-e25f-46d5-ab80-ec6a24fc70e7" providerId="ADAL" clId="{714303F4-894C-4A72-A4AF-B960E930045A}" dt="2019-09-29T22:50:24.181" v="143" actId="20577"/>
        <pc:sldMkLst>
          <pc:docMk/>
          <pc:sldMk cId="3810703501" sldId="573"/>
        </pc:sldMkLst>
        <pc:spChg chg="mod">
          <ac:chgData name="Alican Nalci" userId="3445231b-e25f-46d5-ab80-ec6a24fc70e7" providerId="ADAL" clId="{714303F4-894C-4A72-A4AF-B960E930045A}" dt="2019-09-29T22:47:31.818" v="23" actId="20577"/>
          <ac:spMkLst>
            <pc:docMk/>
            <pc:sldMk cId="3810703501" sldId="573"/>
            <ac:spMk id="3" creationId="{2584845F-75C2-415A-8317-9BE337A0A649}"/>
          </ac:spMkLst>
        </pc:spChg>
        <pc:spChg chg="mod">
          <ac:chgData name="Alican Nalci" userId="3445231b-e25f-46d5-ab80-ec6a24fc70e7" providerId="ADAL" clId="{714303F4-894C-4A72-A4AF-B960E930045A}" dt="2019-09-29T22:47:25.973" v="22" actId="20577"/>
          <ac:spMkLst>
            <pc:docMk/>
            <pc:sldMk cId="3810703501" sldId="573"/>
            <ac:spMk id="15" creationId="{2EFDC189-CD20-4DA6-8A0F-A2DF278B8EAD}"/>
          </ac:spMkLst>
        </pc:spChg>
        <pc:spChg chg="mod">
          <ac:chgData name="Alican Nalci" userId="3445231b-e25f-46d5-ab80-ec6a24fc70e7" providerId="ADAL" clId="{714303F4-894C-4A72-A4AF-B960E930045A}" dt="2019-09-29T22:50:24.181" v="143" actId="20577"/>
          <ac:spMkLst>
            <pc:docMk/>
            <pc:sldMk cId="3810703501" sldId="573"/>
            <ac:spMk id="47" creationId="{938A968C-5DDC-4091-9567-74EF32CFAE27}"/>
          </ac:spMkLst>
        </pc:spChg>
      </pc:sldChg>
      <pc:sldChg chg="delSp modSp">
        <pc:chgData name="Alican Nalci" userId="3445231b-e25f-46d5-ab80-ec6a24fc70e7" providerId="ADAL" clId="{714303F4-894C-4A72-A4AF-B960E930045A}" dt="2019-10-02T22:03:31.704" v="915" actId="1076"/>
        <pc:sldMkLst>
          <pc:docMk/>
          <pc:sldMk cId="745862739" sldId="893"/>
        </pc:sldMkLst>
        <pc:spChg chg="mod">
          <ac:chgData name="Alican Nalci" userId="3445231b-e25f-46d5-ab80-ec6a24fc70e7" providerId="ADAL" clId="{714303F4-894C-4A72-A4AF-B960E930045A}" dt="2019-10-02T22:03:26.396" v="914" actId="20577"/>
          <ac:spMkLst>
            <pc:docMk/>
            <pc:sldMk cId="745862739" sldId="893"/>
            <ac:spMk id="4" creationId="{29950C7A-410D-4043-98DC-DB6042ABA76F}"/>
          </ac:spMkLst>
        </pc:spChg>
        <pc:spChg chg="mod">
          <ac:chgData name="Alican Nalci" userId="3445231b-e25f-46d5-ab80-ec6a24fc70e7" providerId="ADAL" clId="{714303F4-894C-4A72-A4AF-B960E930045A}" dt="2019-10-02T22:03:07.094" v="854" actId="20577"/>
          <ac:spMkLst>
            <pc:docMk/>
            <pc:sldMk cId="745862739" sldId="893"/>
            <ac:spMk id="7" creationId="{174D2F37-183F-4F96-BCB7-2C307D512F46}"/>
          </ac:spMkLst>
        </pc:spChg>
        <pc:spChg chg="mod">
          <ac:chgData name="Alican Nalci" userId="3445231b-e25f-46d5-ab80-ec6a24fc70e7" providerId="ADAL" clId="{714303F4-894C-4A72-A4AF-B960E930045A}" dt="2019-10-02T22:03:31.704" v="915" actId="1076"/>
          <ac:spMkLst>
            <pc:docMk/>
            <pc:sldMk cId="745862739" sldId="893"/>
            <ac:spMk id="8" creationId="{A2DED60A-035B-4BF1-8BF8-F74DF3AEE134}"/>
          </ac:spMkLst>
        </pc:spChg>
        <pc:graphicFrameChg chg="mod modGraphic">
          <ac:chgData name="Alican Nalci" userId="3445231b-e25f-46d5-ab80-ec6a24fc70e7" providerId="ADAL" clId="{714303F4-894C-4A72-A4AF-B960E930045A}" dt="2019-10-02T22:03:31.704" v="915" actId="1076"/>
          <ac:graphicFrameMkLst>
            <pc:docMk/>
            <pc:sldMk cId="745862739" sldId="893"/>
            <ac:graphicFrameMk id="9" creationId="{CE27B0A7-ADF3-4846-A718-2C9105437B8A}"/>
          </ac:graphicFrameMkLst>
        </pc:graphicFrameChg>
        <pc:graphicFrameChg chg="del">
          <ac:chgData name="Alican Nalci" userId="3445231b-e25f-46d5-ab80-ec6a24fc70e7" providerId="ADAL" clId="{714303F4-894C-4A72-A4AF-B960E930045A}" dt="2019-09-29T22:49:58.230" v="130" actId="478"/>
          <ac:graphicFrameMkLst>
            <pc:docMk/>
            <pc:sldMk cId="745862739" sldId="893"/>
            <ac:graphicFrameMk id="12" creationId="{02E9B247-661A-4551-B606-E5AEFC6F167B}"/>
          </ac:graphicFrameMkLst>
        </pc:graphicFrameChg>
        <pc:graphicFrameChg chg="del">
          <ac:chgData name="Alican Nalci" userId="3445231b-e25f-46d5-ab80-ec6a24fc70e7" providerId="ADAL" clId="{714303F4-894C-4A72-A4AF-B960E930045A}" dt="2019-09-29T22:49:58.230" v="130" actId="478"/>
          <ac:graphicFrameMkLst>
            <pc:docMk/>
            <pc:sldMk cId="745862739" sldId="893"/>
            <ac:graphicFrameMk id="14" creationId="{09AC31E4-E2A7-4A1B-9AB8-420300DF96BB}"/>
          </ac:graphicFrameMkLst>
        </pc:graphicFrameChg>
      </pc:sldChg>
      <pc:sldChg chg="addSp modSp modAnim">
        <pc:chgData name="Alican Nalci" userId="3445231b-e25f-46d5-ab80-ec6a24fc70e7" providerId="ADAL" clId="{714303F4-894C-4A72-A4AF-B960E930045A}" dt="2019-10-02T22:01:48.796" v="841" actId="20577"/>
        <pc:sldMkLst>
          <pc:docMk/>
          <pc:sldMk cId="779962407" sldId="894"/>
        </pc:sldMkLst>
        <pc:spChg chg="mod">
          <ac:chgData name="Alican Nalci" userId="3445231b-e25f-46d5-ab80-ec6a24fc70e7" providerId="ADAL" clId="{714303F4-894C-4A72-A4AF-B960E930045A}" dt="2019-10-02T22:01:48.796" v="841" actId="20577"/>
          <ac:spMkLst>
            <pc:docMk/>
            <pc:sldMk cId="779962407" sldId="894"/>
            <ac:spMk id="10" creationId="{87021F14-D530-46B6-9010-982A15F3CB5E}"/>
          </ac:spMkLst>
        </pc:spChg>
        <pc:spChg chg="add mod">
          <ac:chgData name="Alican Nalci" userId="3445231b-e25f-46d5-ab80-ec6a24fc70e7" providerId="ADAL" clId="{714303F4-894C-4A72-A4AF-B960E930045A}" dt="2019-10-02T21:45:37.443" v="724" actId="1076"/>
          <ac:spMkLst>
            <pc:docMk/>
            <pc:sldMk cId="779962407" sldId="894"/>
            <ac:spMk id="13" creationId="{D3A20F11-01DE-429B-AE03-2C8E725A7663}"/>
          </ac:spMkLst>
        </pc:spChg>
        <pc:grpChg chg="add mod">
          <ac:chgData name="Alican Nalci" userId="3445231b-e25f-46d5-ab80-ec6a24fc70e7" providerId="ADAL" clId="{714303F4-894C-4A72-A4AF-B960E930045A}" dt="2019-10-02T21:45:37.443" v="724" actId="1076"/>
          <ac:grpSpMkLst>
            <pc:docMk/>
            <pc:sldMk cId="779962407" sldId="894"/>
            <ac:grpSpMk id="4" creationId="{91F1740B-FBDC-4A14-8209-F00C9E8D7640}"/>
          </ac:grpSpMkLst>
        </pc:grpChg>
      </pc:sldChg>
      <pc:sldChg chg="addSp delSp modSp delAnim modAnim">
        <pc:chgData name="Alican Nalci" userId="3445231b-e25f-46d5-ab80-ec6a24fc70e7" providerId="ADAL" clId="{714303F4-894C-4A72-A4AF-B960E930045A}" dt="2019-10-02T22:00:02.778" v="832" actId="1035"/>
        <pc:sldMkLst>
          <pc:docMk/>
          <pc:sldMk cId="729874356" sldId="895"/>
        </pc:sldMkLst>
        <pc:spChg chg="add mod">
          <ac:chgData name="Alican Nalci" userId="3445231b-e25f-46d5-ab80-ec6a24fc70e7" providerId="ADAL" clId="{714303F4-894C-4A72-A4AF-B960E930045A}" dt="2019-10-02T21:20:30.207" v="339" actId="164"/>
          <ac:spMkLst>
            <pc:docMk/>
            <pc:sldMk cId="729874356" sldId="895"/>
            <ac:spMk id="2" creationId="{90B46B68-E108-4B62-968F-237DB73B7232}"/>
          </ac:spMkLst>
        </pc:spChg>
        <pc:spChg chg="mod">
          <ac:chgData name="Alican Nalci" userId="3445231b-e25f-46d5-ab80-ec6a24fc70e7" providerId="ADAL" clId="{714303F4-894C-4A72-A4AF-B960E930045A}" dt="2019-10-02T21:46:48.473" v="804" actId="1076"/>
          <ac:spMkLst>
            <pc:docMk/>
            <pc:sldMk cId="729874356" sldId="895"/>
            <ac:spMk id="3" creationId="{F81AF39C-6F9A-4F6D-A215-80B6395BD8F1}"/>
          </ac:spMkLst>
        </pc:spChg>
        <pc:spChg chg="add mod">
          <ac:chgData name="Alican Nalci" userId="3445231b-e25f-46d5-ab80-ec6a24fc70e7" providerId="ADAL" clId="{714303F4-894C-4A72-A4AF-B960E930045A}" dt="2019-10-02T21:46:45.249" v="803" actId="1076"/>
          <ac:spMkLst>
            <pc:docMk/>
            <pc:sldMk cId="729874356" sldId="895"/>
            <ac:spMk id="4" creationId="{1DD3B397-58A5-4554-9B74-AA6C2A492FFD}"/>
          </ac:spMkLst>
        </pc:spChg>
        <pc:spChg chg="mod">
          <ac:chgData name="Alican Nalci" userId="3445231b-e25f-46d5-ab80-ec6a24fc70e7" providerId="ADAL" clId="{714303F4-894C-4A72-A4AF-B960E930045A}" dt="2019-09-29T22:49:21.804" v="75" actId="20577"/>
          <ac:spMkLst>
            <pc:docMk/>
            <pc:sldMk cId="729874356" sldId="895"/>
            <ac:spMk id="5" creationId="{33552B40-C14C-41B9-B31C-8ABEF02B950D}"/>
          </ac:spMkLst>
        </pc:spChg>
        <pc:spChg chg="add mod">
          <ac:chgData name="Alican Nalci" userId="3445231b-e25f-46d5-ab80-ec6a24fc70e7" providerId="ADAL" clId="{714303F4-894C-4A72-A4AF-B960E930045A}" dt="2019-10-02T21:20:30.207" v="339" actId="164"/>
          <ac:spMkLst>
            <pc:docMk/>
            <pc:sldMk cId="729874356" sldId="895"/>
            <ac:spMk id="6" creationId="{26AF2A15-ADBE-4ECA-B76B-28B32419F28C}"/>
          </ac:spMkLst>
        </pc:spChg>
        <pc:spChg chg="add mod">
          <ac:chgData name="Alican Nalci" userId="3445231b-e25f-46d5-ab80-ec6a24fc70e7" providerId="ADAL" clId="{714303F4-894C-4A72-A4AF-B960E930045A}" dt="2019-10-02T21:20:30.207" v="339" actId="164"/>
          <ac:spMkLst>
            <pc:docMk/>
            <pc:sldMk cId="729874356" sldId="895"/>
            <ac:spMk id="7" creationId="{E4728497-C540-4966-A3B4-B2B1A8CFBC9F}"/>
          </ac:spMkLst>
        </pc:spChg>
        <pc:spChg chg="mod">
          <ac:chgData name="Alican Nalci" userId="3445231b-e25f-46d5-ab80-ec6a24fc70e7" providerId="ADAL" clId="{714303F4-894C-4A72-A4AF-B960E930045A}" dt="2019-09-29T22:49:38.829" v="102" actId="5793"/>
          <ac:spMkLst>
            <pc:docMk/>
            <pc:sldMk cId="729874356" sldId="895"/>
            <ac:spMk id="8" creationId="{3C686AC6-5FD1-4ACE-B966-EBA48C395B9B}"/>
          </ac:spMkLst>
        </pc:spChg>
        <pc:spChg chg="add del mod">
          <ac:chgData name="Alican Nalci" userId="3445231b-e25f-46d5-ab80-ec6a24fc70e7" providerId="ADAL" clId="{714303F4-894C-4A72-A4AF-B960E930045A}" dt="2019-10-02T21:18:09.337" v="216" actId="767"/>
          <ac:spMkLst>
            <pc:docMk/>
            <pc:sldMk cId="729874356" sldId="895"/>
            <ac:spMk id="8" creationId="{B67969E1-3F6F-4521-8C8A-6249ADCC0354}"/>
          </ac:spMkLst>
        </pc:spChg>
        <pc:spChg chg="add mod">
          <ac:chgData name="Alican Nalci" userId="3445231b-e25f-46d5-ab80-ec6a24fc70e7" providerId="ADAL" clId="{714303F4-894C-4A72-A4AF-B960E930045A}" dt="2019-10-02T21:23:03.353" v="435" actId="1076"/>
          <ac:spMkLst>
            <pc:docMk/>
            <pc:sldMk cId="729874356" sldId="895"/>
            <ac:spMk id="9" creationId="{BA1E1468-B14D-40CE-AC17-92BCCE63F87C}"/>
          </ac:spMkLst>
        </pc:spChg>
        <pc:spChg chg="add mod">
          <ac:chgData name="Alican Nalci" userId="3445231b-e25f-46d5-ab80-ec6a24fc70e7" providerId="ADAL" clId="{714303F4-894C-4A72-A4AF-B960E930045A}" dt="2019-10-02T21:22:43.528" v="432" actId="13926"/>
          <ac:spMkLst>
            <pc:docMk/>
            <pc:sldMk cId="729874356" sldId="895"/>
            <ac:spMk id="10" creationId="{CEF31349-6083-4016-99A1-68438DBE9D4F}"/>
          </ac:spMkLst>
        </pc:spChg>
        <pc:spChg chg="add del mod">
          <ac:chgData name="Alican Nalci" userId="3445231b-e25f-46d5-ab80-ec6a24fc70e7" providerId="ADAL" clId="{714303F4-894C-4A72-A4AF-B960E930045A}" dt="2019-10-02T21:20:01.568" v="329" actId="478"/>
          <ac:spMkLst>
            <pc:docMk/>
            <pc:sldMk cId="729874356" sldId="895"/>
            <ac:spMk id="11" creationId="{3F03D3A0-FD11-472D-B1BC-BCF726C7564C}"/>
          </ac:spMkLst>
        </pc:spChg>
        <pc:spChg chg="add mod">
          <ac:chgData name="Alican Nalci" userId="3445231b-e25f-46d5-ab80-ec6a24fc70e7" providerId="ADAL" clId="{714303F4-894C-4A72-A4AF-B960E930045A}" dt="2019-10-02T21:22:58.828" v="434" actId="1076"/>
          <ac:spMkLst>
            <pc:docMk/>
            <pc:sldMk cId="729874356" sldId="895"/>
            <ac:spMk id="12" creationId="{BCF7CF9E-6D88-4DE1-B377-A6DE559B49A4}"/>
          </ac:spMkLst>
        </pc:spChg>
        <pc:spChg chg="add mod">
          <ac:chgData name="Alican Nalci" userId="3445231b-e25f-46d5-ab80-ec6a24fc70e7" providerId="ADAL" clId="{714303F4-894C-4A72-A4AF-B960E930045A}" dt="2019-10-02T22:00:02.778" v="832" actId="1035"/>
          <ac:spMkLst>
            <pc:docMk/>
            <pc:sldMk cId="729874356" sldId="895"/>
            <ac:spMk id="14" creationId="{6B8A74B3-BEF3-4B9B-BB73-701206064A30}"/>
          </ac:spMkLst>
        </pc:spChg>
        <pc:grpChg chg="add mod">
          <ac:chgData name="Alican Nalci" userId="3445231b-e25f-46d5-ab80-ec6a24fc70e7" providerId="ADAL" clId="{714303F4-894C-4A72-A4AF-B960E930045A}" dt="2019-10-02T22:00:02.778" v="832" actId="1035"/>
          <ac:grpSpMkLst>
            <pc:docMk/>
            <pc:sldMk cId="729874356" sldId="895"/>
            <ac:grpSpMk id="13" creationId="{6B143927-A929-4845-B8F4-F49110784B63}"/>
          </ac:grpSpMkLst>
        </pc:grpChg>
        <pc:graphicFrameChg chg="del">
          <ac:chgData name="Alican Nalci" userId="3445231b-e25f-46d5-ab80-ec6a24fc70e7" providerId="ADAL" clId="{714303F4-894C-4A72-A4AF-B960E930045A}" dt="2019-09-29T22:49:35.216" v="96" actId="478"/>
          <ac:graphicFrameMkLst>
            <pc:docMk/>
            <pc:sldMk cId="729874356" sldId="895"/>
            <ac:graphicFrameMk id="3" creationId="{29CB5F1C-D838-4C41-B539-94F6FE898C19}"/>
          </ac:graphicFrameMkLst>
        </pc:graphicFrameChg>
      </pc:sldChg>
      <pc:sldChg chg="addSp delSp modSp add del delAnim modAnim">
        <pc:chgData name="Alican Nalci" userId="3445231b-e25f-46d5-ab80-ec6a24fc70e7" providerId="ADAL" clId="{714303F4-894C-4A72-A4AF-B960E930045A}" dt="2019-10-02T21:23:27.733" v="450" actId="1076"/>
        <pc:sldMkLst>
          <pc:docMk/>
          <pc:sldMk cId="641641260" sldId="896"/>
        </pc:sldMkLst>
        <pc:spChg chg="add del mod">
          <ac:chgData name="Alican Nalci" userId="3445231b-e25f-46d5-ab80-ec6a24fc70e7" providerId="ADAL" clId="{714303F4-894C-4A72-A4AF-B960E930045A}" dt="2019-10-02T21:23:24.008" v="449" actId="478"/>
          <ac:spMkLst>
            <pc:docMk/>
            <pc:sldMk cId="641641260" sldId="896"/>
            <ac:spMk id="3" creationId="{544BAC31-EEE0-408F-8D6F-05C2A23EF07F}"/>
          </ac:spMkLst>
        </pc:spChg>
        <pc:spChg chg="del">
          <ac:chgData name="Alican Nalci" userId="3445231b-e25f-46d5-ab80-ec6a24fc70e7" providerId="ADAL" clId="{714303F4-894C-4A72-A4AF-B960E930045A}" dt="2019-09-29T22:49:55.368" v="129" actId="478"/>
          <ac:spMkLst>
            <pc:docMk/>
            <pc:sldMk cId="641641260" sldId="896"/>
            <ac:spMk id="3" creationId="{DBB3DB07-B090-4812-A2B7-592323677FA8}"/>
          </ac:spMkLst>
        </pc:spChg>
        <pc:spChg chg="mod">
          <ac:chgData name="Alican Nalci" userId="3445231b-e25f-46d5-ab80-ec6a24fc70e7" providerId="ADAL" clId="{714303F4-894C-4A72-A4AF-B960E930045A}" dt="2019-10-02T21:23:27.733" v="450" actId="1076"/>
          <ac:spMkLst>
            <pc:docMk/>
            <pc:sldMk cId="641641260" sldId="896"/>
            <ac:spMk id="5" creationId="{A7D74F74-CC30-411D-A2F3-15F7F0D0C1D3}"/>
          </ac:spMkLst>
        </pc:spChg>
        <pc:spChg chg="del">
          <ac:chgData name="Alican Nalci" userId="3445231b-e25f-46d5-ab80-ec6a24fc70e7" providerId="ADAL" clId="{714303F4-894C-4A72-A4AF-B960E930045A}" dt="2019-09-29T22:49:55.368" v="129" actId="478"/>
          <ac:spMkLst>
            <pc:docMk/>
            <pc:sldMk cId="641641260" sldId="896"/>
            <ac:spMk id="6" creationId="{AD3578C1-83E8-4ACA-AF92-9D961A2BC795}"/>
          </ac:spMkLst>
        </pc:spChg>
        <pc:spChg chg="mod">
          <ac:chgData name="Alican Nalci" userId="3445231b-e25f-46d5-ab80-ec6a24fc70e7" providerId="ADAL" clId="{714303F4-894C-4A72-A4AF-B960E930045A}" dt="2019-10-02T21:23:18.387" v="447" actId="20577"/>
          <ac:spMkLst>
            <pc:docMk/>
            <pc:sldMk cId="641641260" sldId="896"/>
            <ac:spMk id="7" creationId="{8A35023A-B523-4B69-89B8-FA17EC48CA74}"/>
          </ac:spMkLst>
        </pc:spChg>
        <pc:spChg chg="del mod">
          <ac:chgData name="Alican Nalci" userId="3445231b-e25f-46d5-ab80-ec6a24fc70e7" providerId="ADAL" clId="{714303F4-894C-4A72-A4AF-B960E930045A}" dt="2019-10-02T21:23:21.687" v="448" actId="478"/>
          <ac:spMkLst>
            <pc:docMk/>
            <pc:sldMk cId="641641260" sldId="896"/>
            <ac:spMk id="8" creationId="{3C686AC6-5FD1-4ACE-B966-EBA48C395B9B}"/>
          </ac:spMkLst>
        </pc:spChg>
        <pc:graphicFrameChg chg="mod">
          <ac:chgData name="Alican Nalci" userId="3445231b-e25f-46d5-ab80-ec6a24fc70e7" providerId="ADAL" clId="{714303F4-894C-4A72-A4AF-B960E930045A}" dt="2019-10-02T21:23:27.733" v="450" actId="1076"/>
          <ac:graphicFrameMkLst>
            <pc:docMk/>
            <pc:sldMk cId="641641260" sldId="896"/>
            <ac:graphicFrameMk id="4" creationId="{11D4C991-0913-40AC-9417-0DDF51829183}"/>
          </ac:graphicFrameMkLst>
        </pc:graphicFrameChg>
        <pc:picChg chg="del">
          <ac:chgData name="Alican Nalci" userId="3445231b-e25f-46d5-ab80-ec6a24fc70e7" providerId="ADAL" clId="{714303F4-894C-4A72-A4AF-B960E930045A}" dt="2019-09-29T22:49:53.356" v="128" actId="478"/>
          <ac:picMkLst>
            <pc:docMk/>
            <pc:sldMk cId="641641260" sldId="896"/>
            <ac:picMk id="2" creationId="{EE22654D-E6DE-4BFB-9998-5943DA58CCF2}"/>
          </ac:picMkLst>
        </pc:picChg>
      </pc:sldChg>
      <pc:sldChg chg="del">
        <pc:chgData name="Alican Nalci" userId="3445231b-e25f-46d5-ab80-ec6a24fc70e7" providerId="ADAL" clId="{714303F4-894C-4A72-A4AF-B960E930045A}" dt="2019-09-29T22:49:10.375" v="63" actId="2696"/>
        <pc:sldMkLst>
          <pc:docMk/>
          <pc:sldMk cId="38944120" sldId="897"/>
        </pc:sldMkLst>
      </pc:sldChg>
      <pc:sldChg chg="modSp">
        <pc:chgData name="Alican Nalci" userId="3445231b-e25f-46d5-ab80-ec6a24fc70e7" providerId="ADAL" clId="{714303F4-894C-4A72-A4AF-B960E930045A}" dt="2019-10-02T22:04:00.803" v="953" actId="20577"/>
        <pc:sldMkLst>
          <pc:docMk/>
          <pc:sldMk cId="505765083" sldId="897"/>
        </pc:sldMkLst>
        <pc:spChg chg="mod">
          <ac:chgData name="Alican Nalci" userId="3445231b-e25f-46d5-ab80-ec6a24fc70e7" providerId="ADAL" clId="{714303F4-894C-4A72-A4AF-B960E930045A}" dt="2019-10-02T21:25:39.148" v="588" actId="1076"/>
          <ac:spMkLst>
            <pc:docMk/>
            <pc:sldMk cId="505765083" sldId="897"/>
            <ac:spMk id="2" creationId="{2AA3BF8A-E69F-47B0-83AC-31F55C63E28C}"/>
          </ac:spMkLst>
        </pc:spChg>
        <pc:spChg chg="mod">
          <ac:chgData name="Alican Nalci" userId="3445231b-e25f-46d5-ab80-ec6a24fc70e7" providerId="ADAL" clId="{714303F4-894C-4A72-A4AF-B960E930045A}" dt="2019-10-02T22:03:52.164" v="942" actId="20577"/>
          <ac:spMkLst>
            <pc:docMk/>
            <pc:sldMk cId="505765083" sldId="897"/>
            <ac:spMk id="4" creationId="{29950C7A-410D-4043-98DC-DB6042ABA76F}"/>
          </ac:spMkLst>
        </pc:spChg>
        <pc:spChg chg="mod">
          <ac:chgData name="Alican Nalci" userId="3445231b-e25f-46d5-ab80-ec6a24fc70e7" providerId="ADAL" clId="{714303F4-894C-4A72-A4AF-B960E930045A}" dt="2019-10-02T22:04:00.803" v="953" actId="20577"/>
          <ac:spMkLst>
            <pc:docMk/>
            <pc:sldMk cId="505765083" sldId="897"/>
            <ac:spMk id="7" creationId="{174D2F37-183F-4F96-BCB7-2C307D512F46}"/>
          </ac:spMkLst>
        </pc:spChg>
        <pc:graphicFrameChg chg="mod">
          <ac:chgData name="Alican Nalci" userId="3445231b-e25f-46d5-ab80-ec6a24fc70e7" providerId="ADAL" clId="{714303F4-894C-4A72-A4AF-B960E930045A}" dt="2019-10-02T21:25:36.819" v="587" actId="1076"/>
          <ac:graphicFrameMkLst>
            <pc:docMk/>
            <pc:sldMk cId="505765083" sldId="897"/>
            <ac:graphicFrameMk id="10" creationId="{288BDBBB-47CF-49EE-A834-8CEE2B38CA10}"/>
          </ac:graphicFrameMkLst>
        </pc:graphicFrameChg>
      </pc:sldChg>
      <pc:sldChg chg="addSp delSp modSp">
        <pc:chgData name="Alican Nalci" userId="3445231b-e25f-46d5-ab80-ec6a24fc70e7" providerId="ADAL" clId="{714303F4-894C-4A72-A4AF-B960E930045A}" dt="2019-10-02T22:04:20.894" v="958" actId="1076"/>
        <pc:sldMkLst>
          <pc:docMk/>
          <pc:sldMk cId="2456003536" sldId="898"/>
        </pc:sldMkLst>
        <pc:spChg chg="add del mod">
          <ac:chgData name="Alican Nalci" userId="3445231b-e25f-46d5-ab80-ec6a24fc70e7" providerId="ADAL" clId="{714303F4-894C-4A72-A4AF-B960E930045A}" dt="2019-10-02T21:41:32.673" v="606" actId="478"/>
          <ac:spMkLst>
            <pc:docMk/>
            <pc:sldMk cId="2456003536" sldId="898"/>
            <ac:spMk id="3" creationId="{16E1493B-5A88-47F7-976E-00F800842EF5}"/>
          </ac:spMkLst>
        </pc:spChg>
        <pc:spChg chg="del">
          <ac:chgData name="Alican Nalci" userId="3445231b-e25f-46d5-ab80-ec6a24fc70e7" providerId="ADAL" clId="{714303F4-894C-4A72-A4AF-B960E930045A}" dt="2019-10-02T21:41:30.448" v="603" actId="478"/>
          <ac:spMkLst>
            <pc:docMk/>
            <pc:sldMk cId="2456003536" sldId="898"/>
            <ac:spMk id="4" creationId="{29950C7A-410D-4043-98DC-DB6042ABA76F}"/>
          </ac:spMkLst>
        </pc:spChg>
        <pc:spChg chg="mod">
          <ac:chgData name="Alican Nalci" userId="3445231b-e25f-46d5-ab80-ec6a24fc70e7" providerId="ADAL" clId="{714303F4-894C-4A72-A4AF-B960E930045A}" dt="2019-10-02T21:43:19.168" v="610" actId="1076"/>
          <ac:spMkLst>
            <pc:docMk/>
            <pc:sldMk cId="2456003536" sldId="898"/>
            <ac:spMk id="6" creationId="{5DAB3CD3-74D4-4291-879C-B789B0AF0342}"/>
          </ac:spMkLst>
        </pc:spChg>
        <pc:spChg chg="mod">
          <ac:chgData name="Alican Nalci" userId="3445231b-e25f-46d5-ab80-ec6a24fc70e7" providerId="ADAL" clId="{714303F4-894C-4A72-A4AF-B960E930045A}" dt="2019-10-02T22:04:17.202" v="956" actId="20577"/>
          <ac:spMkLst>
            <pc:docMk/>
            <pc:sldMk cId="2456003536" sldId="898"/>
            <ac:spMk id="7" creationId="{174D2F37-183F-4F96-BCB7-2C307D512F46}"/>
          </ac:spMkLst>
        </pc:spChg>
        <pc:spChg chg="add del">
          <ac:chgData name="Alican Nalci" userId="3445231b-e25f-46d5-ab80-ec6a24fc70e7" providerId="ADAL" clId="{714303F4-894C-4A72-A4AF-B960E930045A}" dt="2019-10-02T21:41:31.545" v="605"/>
          <ac:spMkLst>
            <pc:docMk/>
            <pc:sldMk cId="2456003536" sldId="898"/>
            <ac:spMk id="8" creationId="{1AA1BA92-F4BE-48D8-B1A7-51042EF51F85}"/>
          </ac:spMkLst>
        </pc:spChg>
        <pc:spChg chg="add mod">
          <ac:chgData name="Alican Nalci" userId="3445231b-e25f-46d5-ab80-ec6a24fc70e7" providerId="ADAL" clId="{714303F4-894C-4A72-A4AF-B960E930045A}" dt="2019-10-02T22:04:20.894" v="958" actId="1076"/>
          <ac:spMkLst>
            <pc:docMk/>
            <pc:sldMk cId="2456003536" sldId="898"/>
            <ac:spMk id="9" creationId="{D42194CB-DDAA-44EB-AD66-C24A29B2463A}"/>
          </ac:spMkLst>
        </pc:spChg>
        <pc:graphicFrameChg chg="mod">
          <ac:chgData name="Alican Nalci" userId="3445231b-e25f-46d5-ab80-ec6a24fc70e7" providerId="ADAL" clId="{714303F4-894C-4A72-A4AF-B960E930045A}" dt="2019-10-02T21:43:19.168" v="610" actId="1076"/>
          <ac:graphicFrameMkLst>
            <pc:docMk/>
            <pc:sldMk cId="2456003536" sldId="898"/>
            <ac:graphicFrameMk id="5" creationId="{86DB16D4-C19C-4A36-9C9E-F204177A6A37}"/>
          </ac:graphicFrameMkLst>
        </pc:graphicFrameChg>
      </pc:sldChg>
      <pc:sldChg chg="del">
        <pc:chgData name="Alican Nalci" userId="3445231b-e25f-46d5-ab80-ec6a24fc70e7" providerId="ADAL" clId="{714303F4-894C-4A72-A4AF-B960E930045A}" dt="2019-09-29T22:49:01.189" v="59" actId="2696"/>
        <pc:sldMkLst>
          <pc:docMk/>
          <pc:sldMk cId="3783304056" sldId="898"/>
        </pc:sldMkLst>
      </pc:sldChg>
      <pc:sldChg chg="del">
        <pc:chgData name="Alican Nalci" userId="3445231b-e25f-46d5-ab80-ec6a24fc70e7" providerId="ADAL" clId="{714303F4-894C-4A72-A4AF-B960E930045A}" dt="2019-09-29T22:49:01.202" v="60" actId="2696"/>
        <pc:sldMkLst>
          <pc:docMk/>
          <pc:sldMk cId="2795248579" sldId="899"/>
        </pc:sldMkLst>
      </pc:sldChg>
      <pc:sldChg chg="addSp delSp modSp">
        <pc:chgData name="Alican Nalci" userId="3445231b-e25f-46d5-ab80-ec6a24fc70e7" providerId="ADAL" clId="{714303F4-894C-4A72-A4AF-B960E930045A}" dt="2019-10-02T22:04:28.998" v="961" actId="20577"/>
        <pc:sldMkLst>
          <pc:docMk/>
          <pc:sldMk cId="2949084403" sldId="899"/>
        </pc:sldMkLst>
        <pc:spChg chg="del">
          <ac:chgData name="Alican Nalci" userId="3445231b-e25f-46d5-ab80-ec6a24fc70e7" providerId="ADAL" clId="{714303F4-894C-4A72-A4AF-B960E930045A}" dt="2019-10-02T21:43:39.073" v="612" actId="478"/>
          <ac:spMkLst>
            <pc:docMk/>
            <pc:sldMk cId="2949084403" sldId="899"/>
            <ac:spMk id="4" creationId="{29950C7A-410D-4043-98DC-DB6042ABA76F}"/>
          </ac:spMkLst>
        </pc:spChg>
        <pc:spChg chg="add del mod">
          <ac:chgData name="Alican Nalci" userId="3445231b-e25f-46d5-ab80-ec6a24fc70e7" providerId="ADAL" clId="{714303F4-894C-4A72-A4AF-B960E930045A}" dt="2019-10-02T21:43:41.206" v="615" actId="478"/>
          <ac:spMkLst>
            <pc:docMk/>
            <pc:sldMk cId="2949084403" sldId="899"/>
            <ac:spMk id="5" creationId="{17D23828-7EFF-41A4-9ECD-3AFDC4406189}"/>
          </ac:spMkLst>
        </pc:spChg>
        <pc:spChg chg="mod">
          <ac:chgData name="Alican Nalci" userId="3445231b-e25f-46d5-ab80-ec6a24fc70e7" providerId="ADAL" clId="{714303F4-894C-4A72-A4AF-B960E930045A}" dt="2019-10-02T22:04:28.998" v="961" actId="20577"/>
          <ac:spMkLst>
            <pc:docMk/>
            <pc:sldMk cId="2949084403" sldId="899"/>
            <ac:spMk id="7" creationId="{174D2F37-183F-4F96-BCB7-2C307D512F46}"/>
          </ac:spMkLst>
        </pc:spChg>
        <pc:spChg chg="add del">
          <ac:chgData name="Alican Nalci" userId="3445231b-e25f-46d5-ab80-ec6a24fc70e7" providerId="ADAL" clId="{714303F4-894C-4A72-A4AF-B960E930045A}" dt="2019-10-02T21:43:39.964" v="614"/>
          <ac:spMkLst>
            <pc:docMk/>
            <pc:sldMk cId="2949084403" sldId="899"/>
            <ac:spMk id="8" creationId="{E919B69F-8C87-494F-98AF-5D40001B5252}"/>
          </ac:spMkLst>
        </pc:spChg>
        <pc:spChg chg="add mod">
          <ac:chgData name="Alican Nalci" userId="3445231b-e25f-46d5-ab80-ec6a24fc70e7" providerId="ADAL" clId="{714303F4-894C-4A72-A4AF-B960E930045A}" dt="2019-10-02T21:44:04.743" v="679" actId="20577"/>
          <ac:spMkLst>
            <pc:docMk/>
            <pc:sldMk cId="2949084403" sldId="899"/>
            <ac:spMk id="9" creationId="{23833A06-C404-42DD-9268-6A6DD9D83E2D}"/>
          </ac:spMkLst>
        </pc:spChg>
      </pc:sldChg>
      <pc:sldChg chg="del">
        <pc:chgData name="Alican Nalci" userId="3445231b-e25f-46d5-ab80-ec6a24fc70e7" providerId="ADAL" clId="{714303F4-894C-4A72-A4AF-B960E930045A}" dt="2019-10-02T21:44:24.069" v="680" actId="2696"/>
        <pc:sldMkLst>
          <pc:docMk/>
          <pc:sldMk cId="2956179219" sldId="900"/>
        </pc:sldMkLst>
      </pc:sldChg>
    </pc:docChg>
  </pc:docChgLst>
  <pc:docChgLst>
    <pc:chgData name="Alican Nalci" userId="3445231b-e25f-46d5-ab80-ec6a24fc70e7" providerId="ADAL" clId="{85EA7EC7-14C1-4EAA-8CBA-FCFE97EA2995}"/>
    <pc:docChg chg="undo custSel addSld delSld modSld">
      <pc:chgData name="Alican Nalci" userId="3445231b-e25f-46d5-ab80-ec6a24fc70e7" providerId="ADAL" clId="{85EA7EC7-14C1-4EAA-8CBA-FCFE97EA2995}" dt="2019-10-06T08:39:10.914" v="2503" actId="114"/>
      <pc:docMkLst>
        <pc:docMk/>
      </pc:docMkLst>
      <pc:sldChg chg="modSp">
        <pc:chgData name="Alican Nalci" userId="3445231b-e25f-46d5-ab80-ec6a24fc70e7" providerId="ADAL" clId="{85EA7EC7-14C1-4EAA-8CBA-FCFE97EA2995}" dt="2019-10-06T08:36:57.659" v="2454" actId="20577"/>
        <pc:sldMkLst>
          <pc:docMk/>
          <pc:sldMk cId="3810703501" sldId="573"/>
        </pc:sldMkLst>
        <pc:spChg chg="mod">
          <ac:chgData name="Alican Nalci" userId="3445231b-e25f-46d5-ab80-ec6a24fc70e7" providerId="ADAL" clId="{85EA7EC7-14C1-4EAA-8CBA-FCFE97EA2995}" dt="2019-10-04T10:39:14.655" v="1486" actId="1076"/>
          <ac:spMkLst>
            <pc:docMk/>
            <pc:sldMk cId="3810703501" sldId="573"/>
            <ac:spMk id="3" creationId="{2584845F-75C2-415A-8317-9BE337A0A649}"/>
          </ac:spMkLst>
        </pc:spChg>
        <pc:spChg chg="mod">
          <ac:chgData name="Alican Nalci" userId="3445231b-e25f-46d5-ab80-ec6a24fc70e7" providerId="ADAL" clId="{85EA7EC7-14C1-4EAA-8CBA-FCFE97EA2995}" dt="2019-10-06T08:36:57.659" v="2454" actId="20577"/>
          <ac:spMkLst>
            <pc:docMk/>
            <pc:sldMk cId="3810703501" sldId="573"/>
            <ac:spMk id="4" creationId="{9C268D51-E845-4D3E-9C57-41D00F271CB5}"/>
          </ac:spMkLst>
        </pc:spChg>
        <pc:spChg chg="mod">
          <ac:chgData name="Alican Nalci" userId="3445231b-e25f-46d5-ab80-ec6a24fc70e7" providerId="ADAL" clId="{85EA7EC7-14C1-4EAA-8CBA-FCFE97EA2995}" dt="2019-10-02T22:15:08.394" v="124"/>
          <ac:spMkLst>
            <pc:docMk/>
            <pc:sldMk cId="3810703501" sldId="573"/>
            <ac:spMk id="47" creationId="{938A968C-5DDC-4091-9567-74EF32CFAE27}"/>
          </ac:spMkLst>
        </pc:spChg>
      </pc:sldChg>
      <pc:sldChg chg="addSp delSp modSp">
        <pc:chgData name="Alican Nalci" userId="3445231b-e25f-46d5-ab80-ec6a24fc70e7" providerId="ADAL" clId="{85EA7EC7-14C1-4EAA-8CBA-FCFE97EA2995}" dt="2019-10-05T09:25:33.315" v="2047" actId="2084"/>
        <pc:sldMkLst>
          <pc:docMk/>
          <pc:sldMk cId="745862739" sldId="893"/>
        </pc:sldMkLst>
        <pc:spChg chg="add del">
          <ac:chgData name="Alican Nalci" userId="3445231b-e25f-46d5-ab80-ec6a24fc70e7" providerId="ADAL" clId="{85EA7EC7-14C1-4EAA-8CBA-FCFE97EA2995}" dt="2019-10-04T10:47:24.500" v="1583"/>
          <ac:spMkLst>
            <pc:docMk/>
            <pc:sldMk cId="745862739" sldId="893"/>
            <ac:spMk id="2" creationId="{BEE8DBE6-484B-4169-BA9A-D95A029A20C2}"/>
          </ac:spMkLst>
        </pc:spChg>
        <pc:spChg chg="add del mod">
          <ac:chgData name="Alican Nalci" userId="3445231b-e25f-46d5-ab80-ec6a24fc70e7" providerId="ADAL" clId="{85EA7EC7-14C1-4EAA-8CBA-FCFE97EA2995}" dt="2019-10-02T22:26:17.159" v="779" actId="478"/>
          <ac:spMkLst>
            <pc:docMk/>
            <pc:sldMk cId="745862739" sldId="893"/>
            <ac:spMk id="3" creationId="{B57A3974-96CA-4750-84E4-E90736D1EAEC}"/>
          </ac:spMkLst>
        </pc:spChg>
        <pc:spChg chg="del">
          <ac:chgData name="Alican Nalci" userId="3445231b-e25f-46d5-ab80-ec6a24fc70e7" providerId="ADAL" clId="{85EA7EC7-14C1-4EAA-8CBA-FCFE97EA2995}" dt="2019-10-02T22:26:15.580" v="778" actId="478"/>
          <ac:spMkLst>
            <pc:docMk/>
            <pc:sldMk cId="745862739" sldId="893"/>
            <ac:spMk id="4" creationId="{29950C7A-410D-4043-98DC-DB6042ABA76F}"/>
          </ac:spMkLst>
        </pc:spChg>
        <pc:spChg chg="add mod">
          <ac:chgData name="Alican Nalci" userId="3445231b-e25f-46d5-ab80-ec6a24fc70e7" providerId="ADAL" clId="{85EA7EC7-14C1-4EAA-8CBA-FCFE97EA2995}" dt="2019-10-04T10:47:34.276" v="1585" actId="1076"/>
          <ac:spMkLst>
            <pc:docMk/>
            <pc:sldMk cId="745862739" sldId="893"/>
            <ac:spMk id="6" creationId="{7FD29F8E-3F17-46A9-854F-586873F1449C}"/>
          </ac:spMkLst>
        </pc:spChg>
        <pc:spChg chg="mod">
          <ac:chgData name="Alican Nalci" userId="3445231b-e25f-46d5-ab80-ec6a24fc70e7" providerId="ADAL" clId="{85EA7EC7-14C1-4EAA-8CBA-FCFE97EA2995}" dt="2019-10-02T22:26:13.517" v="777" actId="20577"/>
          <ac:spMkLst>
            <pc:docMk/>
            <pc:sldMk cId="745862739" sldId="893"/>
            <ac:spMk id="7" creationId="{174D2F37-183F-4F96-BCB7-2C307D512F46}"/>
          </ac:spMkLst>
        </pc:spChg>
        <pc:spChg chg="mod">
          <ac:chgData name="Alican Nalci" userId="3445231b-e25f-46d5-ab80-ec6a24fc70e7" providerId="ADAL" clId="{85EA7EC7-14C1-4EAA-8CBA-FCFE97EA2995}" dt="2019-10-04T10:47:22.080" v="1581" actId="1076"/>
          <ac:spMkLst>
            <pc:docMk/>
            <pc:sldMk cId="745862739" sldId="893"/>
            <ac:spMk id="8" creationId="{A2DED60A-035B-4BF1-8BF8-F74DF3AEE134}"/>
          </ac:spMkLst>
        </pc:spChg>
        <pc:graphicFrameChg chg="add del">
          <ac:chgData name="Alican Nalci" userId="3445231b-e25f-46d5-ab80-ec6a24fc70e7" providerId="ADAL" clId="{85EA7EC7-14C1-4EAA-8CBA-FCFE97EA2995}" dt="2019-10-02T22:26:23.351" v="784"/>
          <ac:graphicFrameMkLst>
            <pc:docMk/>
            <pc:sldMk cId="745862739" sldId="893"/>
            <ac:graphicFrameMk id="5" creationId="{74366F68-523B-4780-9145-3FA627C96162}"/>
          </ac:graphicFrameMkLst>
        </pc:graphicFrameChg>
        <pc:graphicFrameChg chg="add del mod modGraphic">
          <ac:chgData name="Alican Nalci" userId="3445231b-e25f-46d5-ab80-ec6a24fc70e7" providerId="ADAL" clId="{85EA7EC7-14C1-4EAA-8CBA-FCFE97EA2995}" dt="2019-10-02T22:34:38.409" v="794" actId="478"/>
          <ac:graphicFrameMkLst>
            <pc:docMk/>
            <pc:sldMk cId="745862739" sldId="893"/>
            <ac:graphicFrameMk id="6" creationId="{7342B10D-3135-4648-B069-57F0B3CE40D3}"/>
          </ac:graphicFrameMkLst>
        </pc:graphicFrameChg>
        <pc:graphicFrameChg chg="del">
          <ac:chgData name="Alican Nalci" userId="3445231b-e25f-46d5-ab80-ec6a24fc70e7" providerId="ADAL" clId="{85EA7EC7-14C1-4EAA-8CBA-FCFE97EA2995}" dt="2019-10-02T22:26:19.551" v="780" actId="478"/>
          <ac:graphicFrameMkLst>
            <pc:docMk/>
            <pc:sldMk cId="745862739" sldId="893"/>
            <ac:graphicFrameMk id="9" creationId="{CE27B0A7-ADF3-4846-A718-2C9105437B8A}"/>
          </ac:graphicFrameMkLst>
        </pc:graphicFrameChg>
        <pc:graphicFrameChg chg="add del">
          <ac:chgData name="Alican Nalci" userId="3445231b-e25f-46d5-ab80-ec6a24fc70e7" providerId="ADAL" clId="{85EA7EC7-14C1-4EAA-8CBA-FCFE97EA2995}" dt="2019-10-02T22:34:43.272" v="800"/>
          <ac:graphicFrameMkLst>
            <pc:docMk/>
            <pc:sldMk cId="745862739" sldId="893"/>
            <ac:graphicFrameMk id="10" creationId="{F1E2607B-72DB-4468-AB26-DA78098889F8}"/>
          </ac:graphicFrameMkLst>
        </pc:graphicFrameChg>
        <pc:graphicFrameChg chg="add mod modGraphic">
          <ac:chgData name="Alican Nalci" userId="3445231b-e25f-46d5-ab80-ec6a24fc70e7" providerId="ADAL" clId="{85EA7EC7-14C1-4EAA-8CBA-FCFE97EA2995}" dt="2019-10-05T09:25:33.315" v="2047" actId="2084"/>
          <ac:graphicFrameMkLst>
            <pc:docMk/>
            <pc:sldMk cId="745862739" sldId="893"/>
            <ac:graphicFrameMk id="11" creationId="{8EA9B31B-5BFC-4B40-B2DC-96F5F2A580BD}"/>
          </ac:graphicFrameMkLst>
        </pc:graphicFrameChg>
      </pc:sldChg>
      <pc:sldChg chg="addSp delSp modSp modAnim">
        <pc:chgData name="Alican Nalci" userId="3445231b-e25f-46d5-ab80-ec6a24fc70e7" providerId="ADAL" clId="{85EA7EC7-14C1-4EAA-8CBA-FCFE97EA2995}" dt="2019-10-06T08:39:10.914" v="2503" actId="114"/>
        <pc:sldMkLst>
          <pc:docMk/>
          <pc:sldMk cId="779962407" sldId="894"/>
        </pc:sldMkLst>
        <pc:spChg chg="mod">
          <ac:chgData name="Alican Nalci" userId="3445231b-e25f-46d5-ab80-ec6a24fc70e7" providerId="ADAL" clId="{85EA7EC7-14C1-4EAA-8CBA-FCFE97EA2995}" dt="2019-10-06T08:39:10.914" v="2503" actId="114"/>
          <ac:spMkLst>
            <pc:docMk/>
            <pc:sldMk cId="779962407" sldId="894"/>
            <ac:spMk id="10" creationId="{87021F14-D530-46B6-9010-982A15F3CB5E}"/>
          </ac:spMkLst>
        </pc:spChg>
        <pc:spChg chg="del mod">
          <ac:chgData name="Alican Nalci" userId="3445231b-e25f-46d5-ab80-ec6a24fc70e7" providerId="ADAL" clId="{85EA7EC7-14C1-4EAA-8CBA-FCFE97EA2995}" dt="2019-10-02T22:44:35.525" v="1193" actId="478"/>
          <ac:spMkLst>
            <pc:docMk/>
            <pc:sldMk cId="779962407" sldId="894"/>
            <ac:spMk id="13" creationId="{D3A20F11-01DE-429B-AE03-2C8E725A7663}"/>
          </ac:spMkLst>
        </pc:spChg>
        <pc:grpChg chg="del">
          <ac:chgData name="Alican Nalci" userId="3445231b-e25f-46d5-ab80-ec6a24fc70e7" providerId="ADAL" clId="{85EA7EC7-14C1-4EAA-8CBA-FCFE97EA2995}" dt="2019-10-02T22:44:37.835" v="1194" actId="478"/>
          <ac:grpSpMkLst>
            <pc:docMk/>
            <pc:sldMk cId="779962407" sldId="894"/>
            <ac:grpSpMk id="4" creationId="{91F1740B-FBDC-4A14-8209-F00C9E8D7640}"/>
          </ac:grpSpMkLst>
        </pc:grpChg>
        <pc:grpChg chg="add del">
          <ac:chgData name="Alican Nalci" userId="3445231b-e25f-46d5-ab80-ec6a24fc70e7" providerId="ADAL" clId="{85EA7EC7-14C1-4EAA-8CBA-FCFE97EA2995}" dt="2019-10-02T22:52:38.965" v="1278"/>
          <ac:grpSpMkLst>
            <pc:docMk/>
            <pc:sldMk cId="779962407" sldId="894"/>
            <ac:grpSpMk id="14" creationId="{FE82411C-AE97-4382-85A7-CC649318B7A5}"/>
          </ac:grpSpMkLst>
        </pc:grpChg>
        <pc:grpChg chg="add del mod">
          <ac:chgData name="Alican Nalci" userId="3445231b-e25f-46d5-ab80-ec6a24fc70e7" providerId="ADAL" clId="{85EA7EC7-14C1-4EAA-8CBA-FCFE97EA2995}" dt="2019-10-04T10:45:09.249" v="1578" actId="478"/>
          <ac:grpSpMkLst>
            <pc:docMk/>
            <pc:sldMk cId="779962407" sldId="894"/>
            <ac:grpSpMk id="31" creationId="{F6DB9DDC-7066-4173-895E-933A092C49BA}"/>
          </ac:grpSpMkLst>
        </pc:grpChg>
        <pc:cxnChg chg="mod">
          <ac:chgData name="Alican Nalci" userId="3445231b-e25f-46d5-ab80-ec6a24fc70e7" providerId="ADAL" clId="{85EA7EC7-14C1-4EAA-8CBA-FCFE97EA2995}" dt="2019-10-04T10:45:09.249" v="1578" actId="478"/>
          <ac:cxnSpMkLst>
            <pc:docMk/>
            <pc:sldMk cId="779962407" sldId="894"/>
            <ac:cxnSpMk id="34" creationId="{B625FD2E-2250-47C5-B8C2-61872E60F79D}"/>
          </ac:cxnSpMkLst>
        </pc:cxnChg>
        <pc:cxnChg chg="mod">
          <ac:chgData name="Alican Nalci" userId="3445231b-e25f-46d5-ab80-ec6a24fc70e7" providerId="ADAL" clId="{85EA7EC7-14C1-4EAA-8CBA-FCFE97EA2995}" dt="2019-10-04T10:45:09.249" v="1578" actId="478"/>
          <ac:cxnSpMkLst>
            <pc:docMk/>
            <pc:sldMk cId="779962407" sldId="894"/>
            <ac:cxnSpMk id="35" creationId="{7B38EDA2-90C2-42DD-A633-DD5E6F0C6B11}"/>
          </ac:cxnSpMkLst>
        </pc:cxnChg>
      </pc:sldChg>
      <pc:sldChg chg="addSp delSp modSp modAnim">
        <pc:chgData name="Alican Nalci" userId="3445231b-e25f-46d5-ab80-ec6a24fc70e7" providerId="ADAL" clId="{85EA7EC7-14C1-4EAA-8CBA-FCFE97EA2995}" dt="2019-10-06T08:38:47.175" v="2490" actId="20577"/>
        <pc:sldMkLst>
          <pc:docMk/>
          <pc:sldMk cId="729874356" sldId="895"/>
        </pc:sldMkLst>
        <pc:spChg chg="mod">
          <ac:chgData name="Alican Nalci" userId="3445231b-e25f-46d5-ab80-ec6a24fc70e7" providerId="ADAL" clId="{85EA7EC7-14C1-4EAA-8CBA-FCFE97EA2995}" dt="2019-10-06T08:38:47.175" v="2490" actId="20577"/>
          <ac:spMkLst>
            <pc:docMk/>
            <pc:sldMk cId="729874356" sldId="895"/>
            <ac:spMk id="3" creationId="{F81AF39C-6F9A-4F6D-A215-80B6395BD8F1}"/>
          </ac:spMkLst>
        </pc:spChg>
        <pc:spChg chg="del mod">
          <ac:chgData name="Alican Nalci" userId="3445231b-e25f-46d5-ab80-ec6a24fc70e7" providerId="ADAL" clId="{85EA7EC7-14C1-4EAA-8CBA-FCFE97EA2995}" dt="2019-10-06T08:21:18.799" v="2065" actId="478"/>
          <ac:spMkLst>
            <pc:docMk/>
            <pc:sldMk cId="729874356" sldId="895"/>
            <ac:spMk id="4" creationId="{1DD3B397-58A5-4554-9B74-AA6C2A492FFD}"/>
          </ac:spMkLst>
        </pc:spChg>
        <pc:spChg chg="mod">
          <ac:chgData name="Alican Nalci" userId="3445231b-e25f-46d5-ab80-ec6a24fc70e7" providerId="ADAL" clId="{85EA7EC7-14C1-4EAA-8CBA-FCFE97EA2995}" dt="2019-10-06T08:37:38.954" v="2458" actId="1076"/>
          <ac:spMkLst>
            <pc:docMk/>
            <pc:sldMk cId="729874356" sldId="895"/>
            <ac:spMk id="5" creationId="{33552B40-C14C-41B9-B31C-8ABEF02B950D}"/>
          </ac:spMkLst>
        </pc:spChg>
        <pc:spChg chg="mod">
          <ac:chgData name="Alican Nalci" userId="3445231b-e25f-46d5-ab80-ec6a24fc70e7" providerId="ADAL" clId="{85EA7EC7-14C1-4EAA-8CBA-FCFE97EA2995}" dt="2019-10-02T22:39:57.905" v="954" actId="1076"/>
          <ac:spMkLst>
            <pc:docMk/>
            <pc:sldMk cId="729874356" sldId="895"/>
            <ac:spMk id="9" creationId="{BA1E1468-B14D-40CE-AC17-92BCCE63F87C}"/>
          </ac:spMkLst>
        </pc:spChg>
        <pc:spChg chg="add mod">
          <ac:chgData name="Alican Nalci" userId="3445231b-e25f-46d5-ab80-ec6a24fc70e7" providerId="ADAL" clId="{85EA7EC7-14C1-4EAA-8CBA-FCFE97EA2995}" dt="2019-10-06T08:33:32.597" v="2351" actId="1076"/>
          <ac:spMkLst>
            <pc:docMk/>
            <pc:sldMk cId="729874356" sldId="895"/>
            <ac:spMk id="10" creationId="{AE3F8AA8-FE25-41AB-9CAD-D49FE6D49FA5}"/>
          </ac:spMkLst>
        </pc:spChg>
        <pc:spChg chg="del mod">
          <ac:chgData name="Alican Nalci" userId="3445231b-e25f-46d5-ab80-ec6a24fc70e7" providerId="ADAL" clId="{85EA7EC7-14C1-4EAA-8CBA-FCFE97EA2995}" dt="2019-10-02T22:37:05.385" v="877" actId="478"/>
          <ac:spMkLst>
            <pc:docMk/>
            <pc:sldMk cId="729874356" sldId="895"/>
            <ac:spMk id="10" creationId="{CEF31349-6083-4016-99A1-68438DBE9D4F}"/>
          </ac:spMkLst>
        </pc:spChg>
        <pc:spChg chg="del">
          <ac:chgData name="Alican Nalci" userId="3445231b-e25f-46d5-ab80-ec6a24fc70e7" providerId="ADAL" clId="{85EA7EC7-14C1-4EAA-8CBA-FCFE97EA2995}" dt="2019-10-02T22:40:07.341" v="955" actId="478"/>
          <ac:spMkLst>
            <pc:docMk/>
            <pc:sldMk cId="729874356" sldId="895"/>
            <ac:spMk id="12" creationId="{BCF7CF9E-6D88-4DE1-B377-A6DE559B49A4}"/>
          </ac:spMkLst>
        </pc:spChg>
        <pc:spChg chg="mod">
          <ac:chgData name="Alican Nalci" userId="3445231b-e25f-46d5-ab80-ec6a24fc70e7" providerId="ADAL" clId="{85EA7EC7-14C1-4EAA-8CBA-FCFE97EA2995}" dt="2019-10-02T22:42:34.440" v="1025" actId="1076"/>
          <ac:spMkLst>
            <pc:docMk/>
            <pc:sldMk cId="729874356" sldId="895"/>
            <ac:spMk id="14" creationId="{6B8A74B3-BEF3-4B9B-BB73-701206064A30}"/>
          </ac:spMkLst>
        </pc:spChg>
        <pc:spChg chg="add mod">
          <ac:chgData name="Alican Nalci" userId="3445231b-e25f-46d5-ab80-ec6a24fc70e7" providerId="ADAL" clId="{85EA7EC7-14C1-4EAA-8CBA-FCFE97EA2995}" dt="2019-10-04T10:42:17.300" v="1554" actId="1036"/>
          <ac:spMkLst>
            <pc:docMk/>
            <pc:sldMk cId="729874356" sldId="895"/>
            <ac:spMk id="15" creationId="{017BFC4B-9381-4ED5-BB51-4CCCD532CE41}"/>
          </ac:spMkLst>
        </pc:spChg>
        <pc:spChg chg="add mod">
          <ac:chgData name="Alican Nalci" userId="3445231b-e25f-46d5-ab80-ec6a24fc70e7" providerId="ADAL" clId="{85EA7EC7-14C1-4EAA-8CBA-FCFE97EA2995}" dt="2019-10-02T22:42:22.880" v="1022" actId="164"/>
          <ac:spMkLst>
            <pc:docMk/>
            <pc:sldMk cId="729874356" sldId="895"/>
            <ac:spMk id="20" creationId="{E4126A9F-4EBE-44D8-A9FB-9926AA4BCDCF}"/>
          </ac:spMkLst>
        </pc:spChg>
        <pc:spChg chg="add mod">
          <ac:chgData name="Alican Nalci" userId="3445231b-e25f-46d5-ab80-ec6a24fc70e7" providerId="ADAL" clId="{85EA7EC7-14C1-4EAA-8CBA-FCFE97EA2995}" dt="2019-10-02T22:42:22.880" v="1022" actId="164"/>
          <ac:spMkLst>
            <pc:docMk/>
            <pc:sldMk cId="729874356" sldId="895"/>
            <ac:spMk id="21" creationId="{C936913A-E0BF-4356-9E1F-92F138F5321F}"/>
          </ac:spMkLst>
        </pc:spChg>
        <pc:spChg chg="add mod">
          <ac:chgData name="Alican Nalci" userId="3445231b-e25f-46d5-ab80-ec6a24fc70e7" providerId="ADAL" clId="{85EA7EC7-14C1-4EAA-8CBA-FCFE97EA2995}" dt="2019-10-02T22:42:22.880" v="1022" actId="164"/>
          <ac:spMkLst>
            <pc:docMk/>
            <pc:sldMk cId="729874356" sldId="895"/>
            <ac:spMk id="22" creationId="{3BBACAE3-6288-414A-83A6-C677A9FAB5C5}"/>
          </ac:spMkLst>
        </pc:spChg>
        <pc:spChg chg="add mod">
          <ac:chgData name="Alican Nalci" userId="3445231b-e25f-46d5-ab80-ec6a24fc70e7" providerId="ADAL" clId="{85EA7EC7-14C1-4EAA-8CBA-FCFE97EA2995}" dt="2019-10-02T22:42:22.880" v="1022" actId="164"/>
          <ac:spMkLst>
            <pc:docMk/>
            <pc:sldMk cId="729874356" sldId="895"/>
            <ac:spMk id="23" creationId="{5A9FF857-A418-4676-991D-F155FD70D682}"/>
          </ac:spMkLst>
        </pc:spChg>
        <pc:spChg chg="add mod">
          <ac:chgData name="Alican Nalci" userId="3445231b-e25f-46d5-ab80-ec6a24fc70e7" providerId="ADAL" clId="{85EA7EC7-14C1-4EAA-8CBA-FCFE97EA2995}" dt="2019-10-02T22:42:22.880" v="1022" actId="164"/>
          <ac:spMkLst>
            <pc:docMk/>
            <pc:sldMk cId="729874356" sldId="895"/>
            <ac:spMk id="24" creationId="{1E41D01C-922F-4888-B736-E34E995B9FBD}"/>
          </ac:spMkLst>
        </pc:spChg>
        <pc:spChg chg="add mod">
          <ac:chgData name="Alican Nalci" userId="3445231b-e25f-46d5-ab80-ec6a24fc70e7" providerId="ADAL" clId="{85EA7EC7-14C1-4EAA-8CBA-FCFE97EA2995}" dt="2019-10-02T22:42:22.880" v="1022" actId="164"/>
          <ac:spMkLst>
            <pc:docMk/>
            <pc:sldMk cId="729874356" sldId="895"/>
            <ac:spMk id="25" creationId="{B6367F77-0797-48A3-99D8-0197167D4229}"/>
          </ac:spMkLst>
        </pc:spChg>
        <pc:spChg chg="add mod">
          <ac:chgData name="Alican Nalci" userId="3445231b-e25f-46d5-ab80-ec6a24fc70e7" providerId="ADAL" clId="{85EA7EC7-14C1-4EAA-8CBA-FCFE97EA2995}" dt="2019-10-02T22:42:54.568" v="1033" actId="113"/>
          <ac:spMkLst>
            <pc:docMk/>
            <pc:sldMk cId="729874356" sldId="895"/>
            <ac:spMk id="26" creationId="{88A37488-DBD2-4C7A-8FDB-45B302E68761}"/>
          </ac:spMkLst>
        </pc:spChg>
        <pc:spChg chg="add mod">
          <ac:chgData name="Alican Nalci" userId="3445231b-e25f-46d5-ab80-ec6a24fc70e7" providerId="ADAL" clId="{85EA7EC7-14C1-4EAA-8CBA-FCFE97EA2995}" dt="2019-10-02T22:52:53.315" v="1280" actId="164"/>
          <ac:spMkLst>
            <pc:docMk/>
            <pc:sldMk cId="729874356" sldId="895"/>
            <ac:spMk id="28" creationId="{35BE14D3-F62B-4AC8-96E4-26606FFED274}"/>
          </ac:spMkLst>
        </pc:spChg>
        <pc:spChg chg="add mod">
          <ac:chgData name="Alican Nalci" userId="3445231b-e25f-46d5-ab80-ec6a24fc70e7" providerId="ADAL" clId="{85EA7EC7-14C1-4EAA-8CBA-FCFE97EA2995}" dt="2019-10-06T08:32:30.575" v="2337" actId="20577"/>
          <ac:spMkLst>
            <pc:docMk/>
            <pc:sldMk cId="729874356" sldId="895"/>
            <ac:spMk id="30" creationId="{5B31846D-C6F3-4F3B-AEBF-E499F69B0DE2}"/>
          </ac:spMkLst>
        </pc:spChg>
        <pc:spChg chg="add mod">
          <ac:chgData name="Alican Nalci" userId="3445231b-e25f-46d5-ab80-ec6a24fc70e7" providerId="ADAL" clId="{85EA7EC7-14C1-4EAA-8CBA-FCFE97EA2995}" dt="2019-10-06T08:26:51.620" v="2210" actId="164"/>
          <ac:spMkLst>
            <pc:docMk/>
            <pc:sldMk cId="729874356" sldId="895"/>
            <ac:spMk id="31" creationId="{431BFE79-FDE1-4667-A4A4-0594696C357F}"/>
          </ac:spMkLst>
        </pc:spChg>
        <pc:spChg chg="add mod">
          <ac:chgData name="Alican Nalci" userId="3445231b-e25f-46d5-ab80-ec6a24fc70e7" providerId="ADAL" clId="{85EA7EC7-14C1-4EAA-8CBA-FCFE97EA2995}" dt="2019-10-06T08:33:36.786" v="2353" actId="1076"/>
          <ac:spMkLst>
            <pc:docMk/>
            <pc:sldMk cId="729874356" sldId="895"/>
            <ac:spMk id="51" creationId="{ECCFFF0F-5CE7-4BBE-83D8-C255F2928CAA}"/>
          </ac:spMkLst>
        </pc:spChg>
        <pc:grpChg chg="add mod">
          <ac:chgData name="Alican Nalci" userId="3445231b-e25f-46d5-ab80-ec6a24fc70e7" providerId="ADAL" clId="{85EA7EC7-14C1-4EAA-8CBA-FCFE97EA2995}" dt="2019-10-06T08:33:30.543" v="2350" actId="1076"/>
          <ac:grpSpMkLst>
            <pc:docMk/>
            <pc:sldMk cId="729874356" sldId="895"/>
            <ac:grpSpMk id="8" creationId="{870ACA99-0AE3-40FC-B069-B030657D7091}"/>
          </ac:grpSpMkLst>
        </pc:grpChg>
        <pc:grpChg chg="mod">
          <ac:chgData name="Alican Nalci" userId="3445231b-e25f-46d5-ab80-ec6a24fc70e7" providerId="ADAL" clId="{85EA7EC7-14C1-4EAA-8CBA-FCFE97EA2995}" dt="2019-10-02T22:42:22.880" v="1022" actId="164"/>
          <ac:grpSpMkLst>
            <pc:docMk/>
            <pc:sldMk cId="729874356" sldId="895"/>
            <ac:grpSpMk id="13" creationId="{6B143927-A929-4845-B8F4-F49110784B63}"/>
          </ac:grpSpMkLst>
        </pc:grpChg>
        <pc:grpChg chg="add mod">
          <ac:chgData name="Alican Nalci" userId="3445231b-e25f-46d5-ab80-ec6a24fc70e7" providerId="ADAL" clId="{85EA7EC7-14C1-4EAA-8CBA-FCFE97EA2995}" dt="2019-10-02T22:52:53.315" v="1280" actId="164"/>
          <ac:grpSpMkLst>
            <pc:docMk/>
            <pc:sldMk cId="729874356" sldId="895"/>
            <ac:grpSpMk id="27" creationId="{674C24C3-366A-4E84-B5FD-BB460E2961EE}"/>
          </ac:grpSpMkLst>
        </pc:grpChg>
        <pc:grpChg chg="add del mod">
          <ac:chgData name="Alican Nalci" userId="3445231b-e25f-46d5-ab80-ec6a24fc70e7" providerId="ADAL" clId="{85EA7EC7-14C1-4EAA-8CBA-FCFE97EA2995}" dt="2019-10-06T08:26:14.514" v="2202" actId="478"/>
          <ac:grpSpMkLst>
            <pc:docMk/>
            <pc:sldMk cId="729874356" sldId="895"/>
            <ac:grpSpMk id="29" creationId="{A5F3BAC7-1FF1-47FA-B13D-EC65CA9F680C}"/>
          </ac:grpSpMkLst>
        </pc:grpChg>
        <pc:grpChg chg="add mod">
          <ac:chgData name="Alican Nalci" userId="3445231b-e25f-46d5-ab80-ec6a24fc70e7" providerId="ADAL" clId="{85EA7EC7-14C1-4EAA-8CBA-FCFE97EA2995}" dt="2019-10-06T08:26:51.620" v="2210" actId="164"/>
          <ac:grpSpMkLst>
            <pc:docMk/>
            <pc:sldMk cId="729874356" sldId="895"/>
            <ac:grpSpMk id="32" creationId="{A90ABEFE-DA9E-426D-B299-19179A8CB3D1}"/>
          </ac:grpSpMkLst>
        </pc:grpChg>
        <pc:cxnChg chg="add del mod">
          <ac:chgData name="Alican Nalci" userId="3445231b-e25f-46d5-ab80-ec6a24fc70e7" providerId="ADAL" clId="{85EA7EC7-14C1-4EAA-8CBA-FCFE97EA2995}" dt="2019-10-02T22:36:57.555" v="876" actId="11529"/>
          <ac:cxnSpMkLst>
            <pc:docMk/>
            <pc:sldMk cId="729874356" sldId="895"/>
            <ac:cxnSpMk id="11" creationId="{9B0F7535-7FAD-4A39-9D97-8979C8F595CD}"/>
          </ac:cxnSpMkLst>
        </pc:cxnChg>
        <pc:cxnChg chg="add mod ord">
          <ac:chgData name="Alican Nalci" userId="3445231b-e25f-46d5-ab80-ec6a24fc70e7" providerId="ADAL" clId="{85EA7EC7-14C1-4EAA-8CBA-FCFE97EA2995}" dt="2019-10-06T08:26:14.514" v="2202" actId="478"/>
          <ac:cxnSpMkLst>
            <pc:docMk/>
            <pc:sldMk cId="729874356" sldId="895"/>
            <ac:cxnSpMk id="17" creationId="{C9DB844B-E4FD-4EC5-BDFE-5E1D896285E6}"/>
          </ac:cxnSpMkLst>
        </pc:cxnChg>
        <pc:cxnChg chg="add mod ord">
          <ac:chgData name="Alican Nalci" userId="3445231b-e25f-46d5-ab80-ec6a24fc70e7" providerId="ADAL" clId="{85EA7EC7-14C1-4EAA-8CBA-FCFE97EA2995}" dt="2019-10-06T08:26:14.514" v="2202" actId="478"/>
          <ac:cxnSpMkLst>
            <pc:docMk/>
            <pc:sldMk cId="729874356" sldId="895"/>
            <ac:cxnSpMk id="19" creationId="{FBD2892C-630F-4277-B973-AB030A3C0ED8}"/>
          </ac:cxnSpMkLst>
        </pc:cxnChg>
      </pc:sldChg>
      <pc:sldChg chg="del">
        <pc:chgData name="Alican Nalci" userId="3445231b-e25f-46d5-ab80-ec6a24fc70e7" providerId="ADAL" clId="{85EA7EC7-14C1-4EAA-8CBA-FCFE97EA2995}" dt="2019-10-02T22:23:28.887" v="754" actId="2696"/>
        <pc:sldMkLst>
          <pc:docMk/>
          <pc:sldMk cId="641641260" sldId="896"/>
        </pc:sldMkLst>
      </pc:sldChg>
      <pc:sldChg chg="addSp delSp modSp add">
        <pc:chgData name="Alican Nalci" userId="3445231b-e25f-46d5-ab80-ec6a24fc70e7" providerId="ADAL" clId="{85EA7EC7-14C1-4EAA-8CBA-FCFE97EA2995}" dt="2019-10-06T08:35:31.451" v="2391" actId="1076"/>
        <pc:sldMkLst>
          <pc:docMk/>
          <pc:sldMk cId="1429822622" sldId="896"/>
        </pc:sldMkLst>
        <pc:spChg chg="del">
          <ac:chgData name="Alican Nalci" userId="3445231b-e25f-46d5-ab80-ec6a24fc70e7" providerId="ADAL" clId="{85EA7EC7-14C1-4EAA-8CBA-FCFE97EA2995}" dt="2019-10-06T08:27:15.223" v="2215" actId="478"/>
          <ac:spMkLst>
            <pc:docMk/>
            <pc:sldMk cId="1429822622" sldId="896"/>
            <ac:spMk id="2" creationId="{1BDAE541-63BE-40CB-8C4F-CD5975484674}"/>
          </ac:spMkLst>
        </pc:spChg>
        <pc:spChg chg="del">
          <ac:chgData name="Alican Nalci" userId="3445231b-e25f-46d5-ab80-ec6a24fc70e7" providerId="ADAL" clId="{85EA7EC7-14C1-4EAA-8CBA-FCFE97EA2995}" dt="2019-10-06T08:27:18.567" v="2217" actId="478"/>
          <ac:spMkLst>
            <pc:docMk/>
            <pc:sldMk cId="1429822622" sldId="896"/>
            <ac:spMk id="3" creationId="{13756BB1-EB1E-4741-BCC2-7F3A51D32069}"/>
          </ac:spMkLst>
        </pc:spChg>
        <pc:spChg chg="del">
          <ac:chgData name="Alican Nalci" userId="3445231b-e25f-46d5-ab80-ec6a24fc70e7" providerId="ADAL" clId="{85EA7EC7-14C1-4EAA-8CBA-FCFE97EA2995}" dt="2019-10-06T08:27:17.152" v="2216" actId="478"/>
          <ac:spMkLst>
            <pc:docMk/>
            <pc:sldMk cId="1429822622" sldId="896"/>
            <ac:spMk id="4" creationId="{C9A7E7AC-BB8B-44AC-961A-7CE3D8FCE330}"/>
          </ac:spMkLst>
        </pc:spChg>
        <pc:spChg chg="del">
          <ac:chgData name="Alican Nalci" userId="3445231b-e25f-46d5-ab80-ec6a24fc70e7" providerId="ADAL" clId="{85EA7EC7-14C1-4EAA-8CBA-FCFE97EA2995}" dt="2019-10-06T08:33:00.883" v="2342" actId="478"/>
          <ac:spMkLst>
            <pc:docMk/>
            <pc:sldMk cId="1429822622" sldId="896"/>
            <ac:spMk id="5" creationId="{EBC57344-D195-4573-9652-31AC2B04A344}"/>
          </ac:spMkLst>
        </pc:spChg>
        <pc:spChg chg="add del">
          <ac:chgData name="Alican Nalci" userId="3445231b-e25f-46d5-ab80-ec6a24fc70e7" providerId="ADAL" clId="{85EA7EC7-14C1-4EAA-8CBA-FCFE97EA2995}" dt="2019-10-06T08:27:59.243" v="2221"/>
          <ac:spMkLst>
            <pc:docMk/>
            <pc:sldMk cId="1429822622" sldId="896"/>
            <ac:spMk id="7" creationId="{5DC6F375-F9CB-4E0E-9E64-17C4D72F7BBC}"/>
          </ac:spMkLst>
        </pc:spChg>
        <pc:spChg chg="add mod">
          <ac:chgData name="Alican Nalci" userId="3445231b-e25f-46d5-ab80-ec6a24fc70e7" providerId="ADAL" clId="{85EA7EC7-14C1-4EAA-8CBA-FCFE97EA2995}" dt="2019-10-06T08:34:44.655" v="2378" actId="1076"/>
          <ac:spMkLst>
            <pc:docMk/>
            <pc:sldMk cId="1429822622" sldId="896"/>
            <ac:spMk id="9" creationId="{E65AA506-2553-4E02-AFA4-9BE1198E9570}"/>
          </ac:spMkLst>
        </pc:spChg>
        <pc:spChg chg="add del mod">
          <ac:chgData name="Alican Nalci" userId="3445231b-e25f-46d5-ab80-ec6a24fc70e7" providerId="ADAL" clId="{85EA7EC7-14C1-4EAA-8CBA-FCFE97EA2995}" dt="2019-10-06T08:30:22.973" v="2284" actId="478"/>
          <ac:spMkLst>
            <pc:docMk/>
            <pc:sldMk cId="1429822622" sldId="896"/>
            <ac:spMk id="10" creationId="{79B2F5BC-FFF6-4648-A928-2B79429A8D2B}"/>
          </ac:spMkLst>
        </pc:spChg>
        <pc:spChg chg="add mod">
          <ac:chgData name="Alican Nalci" userId="3445231b-e25f-46d5-ab80-ec6a24fc70e7" providerId="ADAL" clId="{85EA7EC7-14C1-4EAA-8CBA-FCFE97EA2995}" dt="2019-10-06T08:35:09.493" v="2385" actId="1076"/>
          <ac:spMkLst>
            <pc:docMk/>
            <pc:sldMk cId="1429822622" sldId="896"/>
            <ac:spMk id="13" creationId="{284E420D-B6E6-4AB3-AFEE-362D4753BA30}"/>
          </ac:spMkLst>
        </pc:spChg>
        <pc:spChg chg="add mod">
          <ac:chgData name="Alican Nalci" userId="3445231b-e25f-46d5-ab80-ec6a24fc70e7" providerId="ADAL" clId="{85EA7EC7-14C1-4EAA-8CBA-FCFE97EA2995}" dt="2019-10-06T08:35:31.451" v="2391" actId="1076"/>
          <ac:spMkLst>
            <pc:docMk/>
            <pc:sldMk cId="1429822622" sldId="896"/>
            <ac:spMk id="17" creationId="{AABC4DD2-D686-467F-91AC-73020840621D}"/>
          </ac:spMkLst>
        </pc:spChg>
        <pc:graphicFrameChg chg="add del">
          <ac:chgData name="Alican Nalci" userId="3445231b-e25f-46d5-ab80-ec6a24fc70e7" providerId="ADAL" clId="{85EA7EC7-14C1-4EAA-8CBA-FCFE97EA2995}" dt="2019-10-06T08:27:59.243" v="2221"/>
          <ac:graphicFrameMkLst>
            <pc:docMk/>
            <pc:sldMk cId="1429822622" sldId="896"/>
            <ac:graphicFrameMk id="6" creationId="{23BE3614-1712-45AF-83D2-CF23EF4E9BEA}"/>
          </ac:graphicFrameMkLst>
        </pc:graphicFrameChg>
        <pc:graphicFrameChg chg="add mod modGraphic">
          <ac:chgData name="Alican Nalci" userId="3445231b-e25f-46d5-ab80-ec6a24fc70e7" providerId="ADAL" clId="{85EA7EC7-14C1-4EAA-8CBA-FCFE97EA2995}" dt="2019-10-06T08:35:15.319" v="2387" actId="14100"/>
          <ac:graphicFrameMkLst>
            <pc:docMk/>
            <pc:sldMk cId="1429822622" sldId="896"/>
            <ac:graphicFrameMk id="8" creationId="{474E4FA3-A56A-4D9C-AB49-40B125F98E6D}"/>
          </ac:graphicFrameMkLst>
        </pc:graphicFrameChg>
        <pc:cxnChg chg="add mod">
          <ac:chgData name="Alican Nalci" userId="3445231b-e25f-46d5-ab80-ec6a24fc70e7" providerId="ADAL" clId="{85EA7EC7-14C1-4EAA-8CBA-FCFE97EA2995}" dt="2019-10-06T08:35:24.844" v="2389" actId="14100"/>
          <ac:cxnSpMkLst>
            <pc:docMk/>
            <pc:sldMk cId="1429822622" sldId="896"/>
            <ac:cxnSpMk id="12" creationId="{8F4A1DFE-6DD4-4B0B-8574-84122DC0472B}"/>
          </ac:cxnSpMkLst>
        </pc:cxnChg>
      </pc:sldChg>
      <pc:sldChg chg="addSp delSp modSp add del">
        <pc:chgData name="Alican Nalci" userId="3445231b-e25f-46d5-ab80-ec6a24fc70e7" providerId="ADAL" clId="{85EA7EC7-14C1-4EAA-8CBA-FCFE97EA2995}" dt="2019-10-06T08:27:01.043" v="2213" actId="2696"/>
        <pc:sldMkLst>
          <pc:docMk/>
          <pc:sldMk cId="3592515611" sldId="896"/>
        </pc:sldMkLst>
        <pc:spChg chg="mod">
          <ac:chgData name="Alican Nalci" userId="3445231b-e25f-46d5-ab80-ec6a24fc70e7" providerId="ADAL" clId="{85EA7EC7-14C1-4EAA-8CBA-FCFE97EA2995}" dt="2019-10-06T08:26:04.261" v="2199" actId="1076"/>
          <ac:spMkLst>
            <pc:docMk/>
            <pc:sldMk cId="3592515611" sldId="896"/>
            <ac:spMk id="3" creationId="{F81AF39C-6F9A-4F6D-A215-80B6395BD8F1}"/>
          </ac:spMkLst>
        </pc:spChg>
        <pc:spChg chg="add del">
          <ac:chgData name="Alican Nalci" userId="3445231b-e25f-46d5-ab80-ec6a24fc70e7" providerId="ADAL" clId="{85EA7EC7-14C1-4EAA-8CBA-FCFE97EA2995}" dt="2019-10-06T08:26:05.813" v="2200" actId="478"/>
          <ac:spMkLst>
            <pc:docMk/>
            <pc:sldMk cId="3592515611" sldId="896"/>
            <ac:spMk id="5" creationId="{33552B40-C14C-41B9-B31C-8ABEF02B950D}"/>
          </ac:spMkLst>
        </pc:spChg>
        <pc:spChg chg="add del mod">
          <ac:chgData name="Alican Nalci" userId="3445231b-e25f-46d5-ab80-ec6a24fc70e7" providerId="ADAL" clId="{85EA7EC7-14C1-4EAA-8CBA-FCFE97EA2995}" dt="2019-10-06T08:25:54.173" v="2194" actId="478"/>
          <ac:spMkLst>
            <pc:docMk/>
            <pc:sldMk cId="3592515611" sldId="896"/>
            <ac:spMk id="10" creationId="{CEB5FA7E-B592-4D35-99F0-1B4081CE8946}"/>
          </ac:spMkLst>
        </pc:spChg>
        <pc:spChg chg="add del mod">
          <ac:chgData name="Alican Nalci" userId="3445231b-e25f-46d5-ab80-ec6a24fc70e7" providerId="ADAL" clId="{85EA7EC7-14C1-4EAA-8CBA-FCFE97EA2995}" dt="2019-10-06T08:26:08.105" v="2201" actId="478"/>
          <ac:spMkLst>
            <pc:docMk/>
            <pc:sldMk cId="3592515611" sldId="896"/>
            <ac:spMk id="12" creationId="{C4E91797-8781-478C-A158-F4E34B954D4C}"/>
          </ac:spMkLst>
        </pc:spChg>
        <pc:spChg chg="add del">
          <ac:chgData name="Alican Nalci" userId="3445231b-e25f-46d5-ab80-ec6a24fc70e7" providerId="ADAL" clId="{85EA7EC7-14C1-4EAA-8CBA-FCFE97EA2995}" dt="2019-10-06T08:25:52.173" v="2192"/>
          <ac:spMkLst>
            <pc:docMk/>
            <pc:sldMk cId="3592515611" sldId="896"/>
            <ac:spMk id="30" creationId="{0FF3C35F-5579-4B49-B118-FB4265965A23}"/>
          </ac:spMkLst>
        </pc:spChg>
      </pc:sldChg>
      <pc:sldChg chg="del">
        <pc:chgData name="Alican Nalci" userId="3445231b-e25f-46d5-ab80-ec6a24fc70e7" providerId="ADAL" clId="{85EA7EC7-14C1-4EAA-8CBA-FCFE97EA2995}" dt="2019-10-02T22:24:04.486" v="755" actId="2696"/>
        <pc:sldMkLst>
          <pc:docMk/>
          <pc:sldMk cId="505765083" sldId="897"/>
        </pc:sldMkLst>
      </pc:sldChg>
      <pc:sldChg chg="del">
        <pc:chgData name="Alican Nalci" userId="3445231b-e25f-46d5-ab80-ec6a24fc70e7" providerId="ADAL" clId="{85EA7EC7-14C1-4EAA-8CBA-FCFE97EA2995}" dt="2019-10-02T22:24:05.851" v="756" actId="2696"/>
        <pc:sldMkLst>
          <pc:docMk/>
          <pc:sldMk cId="2456003536" sldId="898"/>
        </pc:sldMkLst>
      </pc:sldChg>
      <pc:sldChg chg="del">
        <pc:chgData name="Alican Nalci" userId="3445231b-e25f-46d5-ab80-ec6a24fc70e7" providerId="ADAL" clId="{85EA7EC7-14C1-4EAA-8CBA-FCFE97EA2995}" dt="2019-10-02T22:24:06.362" v="757" actId="2696"/>
        <pc:sldMkLst>
          <pc:docMk/>
          <pc:sldMk cId="2949084403" sldId="899"/>
        </pc:sldMkLst>
      </pc:sldChg>
    </pc:docChg>
  </pc:docChgLst>
  <pc:docChgLst>
    <pc:chgData name="Alican Nalci" userId="3445231b-e25f-46d5-ab80-ec6a24fc70e7" providerId="ADAL" clId="{30BA835B-E40C-4325-A995-57EB03231EBE}"/>
    <pc:docChg chg="undo custSel addSld delSld modSld sldOrd">
      <pc:chgData name="Alican Nalci" userId="3445231b-e25f-46d5-ab80-ec6a24fc70e7" providerId="ADAL" clId="{30BA835B-E40C-4325-A995-57EB03231EBE}" dt="2019-07-09T11:38:05.234" v="1419"/>
      <pc:docMkLst>
        <pc:docMk/>
      </pc:docMkLst>
      <pc:sldChg chg="modSp">
        <pc:chgData name="Alican Nalci" userId="3445231b-e25f-46d5-ab80-ec6a24fc70e7" providerId="ADAL" clId="{30BA835B-E40C-4325-A995-57EB03231EBE}" dt="2019-06-30T02:10:50.343" v="70" actId="1076"/>
        <pc:sldMkLst>
          <pc:docMk/>
          <pc:sldMk cId="3810703501" sldId="573"/>
        </pc:sldMkLst>
        <pc:spChg chg="mod">
          <ac:chgData name="Alican Nalci" userId="3445231b-e25f-46d5-ab80-ec6a24fc70e7" providerId="ADAL" clId="{30BA835B-E40C-4325-A995-57EB03231EBE}" dt="2019-06-30T02:10:50.343" v="70" actId="1076"/>
          <ac:spMkLst>
            <pc:docMk/>
            <pc:sldMk cId="3810703501" sldId="573"/>
            <ac:spMk id="3" creationId="{2584845F-75C2-415A-8317-9BE337A0A649}"/>
          </ac:spMkLst>
        </pc:spChg>
      </pc:sldChg>
      <pc:sldChg chg="addSp delSp modSp">
        <pc:chgData name="Alican Nalci" userId="3445231b-e25f-46d5-ab80-ec6a24fc70e7" providerId="ADAL" clId="{30BA835B-E40C-4325-A995-57EB03231EBE}" dt="2019-06-30T17:06:09.739" v="1258" actId="255"/>
        <pc:sldMkLst>
          <pc:docMk/>
          <pc:sldMk cId="745862739" sldId="893"/>
        </pc:sldMkLst>
        <pc:spChg chg="del mod">
          <ac:chgData name="Alican Nalci" userId="3445231b-e25f-46d5-ab80-ec6a24fc70e7" providerId="ADAL" clId="{30BA835B-E40C-4325-A995-57EB03231EBE}" dt="2019-06-30T17:05:25.102" v="1241" actId="478"/>
          <ac:spMkLst>
            <pc:docMk/>
            <pc:sldMk cId="745862739" sldId="893"/>
            <ac:spMk id="2" creationId="{D4AE8784-CD6E-46B2-8482-386F738E77D2}"/>
          </ac:spMkLst>
        </pc:spChg>
        <pc:spChg chg="mod">
          <ac:chgData name="Alican Nalci" userId="3445231b-e25f-46d5-ab80-ec6a24fc70e7" providerId="ADAL" clId="{30BA835B-E40C-4325-A995-57EB03231EBE}" dt="2019-06-30T17:05:38.567" v="1251" actId="1076"/>
          <ac:spMkLst>
            <pc:docMk/>
            <pc:sldMk cId="745862739" sldId="893"/>
            <ac:spMk id="4" creationId="{29950C7A-410D-4043-98DC-DB6042ABA76F}"/>
          </ac:spMkLst>
        </pc:spChg>
        <pc:spChg chg="add del mod">
          <ac:chgData name="Alican Nalci" userId="3445231b-e25f-46d5-ab80-ec6a24fc70e7" providerId="ADAL" clId="{30BA835B-E40C-4325-A995-57EB03231EBE}" dt="2019-06-30T17:05:26.784" v="1242" actId="478"/>
          <ac:spMkLst>
            <pc:docMk/>
            <pc:sldMk cId="745862739" sldId="893"/>
            <ac:spMk id="5" creationId="{20D9A865-9ABA-476C-9292-123549B8E5F9}"/>
          </ac:spMkLst>
        </pc:spChg>
        <pc:spChg chg="add mod">
          <ac:chgData name="Alican Nalci" userId="3445231b-e25f-46d5-ab80-ec6a24fc70e7" providerId="ADAL" clId="{30BA835B-E40C-4325-A995-57EB03231EBE}" dt="2019-06-30T17:05:29.769" v="1249" actId="20577"/>
          <ac:spMkLst>
            <pc:docMk/>
            <pc:sldMk cId="745862739" sldId="893"/>
            <ac:spMk id="7" creationId="{174D2F37-183F-4F96-BCB7-2C307D512F46}"/>
          </ac:spMkLst>
        </pc:spChg>
        <pc:graphicFrameChg chg="mod modGraphic">
          <ac:chgData name="Alican Nalci" userId="3445231b-e25f-46d5-ab80-ec6a24fc70e7" providerId="ADAL" clId="{30BA835B-E40C-4325-A995-57EB03231EBE}" dt="2019-06-30T17:06:05.413" v="1257" actId="255"/>
          <ac:graphicFrameMkLst>
            <pc:docMk/>
            <pc:sldMk cId="745862739" sldId="893"/>
            <ac:graphicFrameMk id="12" creationId="{02E9B247-661A-4551-B606-E5AEFC6F167B}"/>
          </ac:graphicFrameMkLst>
        </pc:graphicFrameChg>
        <pc:graphicFrameChg chg="mod modGraphic">
          <ac:chgData name="Alican Nalci" userId="3445231b-e25f-46d5-ab80-ec6a24fc70e7" providerId="ADAL" clId="{30BA835B-E40C-4325-A995-57EB03231EBE}" dt="2019-06-30T17:06:09.739" v="1258" actId="255"/>
          <ac:graphicFrameMkLst>
            <pc:docMk/>
            <pc:sldMk cId="745862739" sldId="893"/>
            <ac:graphicFrameMk id="14" creationId="{09AC31E4-E2A7-4A1B-9AB8-420300DF96BB}"/>
          </ac:graphicFrameMkLst>
        </pc:graphicFrameChg>
        <pc:graphicFrameChg chg="del">
          <ac:chgData name="Alican Nalci" userId="3445231b-e25f-46d5-ab80-ec6a24fc70e7" providerId="ADAL" clId="{30BA835B-E40C-4325-A995-57EB03231EBE}" dt="2019-06-30T16:56:13.230" v="896" actId="478"/>
          <ac:graphicFrameMkLst>
            <pc:docMk/>
            <pc:sldMk cId="745862739" sldId="893"/>
            <ac:graphicFrameMk id="16" creationId="{4E48B053-A1A0-4DAC-9390-7F4EE8B1DCC0}"/>
          </ac:graphicFrameMkLst>
        </pc:graphicFrameChg>
      </pc:sldChg>
      <pc:sldChg chg="addSp delSp modSp">
        <pc:chgData name="Alican Nalci" userId="3445231b-e25f-46d5-ab80-ec6a24fc70e7" providerId="ADAL" clId="{30BA835B-E40C-4325-A995-57EB03231EBE}" dt="2019-07-04T15:42:23.558" v="1337" actId="5793"/>
        <pc:sldMkLst>
          <pc:docMk/>
          <pc:sldMk cId="779962407" sldId="894"/>
        </pc:sldMkLst>
        <pc:spChg chg="del mod">
          <ac:chgData name="Alican Nalci" userId="3445231b-e25f-46d5-ab80-ec6a24fc70e7" providerId="ADAL" clId="{30BA835B-E40C-4325-A995-57EB03231EBE}" dt="2019-06-30T17:06:30.905" v="1273" actId="478"/>
          <ac:spMkLst>
            <pc:docMk/>
            <pc:sldMk cId="779962407" sldId="894"/>
            <ac:spMk id="2" creationId="{D4AE8784-CD6E-46B2-8482-386F738E77D2}"/>
          </ac:spMkLst>
        </pc:spChg>
        <pc:spChg chg="add del mod">
          <ac:chgData name="Alican Nalci" userId="3445231b-e25f-46d5-ab80-ec6a24fc70e7" providerId="ADAL" clId="{30BA835B-E40C-4325-A995-57EB03231EBE}" dt="2019-06-30T17:06:33.253" v="1275" actId="478"/>
          <ac:spMkLst>
            <pc:docMk/>
            <pc:sldMk cId="779962407" sldId="894"/>
            <ac:spMk id="4" creationId="{28CBA40B-D8E2-4028-B356-6A1A840BAFB0}"/>
          </ac:spMkLst>
        </pc:spChg>
        <pc:spChg chg="add del mod">
          <ac:chgData name="Alican Nalci" userId="3445231b-e25f-46d5-ab80-ec6a24fc70e7" providerId="ADAL" clId="{30BA835B-E40C-4325-A995-57EB03231EBE}" dt="2019-06-30T17:06:32.401" v="1274" actId="478"/>
          <ac:spMkLst>
            <pc:docMk/>
            <pc:sldMk cId="779962407" sldId="894"/>
            <ac:spMk id="5" creationId="{F1E902A1-EEBB-44EF-929C-132D98113AB4}"/>
          </ac:spMkLst>
        </pc:spChg>
        <pc:spChg chg="add mod">
          <ac:chgData name="Alican Nalci" userId="3445231b-e25f-46d5-ab80-ec6a24fc70e7" providerId="ADAL" clId="{30BA835B-E40C-4325-A995-57EB03231EBE}" dt="2019-06-30T17:06:37.633" v="1286" actId="20577"/>
          <ac:spMkLst>
            <pc:docMk/>
            <pc:sldMk cId="779962407" sldId="894"/>
            <ac:spMk id="7" creationId="{22BA7323-F532-4C9F-8504-D1F4ADBC8587}"/>
          </ac:spMkLst>
        </pc:spChg>
        <pc:spChg chg="mod">
          <ac:chgData name="Alican Nalci" userId="3445231b-e25f-46d5-ab80-ec6a24fc70e7" providerId="ADAL" clId="{30BA835B-E40C-4325-A995-57EB03231EBE}" dt="2019-07-04T15:42:23.558" v="1337" actId="5793"/>
          <ac:spMkLst>
            <pc:docMk/>
            <pc:sldMk cId="779962407" sldId="894"/>
            <ac:spMk id="10" creationId="{87021F14-D530-46B6-9010-982A15F3CB5E}"/>
          </ac:spMkLst>
        </pc:spChg>
      </pc:sldChg>
      <pc:sldChg chg="addSp delSp modSp add ord modAnim">
        <pc:chgData name="Alican Nalci" userId="3445231b-e25f-46d5-ab80-ec6a24fc70e7" providerId="ADAL" clId="{30BA835B-E40C-4325-A995-57EB03231EBE}" dt="2019-07-07T17:46:45.573" v="1339"/>
        <pc:sldMkLst>
          <pc:docMk/>
          <pc:sldMk cId="729874356" sldId="895"/>
        </pc:sldMkLst>
        <pc:spChg chg="add del">
          <ac:chgData name="Alican Nalci" userId="3445231b-e25f-46d5-ab80-ec6a24fc70e7" providerId="ADAL" clId="{30BA835B-E40C-4325-A995-57EB03231EBE}" dt="2019-07-07T17:46:45.573" v="1339"/>
          <ac:spMkLst>
            <pc:docMk/>
            <pc:sldMk cId="729874356" sldId="895"/>
            <ac:spMk id="2" creationId="{FFBC99A2-130C-4E99-8B18-E84A12696565}"/>
          </ac:spMkLst>
        </pc:spChg>
        <pc:spChg chg="mod">
          <ac:chgData name="Alican Nalci" userId="3445231b-e25f-46d5-ab80-ec6a24fc70e7" providerId="ADAL" clId="{30BA835B-E40C-4325-A995-57EB03231EBE}" dt="2019-06-30T17:02:03.011" v="1187" actId="207"/>
          <ac:spMkLst>
            <pc:docMk/>
            <pc:sldMk cId="729874356" sldId="895"/>
            <ac:spMk id="5" creationId="{33552B40-C14C-41B9-B31C-8ABEF02B950D}"/>
          </ac:spMkLst>
        </pc:spChg>
        <pc:spChg chg="mod">
          <ac:chgData name="Alican Nalci" userId="3445231b-e25f-46d5-ab80-ec6a24fc70e7" providerId="ADAL" clId="{30BA835B-E40C-4325-A995-57EB03231EBE}" dt="2019-07-04T09:03:10.374" v="1331" actId="20577"/>
          <ac:spMkLst>
            <pc:docMk/>
            <pc:sldMk cId="729874356" sldId="895"/>
            <ac:spMk id="8" creationId="{3C686AC6-5FD1-4ACE-B966-EBA48C395B9B}"/>
          </ac:spMkLst>
        </pc:spChg>
        <pc:graphicFrameChg chg="mod modGraphic">
          <ac:chgData name="Alican Nalci" userId="3445231b-e25f-46d5-ab80-ec6a24fc70e7" providerId="ADAL" clId="{30BA835B-E40C-4325-A995-57EB03231EBE}" dt="2019-06-30T17:03:39.798" v="1215" actId="1076"/>
          <ac:graphicFrameMkLst>
            <pc:docMk/>
            <pc:sldMk cId="729874356" sldId="895"/>
            <ac:graphicFrameMk id="3" creationId="{29CB5F1C-D838-4C41-B539-94F6FE898C19}"/>
          </ac:graphicFrameMkLst>
        </pc:graphicFrameChg>
      </pc:sldChg>
      <pc:sldChg chg="addSp delSp modSp add modAnim">
        <pc:chgData name="Alican Nalci" userId="3445231b-e25f-46d5-ab80-ec6a24fc70e7" providerId="ADAL" clId="{30BA835B-E40C-4325-A995-57EB03231EBE}" dt="2019-07-04T09:02:26.797" v="1324"/>
        <pc:sldMkLst>
          <pc:docMk/>
          <pc:sldMk cId="641641260" sldId="896"/>
        </pc:sldMkLst>
        <pc:spChg chg="del mod">
          <ac:chgData name="Alican Nalci" userId="3445231b-e25f-46d5-ab80-ec6a24fc70e7" providerId="ADAL" clId="{30BA835B-E40C-4325-A995-57EB03231EBE}" dt="2019-06-30T17:02:24.265" v="1190" actId="478"/>
          <ac:spMkLst>
            <pc:docMk/>
            <pc:sldMk cId="641641260" sldId="896"/>
            <ac:spMk id="5" creationId="{33552B40-C14C-41B9-B31C-8ABEF02B950D}"/>
          </ac:spMkLst>
        </pc:spChg>
        <pc:spChg chg="add mod">
          <ac:chgData name="Alican Nalci" userId="3445231b-e25f-46d5-ab80-ec6a24fc70e7" providerId="ADAL" clId="{30BA835B-E40C-4325-A995-57EB03231EBE}" dt="2019-06-30T17:02:34.243" v="1193" actId="113"/>
          <ac:spMkLst>
            <pc:docMk/>
            <pc:sldMk cId="641641260" sldId="896"/>
            <ac:spMk id="7" creationId="{8A35023A-B523-4B69-89B8-FA17EC48CA74}"/>
          </ac:spMkLst>
        </pc:spChg>
        <pc:spChg chg="mod">
          <ac:chgData name="Alican Nalci" userId="3445231b-e25f-46d5-ab80-ec6a24fc70e7" providerId="ADAL" clId="{30BA835B-E40C-4325-A995-57EB03231EBE}" dt="2019-07-04T09:02:07.636" v="1322" actId="1076"/>
          <ac:spMkLst>
            <pc:docMk/>
            <pc:sldMk cId="641641260" sldId="896"/>
            <ac:spMk id="8" creationId="{3C686AC6-5FD1-4ACE-B966-EBA48C395B9B}"/>
          </ac:spMkLst>
        </pc:spChg>
        <pc:graphicFrameChg chg="del mod modGraphic">
          <ac:chgData name="Alican Nalci" userId="3445231b-e25f-46d5-ab80-ec6a24fc70e7" providerId="ADAL" clId="{30BA835B-E40C-4325-A995-57EB03231EBE}" dt="2019-06-30T17:00:09.658" v="1162" actId="478"/>
          <ac:graphicFrameMkLst>
            <pc:docMk/>
            <pc:sldMk cId="641641260" sldId="896"/>
            <ac:graphicFrameMk id="6" creationId="{08EB86C9-FA4E-4EB5-B274-81C6FB4C928E}"/>
          </ac:graphicFrameMkLst>
        </pc:graphicFrameChg>
        <pc:picChg chg="mod">
          <ac:chgData name="Alican Nalci" userId="3445231b-e25f-46d5-ab80-ec6a24fc70e7" providerId="ADAL" clId="{30BA835B-E40C-4325-A995-57EB03231EBE}" dt="2019-06-30T17:02:56.004" v="1200" actId="1076"/>
          <ac:picMkLst>
            <pc:docMk/>
            <pc:sldMk cId="641641260" sldId="896"/>
            <ac:picMk id="2" creationId="{EE22654D-E6DE-4BFB-9998-5943DA58CCF2}"/>
          </ac:picMkLst>
        </pc:picChg>
      </pc:sldChg>
      <pc:sldChg chg="addSp modSp add modAnim">
        <pc:chgData name="Alican Nalci" userId="3445231b-e25f-46d5-ab80-ec6a24fc70e7" providerId="ADAL" clId="{30BA835B-E40C-4325-A995-57EB03231EBE}" dt="2019-07-09T11:38:05.234" v="1419"/>
        <pc:sldMkLst>
          <pc:docMk/>
          <pc:sldMk cId="38944120" sldId="897"/>
        </pc:sldMkLst>
        <pc:spChg chg="mod">
          <ac:chgData name="Alican Nalci" userId="3445231b-e25f-46d5-ab80-ec6a24fc70e7" providerId="ADAL" clId="{30BA835B-E40C-4325-A995-57EB03231EBE}" dt="2019-07-07T17:47:21.451" v="1361" actId="20577"/>
          <ac:spMkLst>
            <pc:docMk/>
            <pc:sldMk cId="38944120" sldId="897"/>
            <ac:spMk id="8" creationId="{3C686AC6-5FD1-4ACE-B966-EBA48C395B9B}"/>
          </ac:spMkLst>
        </pc:spChg>
        <pc:graphicFrameChg chg="mod modGraphic">
          <ac:chgData name="Alican Nalci" userId="3445231b-e25f-46d5-ab80-ec6a24fc70e7" providerId="ADAL" clId="{30BA835B-E40C-4325-A995-57EB03231EBE}" dt="2019-07-07T17:49:43.519" v="1395" actId="14734"/>
          <ac:graphicFrameMkLst>
            <pc:docMk/>
            <pc:sldMk cId="38944120" sldId="897"/>
            <ac:graphicFrameMk id="3" creationId="{29CB5F1C-D838-4C41-B539-94F6FE898C19}"/>
          </ac:graphicFrameMkLst>
        </pc:graphicFrameChg>
        <pc:graphicFrameChg chg="add mod modGraphic">
          <ac:chgData name="Alican Nalci" userId="3445231b-e25f-46d5-ab80-ec6a24fc70e7" providerId="ADAL" clId="{30BA835B-E40C-4325-A995-57EB03231EBE}" dt="2019-07-09T11:38:05.234" v="1419"/>
          <ac:graphicFrameMkLst>
            <pc:docMk/>
            <pc:sldMk cId="38944120" sldId="897"/>
            <ac:graphicFrameMk id="6" creationId="{A6E1AC63-CD3A-4A60-BA96-C99F12EE51C5}"/>
          </ac:graphicFrameMkLst>
        </pc:graphicFrameChg>
      </pc:sldChg>
      <pc:sldChg chg="add ord">
        <pc:chgData name="Alican Nalci" userId="3445231b-e25f-46d5-ab80-ec6a24fc70e7" providerId="ADAL" clId="{30BA835B-E40C-4325-A995-57EB03231EBE}" dt="2019-07-07T17:50:11.953" v="1414"/>
        <pc:sldMkLst>
          <pc:docMk/>
          <pc:sldMk cId="3783304056" sldId="898"/>
        </pc:sldMkLst>
      </pc:sldChg>
      <pc:sldChg chg="modSp add ord">
        <pc:chgData name="Alican Nalci" userId="3445231b-e25f-46d5-ab80-ec6a24fc70e7" providerId="ADAL" clId="{30BA835B-E40C-4325-A995-57EB03231EBE}" dt="2019-07-07T17:50:16.815" v="1415" actId="20577"/>
        <pc:sldMkLst>
          <pc:docMk/>
          <pc:sldMk cId="2795248579" sldId="899"/>
        </pc:sldMkLst>
        <pc:spChg chg="mod">
          <ac:chgData name="Alican Nalci" userId="3445231b-e25f-46d5-ab80-ec6a24fc70e7" providerId="ADAL" clId="{30BA835B-E40C-4325-A995-57EB03231EBE}" dt="2019-07-07T17:50:16.815" v="1415" actId="20577"/>
          <ac:spMkLst>
            <pc:docMk/>
            <pc:sldMk cId="2795248579" sldId="899"/>
            <ac:spMk id="8" creationId="{3C686AC6-5FD1-4ACE-B966-EBA48C395B9B}"/>
          </ac:spMkLst>
        </pc:spChg>
      </pc:sldChg>
    </pc:docChg>
  </pc:docChgLst>
  <pc:docChgLst>
    <pc:chgData name="Alican Nalci" userId="3445231b-e25f-46d5-ab80-ec6a24fc70e7" providerId="ADAL" clId="{C49008D3-BB2C-4CFB-9BBF-EDACB4968740}"/>
    <pc:docChg chg="undo custSel addSld delSld modSld sldOrd">
      <pc:chgData name="Alican Nalci" userId="3445231b-e25f-46d5-ab80-ec6a24fc70e7" providerId="ADAL" clId="{C49008D3-BB2C-4CFB-9BBF-EDACB4968740}" dt="2020-01-10T16:54:28.924" v="3032" actId="20577"/>
      <pc:docMkLst>
        <pc:docMk/>
      </pc:docMkLst>
      <pc:sldChg chg="modSp">
        <pc:chgData name="Alican Nalci" userId="3445231b-e25f-46d5-ab80-ec6a24fc70e7" providerId="ADAL" clId="{C49008D3-BB2C-4CFB-9BBF-EDACB4968740}" dt="2020-01-08T16:03:12.780" v="168" actId="20577"/>
        <pc:sldMkLst>
          <pc:docMk/>
          <pc:sldMk cId="3810703501" sldId="573"/>
        </pc:sldMkLst>
        <pc:spChg chg="mod">
          <ac:chgData name="Alican Nalci" userId="3445231b-e25f-46d5-ab80-ec6a24fc70e7" providerId="ADAL" clId="{C49008D3-BB2C-4CFB-9BBF-EDACB4968740}" dt="2020-01-08T16:00:51.820" v="2" actId="255"/>
          <ac:spMkLst>
            <pc:docMk/>
            <pc:sldMk cId="3810703501" sldId="573"/>
            <ac:spMk id="3" creationId="{2584845F-75C2-415A-8317-9BE337A0A649}"/>
          </ac:spMkLst>
        </pc:spChg>
        <pc:spChg chg="mod">
          <ac:chgData name="Alican Nalci" userId="3445231b-e25f-46d5-ab80-ec6a24fc70e7" providerId="ADAL" clId="{C49008D3-BB2C-4CFB-9BBF-EDACB4968740}" dt="2020-01-08T16:03:12.780" v="168" actId="20577"/>
          <ac:spMkLst>
            <pc:docMk/>
            <pc:sldMk cId="3810703501" sldId="573"/>
            <ac:spMk id="4" creationId="{9C268D51-E845-4D3E-9C57-41D00F271CB5}"/>
          </ac:spMkLst>
        </pc:spChg>
        <pc:spChg chg="mod">
          <ac:chgData name="Alican Nalci" userId="3445231b-e25f-46d5-ab80-ec6a24fc70e7" providerId="ADAL" clId="{C49008D3-BB2C-4CFB-9BBF-EDACB4968740}" dt="2020-01-08T16:02:06.115" v="70" actId="20577"/>
          <ac:spMkLst>
            <pc:docMk/>
            <pc:sldMk cId="3810703501" sldId="573"/>
            <ac:spMk id="47" creationId="{938A968C-5DDC-4091-9567-74EF32CFAE27}"/>
          </ac:spMkLst>
        </pc:spChg>
      </pc:sldChg>
      <pc:sldChg chg="del">
        <pc:chgData name="Alican Nalci" userId="3445231b-e25f-46d5-ab80-ec6a24fc70e7" providerId="ADAL" clId="{C49008D3-BB2C-4CFB-9BBF-EDACB4968740}" dt="2020-01-08T16:33:04.930" v="1641" actId="47"/>
        <pc:sldMkLst>
          <pc:docMk/>
          <pc:sldMk cId="745862739" sldId="893"/>
        </pc:sldMkLst>
      </pc:sldChg>
      <pc:sldChg chg="del">
        <pc:chgData name="Alican Nalci" userId="3445231b-e25f-46d5-ab80-ec6a24fc70e7" providerId="ADAL" clId="{C49008D3-BB2C-4CFB-9BBF-EDACB4968740}" dt="2020-01-08T16:33:08.969" v="1643" actId="47"/>
        <pc:sldMkLst>
          <pc:docMk/>
          <pc:sldMk cId="779962407" sldId="894"/>
        </pc:sldMkLst>
      </pc:sldChg>
      <pc:sldChg chg="addSp delSp modSp">
        <pc:chgData name="Alican Nalci" userId="3445231b-e25f-46d5-ab80-ec6a24fc70e7" providerId="ADAL" clId="{C49008D3-BB2C-4CFB-9BBF-EDACB4968740}" dt="2020-01-10T16:52:46.829" v="2969" actId="20577"/>
        <pc:sldMkLst>
          <pc:docMk/>
          <pc:sldMk cId="729874356" sldId="895"/>
        </pc:sldMkLst>
        <pc:spChg chg="mod">
          <ac:chgData name="Alican Nalci" userId="3445231b-e25f-46d5-ab80-ec6a24fc70e7" providerId="ADAL" clId="{C49008D3-BB2C-4CFB-9BBF-EDACB4968740}" dt="2020-01-10T16:52:46.829" v="2969" actId="20577"/>
          <ac:spMkLst>
            <pc:docMk/>
            <pc:sldMk cId="729874356" sldId="895"/>
            <ac:spMk id="3" creationId="{F81AF39C-6F9A-4F6D-A215-80B6395BD8F1}"/>
          </ac:spMkLst>
        </pc:spChg>
        <pc:spChg chg="mod">
          <ac:chgData name="Alican Nalci" userId="3445231b-e25f-46d5-ab80-ec6a24fc70e7" providerId="ADAL" clId="{C49008D3-BB2C-4CFB-9BBF-EDACB4968740}" dt="2020-01-08T16:21:13.179" v="1245" actId="1076"/>
          <ac:spMkLst>
            <pc:docMk/>
            <pc:sldMk cId="729874356" sldId="895"/>
            <ac:spMk id="5" creationId="{33552B40-C14C-41B9-B31C-8ABEF02B950D}"/>
          </ac:spMkLst>
        </pc:spChg>
        <pc:spChg chg="add mod">
          <ac:chgData name="Alican Nalci" userId="3445231b-e25f-46d5-ab80-ec6a24fc70e7" providerId="ADAL" clId="{C49008D3-BB2C-4CFB-9BBF-EDACB4968740}" dt="2020-01-10T16:46:37.482" v="2461" actId="1076"/>
          <ac:spMkLst>
            <pc:docMk/>
            <pc:sldMk cId="729874356" sldId="895"/>
            <ac:spMk id="6" creationId="{5E78EA90-9FBB-4FF6-8463-18D83B231578}"/>
          </ac:spMkLst>
        </pc:spChg>
        <pc:spChg chg="add del mod">
          <ac:chgData name="Alican Nalci" userId="3445231b-e25f-46d5-ab80-ec6a24fc70e7" providerId="ADAL" clId="{C49008D3-BB2C-4CFB-9BBF-EDACB4968740}" dt="2020-01-08T16:16:26.640" v="1152" actId="478"/>
          <ac:spMkLst>
            <pc:docMk/>
            <pc:sldMk cId="729874356" sldId="895"/>
            <ac:spMk id="9" creationId="{43BF93CB-97D1-42ED-B480-4FCEE147E42B}"/>
          </ac:spMkLst>
        </pc:spChg>
        <pc:spChg chg="add del mod">
          <ac:chgData name="Alican Nalci" userId="3445231b-e25f-46d5-ab80-ec6a24fc70e7" providerId="ADAL" clId="{C49008D3-BB2C-4CFB-9BBF-EDACB4968740}" dt="2020-01-08T16:16:29.456" v="1153" actId="478"/>
          <ac:spMkLst>
            <pc:docMk/>
            <pc:sldMk cId="729874356" sldId="895"/>
            <ac:spMk id="10" creationId="{43521DE5-8220-48C7-AA98-D2E83AB813C4}"/>
          </ac:spMkLst>
        </pc:spChg>
        <pc:spChg chg="del">
          <ac:chgData name="Alican Nalci" userId="3445231b-e25f-46d5-ab80-ec6a24fc70e7" providerId="ADAL" clId="{C49008D3-BB2C-4CFB-9BBF-EDACB4968740}" dt="2020-01-08T16:07:37.009" v="557" actId="478"/>
          <ac:spMkLst>
            <pc:docMk/>
            <pc:sldMk cId="729874356" sldId="895"/>
            <ac:spMk id="14" creationId="{21E4C130-BC51-4F84-AF5D-C32FCE995B3B}"/>
          </ac:spMkLst>
        </pc:spChg>
        <pc:spChg chg="add del mod">
          <ac:chgData name="Alican Nalci" userId="3445231b-e25f-46d5-ab80-ec6a24fc70e7" providerId="ADAL" clId="{C49008D3-BB2C-4CFB-9BBF-EDACB4968740}" dt="2020-01-10T16:45:47.560" v="2453" actId="478"/>
          <ac:spMkLst>
            <pc:docMk/>
            <pc:sldMk cId="729874356" sldId="895"/>
            <ac:spMk id="16" creationId="{2582B273-7A48-420E-817C-E5C0684A2690}"/>
          </ac:spMkLst>
        </pc:spChg>
        <pc:spChg chg="del">
          <ac:chgData name="Alican Nalci" userId="3445231b-e25f-46d5-ab80-ec6a24fc70e7" providerId="ADAL" clId="{C49008D3-BB2C-4CFB-9BBF-EDACB4968740}" dt="2020-01-08T16:07:40.529" v="558" actId="478"/>
          <ac:spMkLst>
            <pc:docMk/>
            <pc:sldMk cId="729874356" sldId="895"/>
            <ac:spMk id="30" creationId="{5B31846D-C6F3-4F3B-AEBF-E499F69B0DE2}"/>
          </ac:spMkLst>
        </pc:spChg>
        <pc:graphicFrameChg chg="add del">
          <ac:chgData name="Alican Nalci" userId="3445231b-e25f-46d5-ab80-ec6a24fc70e7" providerId="ADAL" clId="{C49008D3-BB2C-4CFB-9BBF-EDACB4968740}" dt="2020-01-08T16:16:09.834" v="1144"/>
          <ac:graphicFrameMkLst>
            <pc:docMk/>
            <pc:sldMk cId="729874356" sldId="895"/>
            <ac:graphicFrameMk id="2" creationId="{1D90A70F-6641-430C-B537-6FA0AC65F1CF}"/>
          </ac:graphicFrameMkLst>
        </pc:graphicFrameChg>
        <pc:graphicFrameChg chg="add del">
          <ac:chgData name="Alican Nalci" userId="3445231b-e25f-46d5-ab80-ec6a24fc70e7" providerId="ADAL" clId="{C49008D3-BB2C-4CFB-9BBF-EDACB4968740}" dt="2020-01-10T16:46:20.551" v="2455"/>
          <ac:graphicFrameMkLst>
            <pc:docMk/>
            <pc:sldMk cId="729874356" sldId="895"/>
            <ac:graphicFrameMk id="2" creationId="{8CEF1CBB-002E-40A8-B1D6-76F050BD33D6}"/>
          </ac:graphicFrameMkLst>
        </pc:graphicFrameChg>
        <pc:graphicFrameChg chg="add mod modGraphic">
          <ac:chgData name="Alican Nalci" userId="3445231b-e25f-46d5-ab80-ec6a24fc70e7" providerId="ADAL" clId="{C49008D3-BB2C-4CFB-9BBF-EDACB4968740}" dt="2020-01-10T16:46:35.358" v="2460" actId="1076"/>
          <ac:graphicFrameMkLst>
            <pc:docMk/>
            <pc:sldMk cId="729874356" sldId="895"/>
            <ac:graphicFrameMk id="4" creationId="{EA526B66-0455-4E9D-A5FD-98F66D23E6F6}"/>
          </ac:graphicFrameMkLst>
        </pc:graphicFrameChg>
        <pc:graphicFrameChg chg="add mod modGraphic">
          <ac:chgData name="Alican Nalci" userId="3445231b-e25f-46d5-ab80-ec6a24fc70e7" providerId="ADAL" clId="{C49008D3-BB2C-4CFB-9BBF-EDACB4968740}" dt="2020-01-10T16:47:33.003" v="2556" actId="1036"/>
          <ac:graphicFrameMkLst>
            <pc:docMk/>
            <pc:sldMk cId="729874356" sldId="895"/>
            <ac:graphicFrameMk id="7" creationId="{50B5FF25-1F8D-4628-9DB9-835790DC7C8B}"/>
          </ac:graphicFrameMkLst>
        </pc:graphicFrameChg>
        <pc:graphicFrameChg chg="add del">
          <ac:chgData name="Alican Nalci" userId="3445231b-e25f-46d5-ab80-ec6a24fc70e7" providerId="ADAL" clId="{C49008D3-BB2C-4CFB-9BBF-EDACB4968740}" dt="2020-01-08T16:07:45.394" v="561" actId="478"/>
          <ac:graphicFrameMkLst>
            <pc:docMk/>
            <pc:sldMk cId="729874356" sldId="895"/>
            <ac:graphicFrameMk id="11" creationId="{57CF1D99-82C2-4402-BA24-0968EF8A3A16}"/>
          </ac:graphicFrameMkLst>
        </pc:graphicFrameChg>
        <pc:graphicFrameChg chg="add del">
          <ac:chgData name="Alican Nalci" userId="3445231b-e25f-46d5-ab80-ec6a24fc70e7" providerId="ADAL" clId="{C49008D3-BB2C-4CFB-9BBF-EDACB4968740}" dt="2020-01-08T16:07:45.394" v="561" actId="478"/>
          <ac:graphicFrameMkLst>
            <pc:docMk/>
            <pc:sldMk cId="729874356" sldId="895"/>
            <ac:graphicFrameMk id="12" creationId="{C4E0D86A-12F9-4722-B669-2CDFF2634EAC}"/>
          </ac:graphicFrameMkLst>
        </pc:graphicFrameChg>
        <pc:graphicFrameChg chg="add del">
          <ac:chgData name="Alican Nalci" userId="3445231b-e25f-46d5-ab80-ec6a24fc70e7" providerId="ADAL" clId="{C49008D3-BB2C-4CFB-9BBF-EDACB4968740}" dt="2020-01-08T16:07:45.394" v="561" actId="478"/>
          <ac:graphicFrameMkLst>
            <pc:docMk/>
            <pc:sldMk cId="729874356" sldId="895"/>
            <ac:graphicFrameMk id="13" creationId="{10085A0D-8C3D-47CA-9FA5-133FE7EDDAB6}"/>
          </ac:graphicFrameMkLst>
        </pc:graphicFrameChg>
        <pc:graphicFrameChg chg="add del mod modGraphic">
          <ac:chgData name="Alican Nalci" userId="3445231b-e25f-46d5-ab80-ec6a24fc70e7" providerId="ADAL" clId="{C49008D3-BB2C-4CFB-9BBF-EDACB4968740}" dt="2020-01-10T16:45:44.802" v="2452" actId="478"/>
          <ac:graphicFrameMkLst>
            <pc:docMk/>
            <pc:sldMk cId="729874356" sldId="895"/>
            <ac:graphicFrameMk id="15" creationId="{A2DA5186-3985-48B3-8001-68387116D080}"/>
          </ac:graphicFrameMkLst>
        </pc:graphicFrameChg>
      </pc:sldChg>
      <pc:sldChg chg="del">
        <pc:chgData name="Alican Nalci" userId="3445231b-e25f-46d5-ab80-ec6a24fc70e7" providerId="ADAL" clId="{C49008D3-BB2C-4CFB-9BBF-EDACB4968740}" dt="2020-01-08T16:33:07.021" v="1642" actId="47"/>
        <pc:sldMkLst>
          <pc:docMk/>
          <pc:sldMk cId="651194727" sldId="896"/>
        </pc:sldMkLst>
      </pc:sldChg>
      <pc:sldChg chg="addSp delSp modSp add">
        <pc:chgData name="Alican Nalci" userId="3445231b-e25f-46d5-ab80-ec6a24fc70e7" providerId="ADAL" clId="{C49008D3-BB2C-4CFB-9BBF-EDACB4968740}" dt="2020-01-10T16:48:17.480" v="2566" actId="1076"/>
        <pc:sldMkLst>
          <pc:docMk/>
          <pc:sldMk cId="1788759340" sldId="897"/>
        </pc:sldMkLst>
        <pc:spChg chg="mod">
          <ac:chgData name="Alican Nalci" userId="3445231b-e25f-46d5-ab80-ec6a24fc70e7" providerId="ADAL" clId="{C49008D3-BB2C-4CFB-9BBF-EDACB4968740}" dt="2020-01-10T16:47:48.992" v="2562" actId="20577"/>
          <ac:spMkLst>
            <pc:docMk/>
            <pc:sldMk cId="1788759340" sldId="897"/>
            <ac:spMk id="3" creationId="{F81AF39C-6F9A-4F6D-A215-80B6395BD8F1}"/>
          </ac:spMkLst>
        </pc:spChg>
        <pc:spChg chg="mod">
          <ac:chgData name="Alican Nalci" userId="3445231b-e25f-46d5-ab80-ec6a24fc70e7" providerId="ADAL" clId="{C49008D3-BB2C-4CFB-9BBF-EDACB4968740}" dt="2020-01-08T21:06:56.576" v="1927" actId="1076"/>
          <ac:spMkLst>
            <pc:docMk/>
            <pc:sldMk cId="1788759340" sldId="897"/>
            <ac:spMk id="5" creationId="{33552B40-C14C-41B9-B31C-8ABEF02B950D}"/>
          </ac:spMkLst>
        </pc:spChg>
        <pc:spChg chg="add del">
          <ac:chgData name="Alican Nalci" userId="3445231b-e25f-46d5-ab80-ec6a24fc70e7" providerId="ADAL" clId="{C49008D3-BB2C-4CFB-9BBF-EDACB4968740}" dt="2020-01-08T16:26:12.803" v="1475"/>
          <ac:spMkLst>
            <pc:docMk/>
            <pc:sldMk cId="1788759340" sldId="897"/>
            <ac:spMk id="7" creationId="{CED823E8-F56D-4393-BC5B-7538881DE9F4}"/>
          </ac:spMkLst>
        </pc:spChg>
        <pc:spChg chg="add del mod">
          <ac:chgData name="Alican Nalci" userId="3445231b-e25f-46d5-ab80-ec6a24fc70e7" providerId="ADAL" clId="{C49008D3-BB2C-4CFB-9BBF-EDACB4968740}" dt="2020-01-10T16:48:17.480" v="2566" actId="1076"/>
          <ac:spMkLst>
            <pc:docMk/>
            <pc:sldMk cId="1788759340" sldId="897"/>
            <ac:spMk id="10" creationId="{3AF71F3F-2090-460A-979E-DB2863255F9A}"/>
          </ac:spMkLst>
        </pc:spChg>
        <pc:spChg chg="del">
          <ac:chgData name="Alican Nalci" userId="3445231b-e25f-46d5-ab80-ec6a24fc70e7" providerId="ADAL" clId="{C49008D3-BB2C-4CFB-9BBF-EDACB4968740}" dt="2020-01-08T16:25:08.823" v="1465" actId="478"/>
          <ac:spMkLst>
            <pc:docMk/>
            <pc:sldMk cId="1788759340" sldId="897"/>
            <ac:spMk id="14" creationId="{21E4C130-BC51-4F84-AF5D-C32FCE995B3B}"/>
          </ac:spMkLst>
        </pc:spChg>
        <pc:spChg chg="add del">
          <ac:chgData name="Alican Nalci" userId="3445231b-e25f-46d5-ab80-ec6a24fc70e7" providerId="ADAL" clId="{C49008D3-BB2C-4CFB-9BBF-EDACB4968740}" dt="2020-01-08T16:26:19.271" v="1479"/>
          <ac:spMkLst>
            <pc:docMk/>
            <pc:sldMk cId="1788759340" sldId="897"/>
            <ac:spMk id="17" creationId="{C50A1878-6FD1-4D1E-839D-1DBB900355F6}"/>
          </ac:spMkLst>
        </pc:spChg>
        <pc:spChg chg="add del">
          <ac:chgData name="Alican Nalci" userId="3445231b-e25f-46d5-ab80-ec6a24fc70e7" providerId="ADAL" clId="{C49008D3-BB2C-4CFB-9BBF-EDACB4968740}" dt="2020-01-08T16:26:31.675" v="1483"/>
          <ac:spMkLst>
            <pc:docMk/>
            <pc:sldMk cId="1788759340" sldId="897"/>
            <ac:spMk id="21" creationId="{41C213F1-A78E-4054-9ED8-9A290931C78C}"/>
          </ac:spMkLst>
        </pc:spChg>
        <pc:spChg chg="add del mod">
          <ac:chgData name="Alican Nalci" userId="3445231b-e25f-46d5-ab80-ec6a24fc70e7" providerId="ADAL" clId="{C49008D3-BB2C-4CFB-9BBF-EDACB4968740}" dt="2020-01-08T16:29:41.098" v="1528" actId="478"/>
          <ac:spMkLst>
            <pc:docMk/>
            <pc:sldMk cId="1788759340" sldId="897"/>
            <ac:spMk id="25" creationId="{3EB10519-3BF7-4B4B-8232-72A460DC44E3}"/>
          </ac:spMkLst>
        </pc:spChg>
        <pc:spChg chg="del mod">
          <ac:chgData name="Alican Nalci" userId="3445231b-e25f-46d5-ab80-ec6a24fc70e7" providerId="ADAL" clId="{C49008D3-BB2C-4CFB-9BBF-EDACB4968740}" dt="2020-01-08T16:25:25.446" v="1470" actId="478"/>
          <ac:spMkLst>
            <pc:docMk/>
            <pc:sldMk cId="1788759340" sldId="897"/>
            <ac:spMk id="30" creationId="{5B31846D-C6F3-4F3B-AEBF-E499F69B0DE2}"/>
          </ac:spMkLst>
        </pc:spChg>
        <pc:spChg chg="add del">
          <ac:chgData name="Alican Nalci" userId="3445231b-e25f-46d5-ab80-ec6a24fc70e7" providerId="ADAL" clId="{C49008D3-BB2C-4CFB-9BBF-EDACB4968740}" dt="2020-01-08T20:58:01.088" v="1726"/>
          <ac:spMkLst>
            <pc:docMk/>
            <pc:sldMk cId="1788759340" sldId="897"/>
            <ac:spMk id="31" creationId="{D258E403-472D-458F-B37D-49F3F0307187}"/>
          </ac:spMkLst>
        </pc:spChg>
        <pc:spChg chg="add del">
          <ac:chgData name="Alican Nalci" userId="3445231b-e25f-46d5-ab80-ec6a24fc70e7" providerId="ADAL" clId="{C49008D3-BB2C-4CFB-9BBF-EDACB4968740}" dt="2020-01-08T21:01:08.589" v="1795"/>
          <ac:spMkLst>
            <pc:docMk/>
            <pc:sldMk cId="1788759340" sldId="897"/>
            <ac:spMk id="40" creationId="{9A4A29A0-401D-4708-AFD8-2E3998EC0D98}"/>
          </ac:spMkLst>
        </pc:spChg>
        <pc:spChg chg="add del mod">
          <ac:chgData name="Alican Nalci" userId="3445231b-e25f-46d5-ab80-ec6a24fc70e7" providerId="ADAL" clId="{C49008D3-BB2C-4CFB-9BBF-EDACB4968740}" dt="2020-01-08T21:01:17.958" v="1801" actId="478"/>
          <ac:spMkLst>
            <pc:docMk/>
            <pc:sldMk cId="1788759340" sldId="897"/>
            <ac:spMk id="44" creationId="{DD3B917E-15D1-4ADA-828B-ABF450931D5B}"/>
          </ac:spMkLst>
        </pc:spChg>
        <pc:spChg chg="add mod">
          <ac:chgData name="Alican Nalci" userId="3445231b-e25f-46d5-ab80-ec6a24fc70e7" providerId="ADAL" clId="{C49008D3-BB2C-4CFB-9BBF-EDACB4968740}" dt="2020-01-08T21:14:55.713" v="2247" actId="1076"/>
          <ac:spMkLst>
            <pc:docMk/>
            <pc:sldMk cId="1788759340" sldId="897"/>
            <ac:spMk id="50" creationId="{4533D8A0-40AC-499C-AF5C-8722CCBA1A95}"/>
          </ac:spMkLst>
        </pc:spChg>
        <pc:spChg chg="add mod">
          <ac:chgData name="Alican Nalci" userId="3445231b-e25f-46d5-ab80-ec6a24fc70e7" providerId="ADAL" clId="{C49008D3-BB2C-4CFB-9BBF-EDACB4968740}" dt="2020-01-08T21:07:22.310" v="1938" actId="20577"/>
          <ac:spMkLst>
            <pc:docMk/>
            <pc:sldMk cId="1788759340" sldId="897"/>
            <ac:spMk id="51" creationId="{7AD106AE-6AA0-4E89-AEF5-ECEFE80B1139}"/>
          </ac:spMkLst>
        </pc:spChg>
        <pc:graphicFrameChg chg="add del">
          <ac:chgData name="Alican Nalci" userId="3445231b-e25f-46d5-ab80-ec6a24fc70e7" providerId="ADAL" clId="{C49008D3-BB2C-4CFB-9BBF-EDACB4968740}" dt="2020-01-08T16:26:12.803" v="1475"/>
          <ac:graphicFrameMkLst>
            <pc:docMk/>
            <pc:sldMk cId="1788759340" sldId="897"/>
            <ac:graphicFrameMk id="2" creationId="{94A5F115-2333-4D97-864E-C10B030046D1}"/>
          </ac:graphicFrameMkLst>
        </pc:graphicFrameChg>
        <pc:graphicFrameChg chg="add del">
          <ac:chgData name="Alican Nalci" userId="3445231b-e25f-46d5-ab80-ec6a24fc70e7" providerId="ADAL" clId="{C49008D3-BB2C-4CFB-9BBF-EDACB4968740}" dt="2020-01-08T16:26:12.803" v="1475"/>
          <ac:graphicFrameMkLst>
            <pc:docMk/>
            <pc:sldMk cId="1788759340" sldId="897"/>
            <ac:graphicFrameMk id="4" creationId="{14E68CAF-63CB-4531-9761-CDFACC279E48}"/>
          </ac:graphicFrameMkLst>
        </pc:graphicFrameChg>
        <pc:graphicFrameChg chg="add del">
          <ac:chgData name="Alican Nalci" userId="3445231b-e25f-46d5-ab80-ec6a24fc70e7" providerId="ADAL" clId="{C49008D3-BB2C-4CFB-9BBF-EDACB4968740}" dt="2020-01-08T16:26:12.803" v="1475"/>
          <ac:graphicFrameMkLst>
            <pc:docMk/>
            <pc:sldMk cId="1788759340" sldId="897"/>
            <ac:graphicFrameMk id="6" creationId="{A9EAC92D-8F45-4C47-B145-124E3774A1AD}"/>
          </ac:graphicFrameMkLst>
        </pc:graphicFrameChg>
        <pc:graphicFrameChg chg="add del">
          <ac:chgData name="Alican Nalci" userId="3445231b-e25f-46d5-ab80-ec6a24fc70e7" providerId="ADAL" clId="{C49008D3-BB2C-4CFB-9BBF-EDACB4968740}" dt="2020-01-08T16:26:19.271" v="1479"/>
          <ac:graphicFrameMkLst>
            <pc:docMk/>
            <pc:sldMk cId="1788759340" sldId="897"/>
            <ac:graphicFrameMk id="8" creationId="{00E0D6DB-E211-4F75-9215-247D1CDC71CE}"/>
          </ac:graphicFrameMkLst>
        </pc:graphicFrameChg>
        <pc:graphicFrameChg chg="add del mod modGraphic">
          <ac:chgData name="Alican Nalci" userId="3445231b-e25f-46d5-ab80-ec6a24fc70e7" providerId="ADAL" clId="{C49008D3-BB2C-4CFB-9BBF-EDACB4968740}" dt="2020-01-10T16:48:14.548" v="2565" actId="20577"/>
          <ac:graphicFrameMkLst>
            <pc:docMk/>
            <pc:sldMk cId="1788759340" sldId="897"/>
            <ac:graphicFrameMk id="9" creationId="{97827350-4A5B-4BA3-8ADC-ED34973EA7F6}"/>
          </ac:graphicFrameMkLst>
        </pc:graphicFrameChg>
        <pc:graphicFrameChg chg="del">
          <ac:chgData name="Alican Nalci" userId="3445231b-e25f-46d5-ab80-ec6a24fc70e7" providerId="ADAL" clId="{C49008D3-BB2C-4CFB-9BBF-EDACB4968740}" dt="2020-01-08T16:25:19.008" v="1468" actId="478"/>
          <ac:graphicFrameMkLst>
            <pc:docMk/>
            <pc:sldMk cId="1788759340" sldId="897"/>
            <ac:graphicFrameMk id="11" creationId="{57CF1D99-82C2-4402-BA24-0968EF8A3A16}"/>
          </ac:graphicFrameMkLst>
        </pc:graphicFrameChg>
        <pc:graphicFrameChg chg="del">
          <ac:chgData name="Alican Nalci" userId="3445231b-e25f-46d5-ab80-ec6a24fc70e7" providerId="ADAL" clId="{C49008D3-BB2C-4CFB-9BBF-EDACB4968740}" dt="2020-01-08T16:25:19.008" v="1468" actId="478"/>
          <ac:graphicFrameMkLst>
            <pc:docMk/>
            <pc:sldMk cId="1788759340" sldId="897"/>
            <ac:graphicFrameMk id="12" creationId="{C4E0D86A-12F9-4722-B669-2CDFF2634EAC}"/>
          </ac:graphicFrameMkLst>
        </pc:graphicFrameChg>
        <pc:graphicFrameChg chg="del">
          <ac:chgData name="Alican Nalci" userId="3445231b-e25f-46d5-ab80-ec6a24fc70e7" providerId="ADAL" clId="{C49008D3-BB2C-4CFB-9BBF-EDACB4968740}" dt="2020-01-08T16:25:19.008" v="1468" actId="478"/>
          <ac:graphicFrameMkLst>
            <pc:docMk/>
            <pc:sldMk cId="1788759340" sldId="897"/>
            <ac:graphicFrameMk id="13" creationId="{10085A0D-8C3D-47CA-9FA5-133FE7EDDAB6}"/>
          </ac:graphicFrameMkLst>
        </pc:graphicFrameChg>
        <pc:graphicFrameChg chg="add del">
          <ac:chgData name="Alican Nalci" userId="3445231b-e25f-46d5-ab80-ec6a24fc70e7" providerId="ADAL" clId="{C49008D3-BB2C-4CFB-9BBF-EDACB4968740}" dt="2020-01-08T16:26:19.271" v="1479"/>
          <ac:graphicFrameMkLst>
            <pc:docMk/>
            <pc:sldMk cId="1788759340" sldId="897"/>
            <ac:graphicFrameMk id="15" creationId="{B526915E-6BA5-4850-9CAE-2B4918E1664E}"/>
          </ac:graphicFrameMkLst>
        </pc:graphicFrameChg>
        <pc:graphicFrameChg chg="add del mod">
          <ac:chgData name="Alican Nalci" userId="3445231b-e25f-46d5-ab80-ec6a24fc70e7" providerId="ADAL" clId="{C49008D3-BB2C-4CFB-9BBF-EDACB4968740}" dt="2020-01-08T16:26:19.271" v="1479"/>
          <ac:graphicFrameMkLst>
            <pc:docMk/>
            <pc:sldMk cId="1788759340" sldId="897"/>
            <ac:graphicFrameMk id="16" creationId="{976AFEAB-8267-4151-A952-BD04E3318199}"/>
          </ac:graphicFrameMkLst>
        </pc:graphicFrameChg>
        <pc:graphicFrameChg chg="add del">
          <ac:chgData name="Alican Nalci" userId="3445231b-e25f-46d5-ab80-ec6a24fc70e7" providerId="ADAL" clId="{C49008D3-BB2C-4CFB-9BBF-EDACB4968740}" dt="2020-01-08T16:26:31.675" v="1483"/>
          <ac:graphicFrameMkLst>
            <pc:docMk/>
            <pc:sldMk cId="1788759340" sldId="897"/>
            <ac:graphicFrameMk id="18" creationId="{0BB1D4B1-9DE2-46CE-B8AD-3976DF8F86E6}"/>
          </ac:graphicFrameMkLst>
        </pc:graphicFrameChg>
        <pc:graphicFrameChg chg="add del">
          <ac:chgData name="Alican Nalci" userId="3445231b-e25f-46d5-ab80-ec6a24fc70e7" providerId="ADAL" clId="{C49008D3-BB2C-4CFB-9BBF-EDACB4968740}" dt="2020-01-08T16:26:31.675" v="1483"/>
          <ac:graphicFrameMkLst>
            <pc:docMk/>
            <pc:sldMk cId="1788759340" sldId="897"/>
            <ac:graphicFrameMk id="19" creationId="{9E215A4B-767C-4513-91F9-B94E47EFC485}"/>
          </ac:graphicFrameMkLst>
        </pc:graphicFrameChg>
        <pc:graphicFrameChg chg="add del">
          <ac:chgData name="Alican Nalci" userId="3445231b-e25f-46d5-ab80-ec6a24fc70e7" providerId="ADAL" clId="{C49008D3-BB2C-4CFB-9BBF-EDACB4968740}" dt="2020-01-08T16:26:31.675" v="1483"/>
          <ac:graphicFrameMkLst>
            <pc:docMk/>
            <pc:sldMk cId="1788759340" sldId="897"/>
            <ac:graphicFrameMk id="20" creationId="{32647BCE-CC1E-421C-B379-006AAB584B4B}"/>
          </ac:graphicFrameMkLst>
        </pc:graphicFrameChg>
        <pc:graphicFrameChg chg="add del mod modGraphic">
          <ac:chgData name="Alican Nalci" userId="3445231b-e25f-46d5-ab80-ec6a24fc70e7" providerId="ADAL" clId="{C49008D3-BB2C-4CFB-9BBF-EDACB4968740}" dt="2020-01-08T16:32:18.318" v="1574" actId="478"/>
          <ac:graphicFrameMkLst>
            <pc:docMk/>
            <pc:sldMk cId="1788759340" sldId="897"/>
            <ac:graphicFrameMk id="22" creationId="{29A55620-CB76-4E5A-86BE-137AFE098E28}"/>
          </ac:graphicFrameMkLst>
        </pc:graphicFrameChg>
        <pc:graphicFrameChg chg="add del mod modGraphic">
          <ac:chgData name="Alican Nalci" userId="3445231b-e25f-46d5-ab80-ec6a24fc70e7" providerId="ADAL" clId="{C49008D3-BB2C-4CFB-9BBF-EDACB4968740}" dt="2020-01-08T16:32:11.387" v="1572" actId="478"/>
          <ac:graphicFrameMkLst>
            <pc:docMk/>
            <pc:sldMk cId="1788759340" sldId="897"/>
            <ac:graphicFrameMk id="23" creationId="{7E62DBDE-3485-48AB-B6AB-913E580AFCAF}"/>
          </ac:graphicFrameMkLst>
        </pc:graphicFrameChg>
        <pc:graphicFrameChg chg="add del mod modGraphic">
          <ac:chgData name="Alican Nalci" userId="3445231b-e25f-46d5-ab80-ec6a24fc70e7" providerId="ADAL" clId="{C49008D3-BB2C-4CFB-9BBF-EDACB4968740}" dt="2020-01-08T16:32:11.387" v="1572" actId="478"/>
          <ac:graphicFrameMkLst>
            <pc:docMk/>
            <pc:sldMk cId="1788759340" sldId="897"/>
            <ac:graphicFrameMk id="24" creationId="{018045A5-3C70-41D2-A82A-2F62F8DAF746}"/>
          </ac:graphicFrameMkLst>
        </pc:graphicFrameChg>
        <pc:graphicFrameChg chg="add del">
          <ac:chgData name="Alican Nalci" userId="3445231b-e25f-46d5-ab80-ec6a24fc70e7" providerId="ADAL" clId="{C49008D3-BB2C-4CFB-9BBF-EDACB4968740}" dt="2020-01-08T16:32:26.960" v="1576"/>
          <ac:graphicFrameMkLst>
            <pc:docMk/>
            <pc:sldMk cId="1788759340" sldId="897"/>
            <ac:graphicFrameMk id="26" creationId="{85517AA5-D57C-4034-ACC4-FA63A1055AFF}"/>
          </ac:graphicFrameMkLst>
        </pc:graphicFrameChg>
        <pc:graphicFrameChg chg="add del mod modGraphic">
          <ac:chgData name="Alican Nalci" userId="3445231b-e25f-46d5-ab80-ec6a24fc70e7" providerId="ADAL" clId="{C49008D3-BB2C-4CFB-9BBF-EDACB4968740}" dt="2020-01-08T16:32:15.628" v="1573" actId="478"/>
          <ac:graphicFrameMkLst>
            <pc:docMk/>
            <pc:sldMk cId="1788759340" sldId="897"/>
            <ac:graphicFrameMk id="27" creationId="{9C54A817-10A5-40F7-ADDD-8514ED78C679}"/>
          </ac:graphicFrameMkLst>
        </pc:graphicFrameChg>
        <pc:graphicFrameChg chg="add del mod modGraphic">
          <ac:chgData name="Alican Nalci" userId="3445231b-e25f-46d5-ab80-ec6a24fc70e7" providerId="ADAL" clId="{C49008D3-BB2C-4CFB-9BBF-EDACB4968740}" dt="2020-01-08T16:32:15.628" v="1573" actId="478"/>
          <ac:graphicFrameMkLst>
            <pc:docMk/>
            <pc:sldMk cId="1788759340" sldId="897"/>
            <ac:graphicFrameMk id="28" creationId="{74FFF453-C942-4342-8E24-351F4A91BFDE}"/>
          </ac:graphicFrameMkLst>
        </pc:graphicFrameChg>
        <pc:graphicFrameChg chg="add del mod modGraphic">
          <ac:chgData name="Alican Nalci" userId="3445231b-e25f-46d5-ab80-ec6a24fc70e7" providerId="ADAL" clId="{C49008D3-BB2C-4CFB-9BBF-EDACB4968740}" dt="2020-01-08T16:32:15.628" v="1573" actId="478"/>
          <ac:graphicFrameMkLst>
            <pc:docMk/>
            <pc:sldMk cId="1788759340" sldId="897"/>
            <ac:graphicFrameMk id="29" creationId="{3982049B-F221-4501-9AFE-BCE1726BEBAD}"/>
          </ac:graphicFrameMkLst>
        </pc:graphicFrameChg>
        <pc:graphicFrameChg chg="add del">
          <ac:chgData name="Alican Nalci" userId="3445231b-e25f-46d5-ab80-ec6a24fc70e7" providerId="ADAL" clId="{C49008D3-BB2C-4CFB-9BBF-EDACB4968740}" dt="2020-01-08T20:58:33.391" v="1728"/>
          <ac:graphicFrameMkLst>
            <pc:docMk/>
            <pc:sldMk cId="1788759340" sldId="897"/>
            <ac:graphicFrameMk id="32" creationId="{C8140567-23D7-469C-AB29-1FDEF4E4616E}"/>
          </ac:graphicFrameMkLst>
        </pc:graphicFrameChg>
        <pc:graphicFrameChg chg="add del mod modGraphic">
          <ac:chgData name="Alican Nalci" userId="3445231b-e25f-46d5-ab80-ec6a24fc70e7" providerId="ADAL" clId="{C49008D3-BB2C-4CFB-9BBF-EDACB4968740}" dt="2020-01-08T21:00:47.972" v="1791" actId="478"/>
          <ac:graphicFrameMkLst>
            <pc:docMk/>
            <pc:sldMk cId="1788759340" sldId="897"/>
            <ac:graphicFrameMk id="33" creationId="{67FC39DE-41C7-49A0-A9CA-0C63E76C3962}"/>
          </ac:graphicFrameMkLst>
        </pc:graphicFrameChg>
        <pc:graphicFrameChg chg="add del mod">
          <ac:chgData name="Alican Nalci" userId="3445231b-e25f-46d5-ab80-ec6a24fc70e7" providerId="ADAL" clId="{C49008D3-BB2C-4CFB-9BBF-EDACB4968740}" dt="2020-01-08T21:00:47.972" v="1791" actId="478"/>
          <ac:graphicFrameMkLst>
            <pc:docMk/>
            <pc:sldMk cId="1788759340" sldId="897"/>
            <ac:graphicFrameMk id="34" creationId="{0EDA3B67-6B76-46B1-8779-F60CE9E78E48}"/>
          </ac:graphicFrameMkLst>
        </pc:graphicFrameChg>
        <pc:graphicFrameChg chg="add del mod">
          <ac:chgData name="Alican Nalci" userId="3445231b-e25f-46d5-ab80-ec6a24fc70e7" providerId="ADAL" clId="{C49008D3-BB2C-4CFB-9BBF-EDACB4968740}" dt="2020-01-08T21:00:42.378" v="1781"/>
          <ac:graphicFrameMkLst>
            <pc:docMk/>
            <pc:sldMk cId="1788759340" sldId="897"/>
            <ac:graphicFrameMk id="35" creationId="{71D93382-68FF-4724-A44C-73F5BC34E1BE}"/>
          </ac:graphicFrameMkLst>
        </pc:graphicFrameChg>
        <pc:graphicFrameChg chg="add del mod">
          <ac:chgData name="Alican Nalci" userId="3445231b-e25f-46d5-ab80-ec6a24fc70e7" providerId="ADAL" clId="{C49008D3-BB2C-4CFB-9BBF-EDACB4968740}" dt="2020-01-08T21:00:41.776" v="1779"/>
          <ac:graphicFrameMkLst>
            <pc:docMk/>
            <pc:sldMk cId="1788759340" sldId="897"/>
            <ac:graphicFrameMk id="36" creationId="{FF36D470-77D5-4327-9A6F-DDD4B775F29C}"/>
          </ac:graphicFrameMkLst>
        </pc:graphicFrameChg>
        <pc:graphicFrameChg chg="add del">
          <ac:chgData name="Alican Nalci" userId="3445231b-e25f-46d5-ab80-ec6a24fc70e7" providerId="ADAL" clId="{C49008D3-BB2C-4CFB-9BBF-EDACB4968740}" dt="2020-01-08T21:01:08.589" v="1795"/>
          <ac:graphicFrameMkLst>
            <pc:docMk/>
            <pc:sldMk cId="1788759340" sldId="897"/>
            <ac:graphicFrameMk id="37" creationId="{D7500BCE-C831-409C-A87F-1EDF2090B370}"/>
          </ac:graphicFrameMkLst>
        </pc:graphicFrameChg>
        <pc:graphicFrameChg chg="add del">
          <ac:chgData name="Alican Nalci" userId="3445231b-e25f-46d5-ab80-ec6a24fc70e7" providerId="ADAL" clId="{C49008D3-BB2C-4CFB-9BBF-EDACB4968740}" dt="2020-01-08T21:01:08.589" v="1795"/>
          <ac:graphicFrameMkLst>
            <pc:docMk/>
            <pc:sldMk cId="1788759340" sldId="897"/>
            <ac:graphicFrameMk id="38" creationId="{59A136D1-C154-4FF2-AE3B-03D07F622E22}"/>
          </ac:graphicFrameMkLst>
        </pc:graphicFrameChg>
        <pc:graphicFrameChg chg="add del">
          <ac:chgData name="Alican Nalci" userId="3445231b-e25f-46d5-ab80-ec6a24fc70e7" providerId="ADAL" clId="{C49008D3-BB2C-4CFB-9BBF-EDACB4968740}" dt="2020-01-08T21:01:08.589" v="1795"/>
          <ac:graphicFrameMkLst>
            <pc:docMk/>
            <pc:sldMk cId="1788759340" sldId="897"/>
            <ac:graphicFrameMk id="39" creationId="{F2FC5630-DDC4-4241-A356-C0704BE3AC6F}"/>
          </ac:graphicFrameMkLst>
        </pc:graphicFrameChg>
        <pc:graphicFrameChg chg="add mod modGraphic">
          <ac:chgData name="Alican Nalci" userId="3445231b-e25f-46d5-ab80-ec6a24fc70e7" providerId="ADAL" clId="{C49008D3-BB2C-4CFB-9BBF-EDACB4968740}" dt="2020-01-10T14:41:58.712" v="2307" actId="255"/>
          <ac:graphicFrameMkLst>
            <pc:docMk/>
            <pc:sldMk cId="1788759340" sldId="897"/>
            <ac:graphicFrameMk id="41" creationId="{FAD6F42B-B489-4C5A-BBFA-B10290B2877F}"/>
          </ac:graphicFrameMkLst>
        </pc:graphicFrameChg>
        <pc:graphicFrameChg chg="add del mod">
          <ac:chgData name="Alican Nalci" userId="3445231b-e25f-46d5-ab80-ec6a24fc70e7" providerId="ADAL" clId="{C49008D3-BB2C-4CFB-9BBF-EDACB4968740}" dt="2020-01-08T21:03:52" v="1869" actId="478"/>
          <ac:graphicFrameMkLst>
            <pc:docMk/>
            <pc:sldMk cId="1788759340" sldId="897"/>
            <ac:graphicFrameMk id="42" creationId="{8389105F-2DD6-41EE-A09C-F47803D7FC3D}"/>
          </ac:graphicFrameMkLst>
        </pc:graphicFrameChg>
        <pc:graphicFrameChg chg="add del mod modGraphic">
          <ac:chgData name="Alican Nalci" userId="3445231b-e25f-46d5-ab80-ec6a24fc70e7" providerId="ADAL" clId="{C49008D3-BB2C-4CFB-9BBF-EDACB4968740}" dt="2020-01-08T21:03:52" v="1869" actId="478"/>
          <ac:graphicFrameMkLst>
            <pc:docMk/>
            <pc:sldMk cId="1788759340" sldId="897"/>
            <ac:graphicFrameMk id="43" creationId="{6442719E-5CD5-4CD0-8465-92AA33FFC783}"/>
          </ac:graphicFrameMkLst>
        </pc:graphicFrameChg>
        <pc:graphicFrameChg chg="add mod modGraphic">
          <ac:chgData name="Alican Nalci" userId="3445231b-e25f-46d5-ab80-ec6a24fc70e7" providerId="ADAL" clId="{C49008D3-BB2C-4CFB-9BBF-EDACB4968740}" dt="2020-01-10T14:42:44.849" v="2310" actId="255"/>
          <ac:graphicFrameMkLst>
            <pc:docMk/>
            <pc:sldMk cId="1788759340" sldId="897"/>
            <ac:graphicFrameMk id="45" creationId="{740BCB75-D15B-469E-A113-A27F44D65538}"/>
          </ac:graphicFrameMkLst>
        </pc:graphicFrameChg>
        <pc:graphicFrameChg chg="add mod modGraphic">
          <ac:chgData name="Alican Nalci" userId="3445231b-e25f-46d5-ab80-ec6a24fc70e7" providerId="ADAL" clId="{C49008D3-BB2C-4CFB-9BBF-EDACB4968740}" dt="2020-01-10T14:43:04.616" v="2314" actId="6549"/>
          <ac:graphicFrameMkLst>
            <pc:docMk/>
            <pc:sldMk cId="1788759340" sldId="897"/>
            <ac:graphicFrameMk id="46" creationId="{A068AEFE-7726-474D-8B65-D11F0492BB88}"/>
          </ac:graphicFrameMkLst>
        </pc:graphicFrameChg>
        <pc:graphicFrameChg chg="add mod modGraphic">
          <ac:chgData name="Alican Nalci" userId="3445231b-e25f-46d5-ab80-ec6a24fc70e7" providerId="ADAL" clId="{C49008D3-BB2C-4CFB-9BBF-EDACB4968740}" dt="2020-01-10T14:50:52.504" v="2321" actId="255"/>
          <ac:graphicFrameMkLst>
            <pc:docMk/>
            <pc:sldMk cId="1788759340" sldId="897"/>
            <ac:graphicFrameMk id="47" creationId="{AB5E3049-967E-4960-B0D4-6340AA6FA08A}"/>
          </ac:graphicFrameMkLst>
        </pc:graphicFrameChg>
        <pc:graphicFrameChg chg="add mod modGraphic">
          <ac:chgData name="Alican Nalci" userId="3445231b-e25f-46d5-ab80-ec6a24fc70e7" providerId="ADAL" clId="{C49008D3-BB2C-4CFB-9BBF-EDACB4968740}" dt="2020-01-10T14:44:37.639" v="2319" actId="255"/>
          <ac:graphicFrameMkLst>
            <pc:docMk/>
            <pc:sldMk cId="1788759340" sldId="897"/>
            <ac:graphicFrameMk id="48" creationId="{F0EADEA0-E5CF-4C7E-8F43-10E49BDF5474}"/>
          </ac:graphicFrameMkLst>
        </pc:graphicFrameChg>
        <pc:graphicFrameChg chg="add mod modGraphic">
          <ac:chgData name="Alican Nalci" userId="3445231b-e25f-46d5-ab80-ec6a24fc70e7" providerId="ADAL" clId="{C49008D3-BB2C-4CFB-9BBF-EDACB4968740}" dt="2020-01-10T14:51:52.983" v="2325" actId="255"/>
          <ac:graphicFrameMkLst>
            <pc:docMk/>
            <pc:sldMk cId="1788759340" sldId="897"/>
            <ac:graphicFrameMk id="49" creationId="{20258EA5-D719-4446-82D2-3503EFA907C3}"/>
          </ac:graphicFrameMkLst>
        </pc:graphicFrameChg>
      </pc:sldChg>
      <pc:sldChg chg="addSp delSp modSp add del">
        <pc:chgData name="Alican Nalci" userId="3445231b-e25f-46d5-ab80-ec6a24fc70e7" providerId="ADAL" clId="{C49008D3-BB2C-4CFB-9BBF-EDACB4968740}" dt="2020-01-08T21:07:41.379" v="1948" actId="47"/>
        <pc:sldMkLst>
          <pc:docMk/>
          <pc:sldMk cId="2514599658" sldId="898"/>
        </pc:sldMkLst>
        <pc:spChg chg="del mod">
          <ac:chgData name="Alican Nalci" userId="3445231b-e25f-46d5-ab80-ec6a24fc70e7" providerId="ADAL" clId="{C49008D3-BB2C-4CFB-9BBF-EDACB4968740}" dt="2020-01-08T16:32:55.382" v="1638" actId="478"/>
          <ac:spMkLst>
            <pc:docMk/>
            <pc:sldMk cId="2514599658" sldId="898"/>
            <ac:spMk id="3" creationId="{F81AF39C-6F9A-4F6D-A215-80B6395BD8F1}"/>
          </ac:spMkLst>
        </pc:spChg>
        <pc:spChg chg="add del mod">
          <ac:chgData name="Alican Nalci" userId="3445231b-e25f-46d5-ab80-ec6a24fc70e7" providerId="ADAL" clId="{C49008D3-BB2C-4CFB-9BBF-EDACB4968740}" dt="2020-01-08T16:32:58.161" v="1639" actId="478"/>
          <ac:spMkLst>
            <pc:docMk/>
            <pc:sldMk cId="2514599658" sldId="898"/>
            <ac:spMk id="4" creationId="{520E240C-BA9F-459F-9AFA-898CBA819A92}"/>
          </ac:spMkLst>
        </pc:spChg>
        <pc:spChg chg="mod">
          <ac:chgData name="Alican Nalci" userId="3445231b-e25f-46d5-ab80-ec6a24fc70e7" providerId="ADAL" clId="{C49008D3-BB2C-4CFB-9BBF-EDACB4968740}" dt="2020-01-08T16:32:35.465" v="1583" actId="20577"/>
          <ac:spMkLst>
            <pc:docMk/>
            <pc:sldMk cId="2514599658" sldId="898"/>
            <ac:spMk id="5" creationId="{33552B40-C14C-41B9-B31C-8ABEF02B950D}"/>
          </ac:spMkLst>
        </pc:spChg>
        <pc:spChg chg="del">
          <ac:chgData name="Alican Nalci" userId="3445231b-e25f-46d5-ab80-ec6a24fc70e7" providerId="ADAL" clId="{C49008D3-BB2C-4CFB-9BBF-EDACB4968740}" dt="2020-01-08T16:33:01.066" v="1640" actId="478"/>
          <ac:spMkLst>
            <pc:docMk/>
            <pc:sldMk cId="2514599658" sldId="898"/>
            <ac:spMk id="10" creationId="{3AF71F3F-2090-460A-979E-DB2863255F9A}"/>
          </ac:spMkLst>
        </pc:spChg>
        <pc:graphicFrameChg chg="del">
          <ac:chgData name="Alican Nalci" userId="3445231b-e25f-46d5-ab80-ec6a24fc70e7" providerId="ADAL" clId="{C49008D3-BB2C-4CFB-9BBF-EDACB4968740}" dt="2020-01-08T16:33:01.066" v="1640" actId="478"/>
          <ac:graphicFrameMkLst>
            <pc:docMk/>
            <pc:sldMk cId="2514599658" sldId="898"/>
            <ac:graphicFrameMk id="9" creationId="{97827350-4A5B-4BA3-8ADC-ED34973EA7F6}"/>
          </ac:graphicFrameMkLst>
        </pc:graphicFrameChg>
      </pc:sldChg>
      <pc:sldChg chg="delSp modSp add ord">
        <pc:chgData name="Alican Nalci" userId="3445231b-e25f-46d5-ab80-ec6a24fc70e7" providerId="ADAL" clId="{C49008D3-BB2C-4CFB-9BBF-EDACB4968740}" dt="2020-01-10T16:54:28.924" v="3032" actId="20577"/>
        <pc:sldMkLst>
          <pc:docMk/>
          <pc:sldMk cId="1122483775" sldId="899"/>
        </pc:sldMkLst>
        <pc:spChg chg="mod">
          <ac:chgData name="Alican Nalci" userId="3445231b-e25f-46d5-ab80-ec6a24fc70e7" providerId="ADAL" clId="{C49008D3-BB2C-4CFB-9BBF-EDACB4968740}" dt="2020-01-08T21:14:23.791" v="2245" actId="948"/>
          <ac:spMkLst>
            <pc:docMk/>
            <pc:sldMk cId="1122483775" sldId="899"/>
            <ac:spMk id="3" creationId="{F81AF39C-6F9A-4F6D-A215-80B6395BD8F1}"/>
          </ac:spMkLst>
        </pc:spChg>
        <pc:spChg chg="mod">
          <ac:chgData name="Alican Nalci" userId="3445231b-e25f-46d5-ab80-ec6a24fc70e7" providerId="ADAL" clId="{C49008D3-BB2C-4CFB-9BBF-EDACB4968740}" dt="2020-01-10T16:54:28.924" v="3032" actId="20577"/>
          <ac:spMkLst>
            <pc:docMk/>
            <pc:sldMk cId="1122483775" sldId="899"/>
            <ac:spMk id="5" creationId="{33552B40-C14C-41B9-B31C-8ABEF02B950D}"/>
          </ac:spMkLst>
        </pc:spChg>
        <pc:spChg chg="del">
          <ac:chgData name="Alican Nalci" userId="3445231b-e25f-46d5-ab80-ec6a24fc70e7" providerId="ADAL" clId="{C49008D3-BB2C-4CFB-9BBF-EDACB4968740}" dt="2020-01-08T21:10:27.821" v="2146" actId="478"/>
          <ac:spMkLst>
            <pc:docMk/>
            <pc:sldMk cId="1122483775" sldId="899"/>
            <ac:spMk id="10" creationId="{3AF71F3F-2090-460A-979E-DB2863255F9A}"/>
          </ac:spMkLst>
        </pc:spChg>
        <pc:spChg chg="mod">
          <ac:chgData name="Alican Nalci" userId="3445231b-e25f-46d5-ab80-ec6a24fc70e7" providerId="ADAL" clId="{C49008D3-BB2C-4CFB-9BBF-EDACB4968740}" dt="2020-01-08T21:14:28.739" v="2246" actId="1076"/>
          <ac:spMkLst>
            <pc:docMk/>
            <pc:sldMk cId="1122483775" sldId="899"/>
            <ac:spMk id="50" creationId="{4533D8A0-40AC-499C-AF5C-8722CCBA1A95}"/>
          </ac:spMkLst>
        </pc:spChg>
        <pc:spChg chg="mod">
          <ac:chgData name="Alican Nalci" userId="3445231b-e25f-46d5-ab80-ec6a24fc70e7" providerId="ADAL" clId="{C49008D3-BB2C-4CFB-9BBF-EDACB4968740}" dt="2020-01-10T14:53:27.478" v="2337" actId="1076"/>
          <ac:spMkLst>
            <pc:docMk/>
            <pc:sldMk cId="1122483775" sldId="899"/>
            <ac:spMk id="51" creationId="{7AD106AE-6AA0-4E89-AEF5-ECEFE80B1139}"/>
          </ac:spMkLst>
        </pc:spChg>
        <pc:graphicFrameChg chg="del">
          <ac:chgData name="Alican Nalci" userId="3445231b-e25f-46d5-ab80-ec6a24fc70e7" providerId="ADAL" clId="{C49008D3-BB2C-4CFB-9BBF-EDACB4968740}" dt="2020-01-08T21:10:24.124" v="2145" actId="478"/>
          <ac:graphicFrameMkLst>
            <pc:docMk/>
            <pc:sldMk cId="1122483775" sldId="899"/>
            <ac:graphicFrameMk id="9" creationId="{97827350-4A5B-4BA3-8ADC-ED34973EA7F6}"/>
          </ac:graphicFrameMkLst>
        </pc:graphicFrameChg>
        <pc:graphicFrameChg chg="mod modGraphic">
          <ac:chgData name="Alican Nalci" userId="3445231b-e25f-46d5-ab80-ec6a24fc70e7" providerId="ADAL" clId="{C49008D3-BB2C-4CFB-9BBF-EDACB4968740}" dt="2020-01-10T14:52:37.254" v="2330" actId="255"/>
          <ac:graphicFrameMkLst>
            <pc:docMk/>
            <pc:sldMk cId="1122483775" sldId="899"/>
            <ac:graphicFrameMk id="41" creationId="{FAD6F42B-B489-4C5A-BBFA-B10290B2877F}"/>
          </ac:graphicFrameMkLst>
        </pc:graphicFrameChg>
        <pc:graphicFrameChg chg="mod modGraphic">
          <ac:chgData name="Alican Nalci" userId="3445231b-e25f-46d5-ab80-ec6a24fc70e7" providerId="ADAL" clId="{C49008D3-BB2C-4CFB-9BBF-EDACB4968740}" dt="2020-01-10T14:53:05.150" v="2332" actId="255"/>
          <ac:graphicFrameMkLst>
            <pc:docMk/>
            <pc:sldMk cId="1122483775" sldId="899"/>
            <ac:graphicFrameMk id="45" creationId="{740BCB75-D15B-469E-A113-A27F44D65538}"/>
          </ac:graphicFrameMkLst>
        </pc:graphicFrameChg>
        <pc:graphicFrameChg chg="mod modGraphic">
          <ac:chgData name="Alican Nalci" userId="3445231b-e25f-46d5-ab80-ec6a24fc70e7" providerId="ADAL" clId="{C49008D3-BB2C-4CFB-9BBF-EDACB4968740}" dt="2020-01-10T14:53:24.233" v="2336" actId="6549"/>
          <ac:graphicFrameMkLst>
            <pc:docMk/>
            <pc:sldMk cId="1122483775" sldId="899"/>
            <ac:graphicFrameMk id="46" creationId="{A068AEFE-7726-474D-8B65-D11F0492BB88}"/>
          </ac:graphicFrameMkLst>
        </pc:graphicFrameChg>
        <pc:graphicFrameChg chg="mod modGraphic">
          <ac:chgData name="Alican Nalci" userId="3445231b-e25f-46d5-ab80-ec6a24fc70e7" providerId="ADAL" clId="{C49008D3-BB2C-4CFB-9BBF-EDACB4968740}" dt="2020-01-10T14:53:39.886" v="2339" actId="255"/>
          <ac:graphicFrameMkLst>
            <pc:docMk/>
            <pc:sldMk cId="1122483775" sldId="899"/>
            <ac:graphicFrameMk id="47" creationId="{AB5E3049-967E-4960-B0D4-6340AA6FA08A}"/>
          </ac:graphicFrameMkLst>
        </pc:graphicFrameChg>
        <pc:graphicFrameChg chg="mod modGraphic">
          <ac:chgData name="Alican Nalci" userId="3445231b-e25f-46d5-ab80-ec6a24fc70e7" providerId="ADAL" clId="{C49008D3-BB2C-4CFB-9BBF-EDACB4968740}" dt="2020-01-10T14:53:50.688" v="2341" actId="255"/>
          <ac:graphicFrameMkLst>
            <pc:docMk/>
            <pc:sldMk cId="1122483775" sldId="899"/>
            <ac:graphicFrameMk id="48" creationId="{F0EADEA0-E5CF-4C7E-8F43-10E49BDF5474}"/>
          </ac:graphicFrameMkLst>
        </pc:graphicFrameChg>
        <pc:graphicFrameChg chg="mod modGraphic">
          <ac:chgData name="Alican Nalci" userId="3445231b-e25f-46d5-ab80-ec6a24fc70e7" providerId="ADAL" clId="{C49008D3-BB2C-4CFB-9BBF-EDACB4968740}" dt="2020-01-10T14:54:07.779" v="2345" actId="6549"/>
          <ac:graphicFrameMkLst>
            <pc:docMk/>
            <pc:sldMk cId="1122483775" sldId="899"/>
            <ac:graphicFrameMk id="49" creationId="{20258EA5-D719-4446-82D2-3503EFA907C3}"/>
          </ac:graphicFrameMkLst>
        </pc:graphicFrameChg>
      </pc:sldChg>
      <pc:sldChg chg="add del">
        <pc:chgData name="Alican Nalci" userId="3445231b-e25f-46d5-ab80-ec6a24fc70e7" providerId="ADAL" clId="{C49008D3-BB2C-4CFB-9BBF-EDACB4968740}" dt="2020-01-09T23:44:01.734" v="2305" actId="47"/>
        <pc:sldMkLst>
          <pc:docMk/>
          <pc:sldMk cId="2935699532" sldId="900"/>
        </pc:sldMkLst>
      </pc:sldChg>
      <pc:sldChg chg="addSp delSp modSp add">
        <pc:chgData name="Alican Nalci" userId="3445231b-e25f-46d5-ab80-ec6a24fc70e7" providerId="ADAL" clId="{C49008D3-BB2C-4CFB-9BBF-EDACB4968740}" dt="2020-01-10T15:04:08.203" v="2429" actId="1036"/>
        <pc:sldMkLst>
          <pc:docMk/>
          <pc:sldMk cId="3656626033" sldId="901"/>
        </pc:sldMkLst>
        <pc:spChg chg="add del">
          <ac:chgData name="Alican Nalci" userId="3445231b-e25f-46d5-ab80-ec6a24fc70e7" providerId="ADAL" clId="{C49008D3-BB2C-4CFB-9BBF-EDACB4968740}" dt="2020-01-10T14:57:56.762" v="2367"/>
          <ac:spMkLst>
            <pc:docMk/>
            <pc:sldMk cId="3656626033" sldId="901"/>
            <ac:spMk id="2" creationId="{DCC066CA-A8A2-4498-94E1-09A65594842C}"/>
          </ac:spMkLst>
        </pc:spChg>
        <pc:spChg chg="del">
          <ac:chgData name="Alican Nalci" userId="3445231b-e25f-46d5-ab80-ec6a24fc70e7" providerId="ADAL" clId="{C49008D3-BB2C-4CFB-9BBF-EDACB4968740}" dt="2020-01-09T23:43:11.386" v="2296" actId="478"/>
          <ac:spMkLst>
            <pc:docMk/>
            <pc:sldMk cId="3656626033" sldId="901"/>
            <ac:spMk id="3" creationId="{F81AF39C-6F9A-4F6D-A215-80B6395BD8F1}"/>
          </ac:spMkLst>
        </pc:spChg>
        <pc:spChg chg="add del mod">
          <ac:chgData name="Alican Nalci" userId="3445231b-e25f-46d5-ab80-ec6a24fc70e7" providerId="ADAL" clId="{C49008D3-BB2C-4CFB-9BBF-EDACB4968740}" dt="2020-01-09T23:43:13.621" v="2297" actId="478"/>
          <ac:spMkLst>
            <pc:docMk/>
            <pc:sldMk cId="3656626033" sldId="901"/>
            <ac:spMk id="4" creationId="{7C0C5D1B-802C-4AE2-BC6E-3F9C773770EC}"/>
          </ac:spMkLst>
        </pc:spChg>
        <pc:spChg chg="mod">
          <ac:chgData name="Alican Nalci" userId="3445231b-e25f-46d5-ab80-ec6a24fc70e7" providerId="ADAL" clId="{C49008D3-BB2C-4CFB-9BBF-EDACB4968740}" dt="2020-01-10T14:58:58.288" v="2411" actId="20577"/>
          <ac:spMkLst>
            <pc:docMk/>
            <pc:sldMk cId="3656626033" sldId="901"/>
            <ac:spMk id="5" creationId="{33552B40-C14C-41B9-B31C-8ABEF02B950D}"/>
          </ac:spMkLst>
        </pc:spChg>
        <pc:spChg chg="add del mod">
          <ac:chgData name="Alican Nalci" userId="3445231b-e25f-46d5-ab80-ec6a24fc70e7" providerId="ADAL" clId="{C49008D3-BB2C-4CFB-9BBF-EDACB4968740}" dt="2020-01-10T14:58:04.674" v="2369"/>
          <ac:spMkLst>
            <pc:docMk/>
            <pc:sldMk cId="3656626033" sldId="901"/>
            <ac:spMk id="9" creationId="{CCF0FCFB-1E4A-406B-B49B-14C7BE6E2550}"/>
          </ac:spMkLst>
        </pc:spChg>
        <pc:spChg chg="del">
          <ac:chgData name="Alican Nalci" userId="3445231b-e25f-46d5-ab80-ec6a24fc70e7" providerId="ADAL" clId="{C49008D3-BB2C-4CFB-9BBF-EDACB4968740}" dt="2020-01-09T23:43:11.386" v="2296" actId="478"/>
          <ac:spMkLst>
            <pc:docMk/>
            <pc:sldMk cId="3656626033" sldId="901"/>
            <ac:spMk id="10" creationId="{3AF71F3F-2090-460A-979E-DB2863255F9A}"/>
          </ac:spMkLst>
        </pc:spChg>
        <pc:spChg chg="add mod">
          <ac:chgData name="Alican Nalci" userId="3445231b-e25f-46d5-ab80-ec6a24fc70e7" providerId="ADAL" clId="{C49008D3-BB2C-4CFB-9BBF-EDACB4968740}" dt="2020-01-10T14:59:02.894" v="2412" actId="1076"/>
          <ac:spMkLst>
            <pc:docMk/>
            <pc:sldMk cId="3656626033" sldId="901"/>
            <ac:spMk id="14" creationId="{D0D64550-55FB-4AD2-A8EE-C139A84A3F82}"/>
          </ac:spMkLst>
        </pc:spChg>
        <pc:spChg chg="add mod">
          <ac:chgData name="Alican Nalci" userId="3445231b-e25f-46d5-ab80-ec6a24fc70e7" providerId="ADAL" clId="{C49008D3-BB2C-4CFB-9BBF-EDACB4968740}" dt="2020-01-10T15:03:59.407" v="2414" actId="1076"/>
          <ac:spMkLst>
            <pc:docMk/>
            <pc:sldMk cId="3656626033" sldId="901"/>
            <ac:spMk id="15" creationId="{6CB8DE86-6EA1-42A7-A2D0-BEF06DE1F067}"/>
          </ac:spMkLst>
        </pc:spChg>
        <pc:spChg chg="del">
          <ac:chgData name="Alican Nalci" userId="3445231b-e25f-46d5-ab80-ec6a24fc70e7" providerId="ADAL" clId="{C49008D3-BB2C-4CFB-9BBF-EDACB4968740}" dt="2020-01-09T23:43:11.386" v="2296" actId="478"/>
          <ac:spMkLst>
            <pc:docMk/>
            <pc:sldMk cId="3656626033" sldId="901"/>
            <ac:spMk id="50" creationId="{4533D8A0-40AC-499C-AF5C-8722CCBA1A95}"/>
          </ac:spMkLst>
        </pc:spChg>
        <pc:spChg chg="mod">
          <ac:chgData name="Alican Nalci" userId="3445231b-e25f-46d5-ab80-ec6a24fc70e7" providerId="ADAL" clId="{C49008D3-BB2C-4CFB-9BBF-EDACB4968740}" dt="2020-01-10T15:04:08.203" v="2429" actId="1036"/>
          <ac:spMkLst>
            <pc:docMk/>
            <pc:sldMk cId="3656626033" sldId="901"/>
            <ac:spMk id="51" creationId="{7AD106AE-6AA0-4E89-AEF5-ECEFE80B1139}"/>
          </ac:spMkLst>
        </pc:spChg>
        <pc:graphicFrameChg chg="add del mod">
          <ac:chgData name="Alican Nalci" userId="3445231b-e25f-46d5-ab80-ec6a24fc70e7" providerId="ADAL" clId="{C49008D3-BB2C-4CFB-9BBF-EDACB4968740}" dt="2020-01-10T14:58:04.674" v="2369"/>
          <ac:graphicFrameMkLst>
            <pc:docMk/>
            <pc:sldMk cId="3656626033" sldId="901"/>
            <ac:graphicFrameMk id="7" creationId="{2864C4C1-AC73-4F25-B8E6-C961E10FB7A4}"/>
          </ac:graphicFrameMkLst>
        </pc:graphicFrameChg>
        <pc:graphicFrameChg chg="add del mod">
          <ac:chgData name="Alican Nalci" userId="3445231b-e25f-46d5-ab80-ec6a24fc70e7" providerId="ADAL" clId="{C49008D3-BB2C-4CFB-9BBF-EDACB4968740}" dt="2020-01-10T14:58:04.674" v="2369"/>
          <ac:graphicFrameMkLst>
            <pc:docMk/>
            <pc:sldMk cId="3656626033" sldId="901"/>
            <ac:graphicFrameMk id="8" creationId="{49678632-D99D-4B84-A520-2D85593A89C8}"/>
          </ac:graphicFrameMkLst>
        </pc:graphicFrameChg>
        <pc:graphicFrameChg chg="del">
          <ac:chgData name="Alican Nalci" userId="3445231b-e25f-46d5-ab80-ec6a24fc70e7" providerId="ADAL" clId="{C49008D3-BB2C-4CFB-9BBF-EDACB4968740}" dt="2020-01-09T23:43:11.386" v="2296" actId="478"/>
          <ac:graphicFrameMkLst>
            <pc:docMk/>
            <pc:sldMk cId="3656626033" sldId="901"/>
            <ac:graphicFrameMk id="9" creationId="{97827350-4A5B-4BA3-8ADC-ED34973EA7F6}"/>
          </ac:graphicFrameMkLst>
        </pc:graphicFrameChg>
        <pc:graphicFrameChg chg="add mod">
          <ac:chgData name="Alican Nalci" userId="3445231b-e25f-46d5-ab80-ec6a24fc70e7" providerId="ADAL" clId="{C49008D3-BB2C-4CFB-9BBF-EDACB4968740}" dt="2020-01-10T14:58:08.755" v="2371" actId="1076"/>
          <ac:graphicFrameMkLst>
            <pc:docMk/>
            <pc:sldMk cId="3656626033" sldId="901"/>
            <ac:graphicFrameMk id="11" creationId="{1AE02297-DBAA-4135-9101-2E2942D102DE}"/>
          </ac:graphicFrameMkLst>
        </pc:graphicFrameChg>
        <pc:graphicFrameChg chg="add mod">
          <ac:chgData name="Alican Nalci" userId="3445231b-e25f-46d5-ab80-ec6a24fc70e7" providerId="ADAL" clId="{C49008D3-BB2C-4CFB-9BBF-EDACB4968740}" dt="2020-01-10T14:58:08.755" v="2371" actId="1076"/>
          <ac:graphicFrameMkLst>
            <pc:docMk/>
            <pc:sldMk cId="3656626033" sldId="901"/>
            <ac:graphicFrameMk id="12" creationId="{4F9C8509-15B9-414E-B299-31CCC29E7B49}"/>
          </ac:graphicFrameMkLst>
        </pc:graphicFrameChg>
        <pc:graphicFrameChg chg="add mod">
          <ac:chgData name="Alican Nalci" userId="3445231b-e25f-46d5-ab80-ec6a24fc70e7" providerId="ADAL" clId="{C49008D3-BB2C-4CFB-9BBF-EDACB4968740}" dt="2020-01-10T14:58:08.755" v="2371" actId="1076"/>
          <ac:graphicFrameMkLst>
            <pc:docMk/>
            <pc:sldMk cId="3656626033" sldId="901"/>
            <ac:graphicFrameMk id="13" creationId="{98F69986-B607-4F35-A169-6FA8FC974BDB}"/>
          </ac:graphicFrameMkLst>
        </pc:graphicFrameChg>
        <pc:graphicFrameChg chg="del">
          <ac:chgData name="Alican Nalci" userId="3445231b-e25f-46d5-ab80-ec6a24fc70e7" providerId="ADAL" clId="{C49008D3-BB2C-4CFB-9BBF-EDACB4968740}" dt="2020-01-09T23:43:11.386" v="2296" actId="478"/>
          <ac:graphicFrameMkLst>
            <pc:docMk/>
            <pc:sldMk cId="3656626033" sldId="901"/>
            <ac:graphicFrameMk id="41" creationId="{FAD6F42B-B489-4C5A-BBFA-B10290B2877F}"/>
          </ac:graphicFrameMkLst>
        </pc:graphicFrameChg>
        <pc:graphicFrameChg chg="del">
          <ac:chgData name="Alican Nalci" userId="3445231b-e25f-46d5-ab80-ec6a24fc70e7" providerId="ADAL" clId="{C49008D3-BB2C-4CFB-9BBF-EDACB4968740}" dt="2020-01-09T23:43:11.386" v="2296" actId="478"/>
          <ac:graphicFrameMkLst>
            <pc:docMk/>
            <pc:sldMk cId="3656626033" sldId="901"/>
            <ac:graphicFrameMk id="45" creationId="{740BCB75-D15B-469E-A113-A27F44D65538}"/>
          </ac:graphicFrameMkLst>
        </pc:graphicFrameChg>
        <pc:graphicFrameChg chg="del">
          <ac:chgData name="Alican Nalci" userId="3445231b-e25f-46d5-ab80-ec6a24fc70e7" providerId="ADAL" clId="{C49008D3-BB2C-4CFB-9BBF-EDACB4968740}" dt="2020-01-09T23:43:11.386" v="2296" actId="478"/>
          <ac:graphicFrameMkLst>
            <pc:docMk/>
            <pc:sldMk cId="3656626033" sldId="901"/>
            <ac:graphicFrameMk id="46" creationId="{A068AEFE-7726-474D-8B65-D11F0492BB88}"/>
          </ac:graphicFrameMkLst>
        </pc:graphicFrameChg>
        <pc:graphicFrameChg chg="mod modGraphic">
          <ac:chgData name="Alican Nalci" userId="3445231b-e25f-46d5-ab80-ec6a24fc70e7" providerId="ADAL" clId="{C49008D3-BB2C-4CFB-9BBF-EDACB4968740}" dt="2020-01-10T15:04:08.203" v="2429" actId="1036"/>
          <ac:graphicFrameMkLst>
            <pc:docMk/>
            <pc:sldMk cId="3656626033" sldId="901"/>
            <ac:graphicFrameMk id="47" creationId="{AB5E3049-967E-4960-B0D4-6340AA6FA08A}"/>
          </ac:graphicFrameMkLst>
        </pc:graphicFrameChg>
        <pc:graphicFrameChg chg="mod modGraphic">
          <ac:chgData name="Alican Nalci" userId="3445231b-e25f-46d5-ab80-ec6a24fc70e7" providerId="ADAL" clId="{C49008D3-BB2C-4CFB-9BBF-EDACB4968740}" dt="2020-01-10T15:04:08.203" v="2429" actId="1036"/>
          <ac:graphicFrameMkLst>
            <pc:docMk/>
            <pc:sldMk cId="3656626033" sldId="901"/>
            <ac:graphicFrameMk id="48" creationId="{F0EADEA0-E5CF-4C7E-8F43-10E49BDF5474}"/>
          </ac:graphicFrameMkLst>
        </pc:graphicFrameChg>
        <pc:graphicFrameChg chg="mod modGraphic">
          <ac:chgData name="Alican Nalci" userId="3445231b-e25f-46d5-ab80-ec6a24fc70e7" providerId="ADAL" clId="{C49008D3-BB2C-4CFB-9BBF-EDACB4968740}" dt="2020-01-10T15:04:08.203" v="2429" actId="1036"/>
          <ac:graphicFrameMkLst>
            <pc:docMk/>
            <pc:sldMk cId="3656626033" sldId="901"/>
            <ac:graphicFrameMk id="49" creationId="{20258EA5-D719-4446-82D2-3503EFA907C3}"/>
          </ac:graphicFrameMkLst>
        </pc:graphicFrameChg>
      </pc:sldChg>
      <pc:sldChg chg="addSp delSp modSp add">
        <pc:chgData name="Alican Nalci" userId="3445231b-e25f-46d5-ab80-ec6a24fc70e7" providerId="ADAL" clId="{C49008D3-BB2C-4CFB-9BBF-EDACB4968740}" dt="2020-01-10T16:54:06.219" v="3012" actId="1076"/>
        <pc:sldMkLst>
          <pc:docMk/>
          <pc:sldMk cId="696722114" sldId="902"/>
        </pc:sldMkLst>
        <pc:spChg chg="add del mod">
          <ac:chgData name="Alican Nalci" userId="3445231b-e25f-46d5-ab80-ec6a24fc70e7" providerId="ADAL" clId="{C49008D3-BB2C-4CFB-9BBF-EDACB4968740}" dt="2020-01-10T16:53:18.200" v="2978"/>
          <ac:spMkLst>
            <pc:docMk/>
            <pc:sldMk cId="696722114" sldId="902"/>
            <ac:spMk id="2" creationId="{76CFDF36-2C26-423F-844D-43F7AE860F35}"/>
          </ac:spMkLst>
        </pc:spChg>
        <pc:spChg chg="mod">
          <ac:chgData name="Alican Nalci" userId="3445231b-e25f-46d5-ab80-ec6a24fc70e7" providerId="ADAL" clId="{C49008D3-BB2C-4CFB-9BBF-EDACB4968740}" dt="2020-01-10T16:54:06.219" v="3012" actId="1076"/>
          <ac:spMkLst>
            <pc:docMk/>
            <pc:sldMk cId="696722114" sldId="902"/>
            <ac:spMk id="3" creationId="{F81AF39C-6F9A-4F6D-A215-80B6395BD8F1}"/>
          </ac:spMkLst>
        </pc:spChg>
        <pc:spChg chg="mod">
          <ac:chgData name="Alican Nalci" userId="3445231b-e25f-46d5-ab80-ec6a24fc70e7" providerId="ADAL" clId="{C49008D3-BB2C-4CFB-9BBF-EDACB4968740}" dt="2020-01-10T16:51:25.503" v="2905" actId="20577"/>
          <ac:spMkLst>
            <pc:docMk/>
            <pc:sldMk cId="696722114" sldId="902"/>
            <ac:spMk id="5" creationId="{33552B40-C14C-41B9-B31C-8ABEF02B950D}"/>
          </ac:spMkLst>
        </pc:spChg>
        <pc:spChg chg="del">
          <ac:chgData name="Alican Nalci" userId="3445231b-e25f-46d5-ab80-ec6a24fc70e7" providerId="ADAL" clId="{C49008D3-BB2C-4CFB-9BBF-EDACB4968740}" dt="2020-01-10T16:48:48.444" v="2569" actId="478"/>
          <ac:spMkLst>
            <pc:docMk/>
            <pc:sldMk cId="696722114" sldId="902"/>
            <ac:spMk id="10" creationId="{3AF71F3F-2090-460A-979E-DB2863255F9A}"/>
          </ac:spMkLst>
        </pc:spChg>
        <pc:spChg chg="add del mod">
          <ac:chgData name="Alican Nalci" userId="3445231b-e25f-46d5-ab80-ec6a24fc70e7" providerId="ADAL" clId="{C49008D3-BB2C-4CFB-9BBF-EDACB4968740}" dt="2020-01-10T16:53:24.949" v="2979" actId="478"/>
          <ac:spMkLst>
            <pc:docMk/>
            <pc:sldMk cId="696722114" sldId="902"/>
            <ac:spMk id="14" creationId="{B9B2AC94-0202-4B18-AD50-1E50AFBD6A82}"/>
          </ac:spMkLst>
        </pc:spChg>
        <pc:spChg chg="add del mod">
          <ac:chgData name="Alican Nalci" userId="3445231b-e25f-46d5-ab80-ec6a24fc70e7" providerId="ADAL" clId="{C49008D3-BB2C-4CFB-9BBF-EDACB4968740}" dt="2020-01-10T16:53:33.272" v="2983"/>
          <ac:spMkLst>
            <pc:docMk/>
            <pc:sldMk cId="696722114" sldId="902"/>
            <ac:spMk id="16" creationId="{00E7A194-59E5-42E7-8B0F-781EF9989976}"/>
          </ac:spMkLst>
        </pc:spChg>
        <pc:spChg chg="add del mod">
          <ac:chgData name="Alican Nalci" userId="3445231b-e25f-46d5-ab80-ec6a24fc70e7" providerId="ADAL" clId="{C49008D3-BB2C-4CFB-9BBF-EDACB4968740}" dt="2020-01-10T16:53:33.272" v="2983"/>
          <ac:spMkLst>
            <pc:docMk/>
            <pc:sldMk cId="696722114" sldId="902"/>
            <ac:spMk id="17" creationId="{A1014A65-F2CD-4E87-9F0B-CC0DF8089322}"/>
          </ac:spMkLst>
        </pc:spChg>
        <pc:spChg chg="del">
          <ac:chgData name="Alican Nalci" userId="3445231b-e25f-46d5-ab80-ec6a24fc70e7" providerId="ADAL" clId="{C49008D3-BB2C-4CFB-9BBF-EDACB4968740}" dt="2020-01-10T16:50:16.114" v="2873" actId="478"/>
          <ac:spMkLst>
            <pc:docMk/>
            <pc:sldMk cId="696722114" sldId="902"/>
            <ac:spMk id="50" creationId="{4533D8A0-40AC-499C-AF5C-8722CCBA1A95}"/>
          </ac:spMkLst>
        </pc:spChg>
        <pc:spChg chg="del">
          <ac:chgData name="Alican Nalci" userId="3445231b-e25f-46d5-ab80-ec6a24fc70e7" providerId="ADAL" clId="{C49008D3-BB2C-4CFB-9BBF-EDACB4968740}" dt="2020-01-10T16:50:20.651" v="2875" actId="478"/>
          <ac:spMkLst>
            <pc:docMk/>
            <pc:sldMk cId="696722114" sldId="902"/>
            <ac:spMk id="51" creationId="{7AD106AE-6AA0-4E89-AEF5-ECEFE80B1139}"/>
          </ac:spMkLst>
        </pc:spChg>
        <pc:graphicFrameChg chg="del">
          <ac:chgData name="Alican Nalci" userId="3445231b-e25f-46d5-ab80-ec6a24fc70e7" providerId="ADAL" clId="{C49008D3-BB2C-4CFB-9BBF-EDACB4968740}" dt="2020-01-10T16:48:46.814" v="2568" actId="478"/>
          <ac:graphicFrameMkLst>
            <pc:docMk/>
            <pc:sldMk cId="696722114" sldId="902"/>
            <ac:graphicFrameMk id="9" creationId="{97827350-4A5B-4BA3-8ADC-ED34973EA7F6}"/>
          </ac:graphicFrameMkLst>
        </pc:graphicFrameChg>
        <pc:graphicFrameChg chg="del">
          <ac:chgData name="Alican Nalci" userId="3445231b-e25f-46d5-ab80-ec6a24fc70e7" providerId="ADAL" clId="{C49008D3-BB2C-4CFB-9BBF-EDACB4968740}" dt="2020-01-10T16:50:16.114" v="2873" actId="478"/>
          <ac:graphicFrameMkLst>
            <pc:docMk/>
            <pc:sldMk cId="696722114" sldId="902"/>
            <ac:graphicFrameMk id="41" creationId="{FAD6F42B-B489-4C5A-BBFA-B10290B2877F}"/>
          </ac:graphicFrameMkLst>
        </pc:graphicFrameChg>
        <pc:graphicFrameChg chg="del">
          <ac:chgData name="Alican Nalci" userId="3445231b-e25f-46d5-ab80-ec6a24fc70e7" providerId="ADAL" clId="{C49008D3-BB2C-4CFB-9BBF-EDACB4968740}" dt="2020-01-10T16:50:18.135" v="2874" actId="478"/>
          <ac:graphicFrameMkLst>
            <pc:docMk/>
            <pc:sldMk cId="696722114" sldId="902"/>
            <ac:graphicFrameMk id="45" creationId="{740BCB75-D15B-469E-A113-A27F44D65538}"/>
          </ac:graphicFrameMkLst>
        </pc:graphicFrameChg>
        <pc:graphicFrameChg chg="del">
          <ac:chgData name="Alican Nalci" userId="3445231b-e25f-46d5-ab80-ec6a24fc70e7" providerId="ADAL" clId="{C49008D3-BB2C-4CFB-9BBF-EDACB4968740}" dt="2020-01-10T16:50:18.135" v="2874" actId="478"/>
          <ac:graphicFrameMkLst>
            <pc:docMk/>
            <pc:sldMk cId="696722114" sldId="902"/>
            <ac:graphicFrameMk id="46" creationId="{A068AEFE-7726-474D-8B65-D11F0492BB88}"/>
          </ac:graphicFrameMkLst>
        </pc:graphicFrameChg>
        <pc:graphicFrameChg chg="del">
          <ac:chgData name="Alican Nalci" userId="3445231b-e25f-46d5-ab80-ec6a24fc70e7" providerId="ADAL" clId="{C49008D3-BB2C-4CFB-9BBF-EDACB4968740}" dt="2020-01-10T16:50:20.651" v="2875" actId="478"/>
          <ac:graphicFrameMkLst>
            <pc:docMk/>
            <pc:sldMk cId="696722114" sldId="902"/>
            <ac:graphicFrameMk id="47" creationId="{AB5E3049-967E-4960-B0D4-6340AA6FA08A}"/>
          </ac:graphicFrameMkLst>
        </pc:graphicFrameChg>
        <pc:graphicFrameChg chg="del">
          <ac:chgData name="Alican Nalci" userId="3445231b-e25f-46d5-ab80-ec6a24fc70e7" providerId="ADAL" clId="{C49008D3-BB2C-4CFB-9BBF-EDACB4968740}" dt="2020-01-10T16:50:20.651" v="2875" actId="478"/>
          <ac:graphicFrameMkLst>
            <pc:docMk/>
            <pc:sldMk cId="696722114" sldId="902"/>
            <ac:graphicFrameMk id="48" creationId="{F0EADEA0-E5CF-4C7E-8F43-10E49BDF5474}"/>
          </ac:graphicFrameMkLst>
        </pc:graphicFrameChg>
        <pc:graphicFrameChg chg="del">
          <ac:chgData name="Alican Nalci" userId="3445231b-e25f-46d5-ab80-ec6a24fc70e7" providerId="ADAL" clId="{C49008D3-BB2C-4CFB-9BBF-EDACB4968740}" dt="2020-01-10T16:50:20.651" v="2875" actId="478"/>
          <ac:graphicFrameMkLst>
            <pc:docMk/>
            <pc:sldMk cId="696722114" sldId="902"/>
            <ac:graphicFrameMk id="49" creationId="{20258EA5-D719-4446-82D2-3503EFA907C3}"/>
          </ac:graphicFrameMkLst>
        </pc:graphicFrameChg>
      </pc:sldChg>
      <pc:sldChg chg="modSp add del">
        <pc:chgData name="Alican Nalci" userId="3445231b-e25f-46d5-ab80-ec6a24fc70e7" providerId="ADAL" clId="{C49008D3-BB2C-4CFB-9BBF-EDACB4968740}" dt="2020-01-10T14:59:06.259" v="2413" actId="47"/>
        <pc:sldMkLst>
          <pc:docMk/>
          <pc:sldMk cId="1146719590" sldId="902"/>
        </pc:sldMkLst>
        <pc:spChg chg="mod">
          <ac:chgData name="Alican Nalci" userId="3445231b-e25f-46d5-ab80-ec6a24fc70e7" providerId="ADAL" clId="{C49008D3-BB2C-4CFB-9BBF-EDACB4968740}" dt="2020-01-09T23:43:51.605" v="2304" actId="20577"/>
          <ac:spMkLst>
            <pc:docMk/>
            <pc:sldMk cId="1146719590" sldId="902"/>
            <ac:spMk id="5" creationId="{33552B40-C14C-41B9-B31C-8ABEF02B950D}"/>
          </ac:spMkLst>
        </pc:spChg>
        <pc:graphicFrameChg chg="mod modGraphic">
          <ac:chgData name="Alican Nalci" userId="3445231b-e25f-46d5-ab80-ec6a24fc70e7" providerId="ADAL" clId="{C49008D3-BB2C-4CFB-9BBF-EDACB4968740}" dt="2020-01-10T14:57:04.506" v="2356" actId="122"/>
          <ac:graphicFrameMkLst>
            <pc:docMk/>
            <pc:sldMk cId="1146719590" sldId="902"/>
            <ac:graphicFrameMk id="47" creationId="{AB5E3049-967E-4960-B0D4-6340AA6FA08A}"/>
          </ac:graphicFrameMkLst>
        </pc:graphicFrameChg>
        <pc:graphicFrameChg chg="mod modGraphic">
          <ac:chgData name="Alican Nalci" userId="3445231b-e25f-46d5-ab80-ec6a24fc70e7" providerId="ADAL" clId="{C49008D3-BB2C-4CFB-9BBF-EDACB4968740}" dt="2020-01-10T14:57:16.611" v="2359" actId="122"/>
          <ac:graphicFrameMkLst>
            <pc:docMk/>
            <pc:sldMk cId="1146719590" sldId="902"/>
            <ac:graphicFrameMk id="48" creationId="{F0EADEA0-E5CF-4C7E-8F43-10E49BDF5474}"/>
          </ac:graphicFrameMkLst>
        </pc:graphicFrameChg>
        <pc:graphicFrameChg chg="mod modGraphic">
          <ac:chgData name="Alican Nalci" userId="3445231b-e25f-46d5-ab80-ec6a24fc70e7" providerId="ADAL" clId="{C49008D3-BB2C-4CFB-9BBF-EDACB4968740}" dt="2020-01-10T14:57:30.001" v="2362" actId="122"/>
          <ac:graphicFrameMkLst>
            <pc:docMk/>
            <pc:sldMk cId="1146719590" sldId="902"/>
            <ac:graphicFrameMk id="49" creationId="{20258EA5-D719-4446-82D2-3503EFA907C3}"/>
          </ac:graphicFrameMkLst>
        </pc:graphicFrameChg>
      </pc:sldChg>
    </pc:docChg>
  </pc:docChgLst>
  <pc:docChgLst>
    <pc:chgData name="Alican Nalci" userId="3445231b-e25f-46d5-ab80-ec6a24fc70e7" providerId="ADAL" clId="{2B65A6EE-161E-4721-9E83-A4A0E1DDEE54}"/>
    <pc:docChg chg="undo custSel addSld delSld modSld">
      <pc:chgData name="Alican Nalci" userId="3445231b-e25f-46d5-ab80-ec6a24fc70e7" providerId="ADAL" clId="{2B65A6EE-161E-4721-9E83-A4A0E1DDEE54}" dt="2020-01-03T20:57:11.350" v="1547" actId="20577"/>
      <pc:docMkLst>
        <pc:docMk/>
      </pc:docMkLst>
      <pc:sldChg chg="modSp">
        <pc:chgData name="Alican Nalci" userId="3445231b-e25f-46d5-ab80-ec6a24fc70e7" providerId="ADAL" clId="{2B65A6EE-161E-4721-9E83-A4A0E1DDEE54}" dt="2020-01-03T20:22:38.784" v="100" actId="1076"/>
        <pc:sldMkLst>
          <pc:docMk/>
          <pc:sldMk cId="3810703501" sldId="573"/>
        </pc:sldMkLst>
        <pc:spChg chg="mod">
          <ac:chgData name="Alican Nalci" userId="3445231b-e25f-46d5-ab80-ec6a24fc70e7" providerId="ADAL" clId="{2B65A6EE-161E-4721-9E83-A4A0E1DDEE54}" dt="2020-01-03T20:22:36.312" v="99" actId="1076"/>
          <ac:spMkLst>
            <pc:docMk/>
            <pc:sldMk cId="3810703501" sldId="573"/>
            <ac:spMk id="3" creationId="{2584845F-75C2-415A-8317-9BE337A0A649}"/>
          </ac:spMkLst>
        </pc:spChg>
        <pc:spChg chg="mod">
          <ac:chgData name="Alican Nalci" userId="3445231b-e25f-46d5-ab80-ec6a24fc70e7" providerId="ADAL" clId="{2B65A6EE-161E-4721-9E83-A4A0E1DDEE54}" dt="2020-01-03T20:19:35.045" v="17" actId="20577"/>
          <ac:spMkLst>
            <pc:docMk/>
            <pc:sldMk cId="3810703501" sldId="573"/>
            <ac:spMk id="4" creationId="{9C268D51-E845-4D3E-9C57-41D00F271CB5}"/>
          </ac:spMkLst>
        </pc:spChg>
        <pc:spChg chg="mod">
          <ac:chgData name="Alican Nalci" userId="3445231b-e25f-46d5-ab80-ec6a24fc70e7" providerId="ADAL" clId="{2B65A6EE-161E-4721-9E83-A4A0E1DDEE54}" dt="2020-01-03T20:19:47.525" v="32" actId="14100"/>
          <ac:spMkLst>
            <pc:docMk/>
            <pc:sldMk cId="3810703501" sldId="573"/>
            <ac:spMk id="15" creationId="{2EFDC189-CD20-4DA6-8A0F-A2DF278B8EAD}"/>
          </ac:spMkLst>
        </pc:spChg>
        <pc:spChg chg="mod">
          <ac:chgData name="Alican Nalci" userId="3445231b-e25f-46d5-ab80-ec6a24fc70e7" providerId="ADAL" clId="{2B65A6EE-161E-4721-9E83-A4A0E1DDEE54}" dt="2020-01-03T20:22:38.784" v="100" actId="1076"/>
          <ac:spMkLst>
            <pc:docMk/>
            <pc:sldMk cId="3810703501" sldId="573"/>
            <ac:spMk id="47" creationId="{938A968C-5DDC-4091-9567-74EF32CFAE27}"/>
          </ac:spMkLst>
        </pc:spChg>
      </pc:sldChg>
      <pc:sldChg chg="addSp delSp modSp">
        <pc:chgData name="Alican Nalci" userId="3445231b-e25f-46d5-ab80-ec6a24fc70e7" providerId="ADAL" clId="{2B65A6EE-161E-4721-9E83-A4A0E1DDEE54}" dt="2020-01-03T20:43:17.872" v="973" actId="1076"/>
        <pc:sldMkLst>
          <pc:docMk/>
          <pc:sldMk cId="745862739" sldId="893"/>
        </pc:sldMkLst>
        <pc:spChg chg="add del">
          <ac:chgData name="Alican Nalci" userId="3445231b-e25f-46d5-ab80-ec6a24fc70e7" providerId="ADAL" clId="{2B65A6EE-161E-4721-9E83-A4A0E1DDEE54}" dt="2020-01-03T20:33:22.341" v="945"/>
          <ac:spMkLst>
            <pc:docMk/>
            <pc:sldMk cId="745862739" sldId="893"/>
            <ac:spMk id="3" creationId="{FE2EF895-3F08-4730-85DA-2F4201AD0146}"/>
          </ac:spMkLst>
        </pc:spChg>
        <pc:spChg chg="add mod">
          <ac:chgData name="Alican Nalci" userId="3445231b-e25f-46d5-ab80-ec6a24fc70e7" providerId="ADAL" clId="{2B65A6EE-161E-4721-9E83-A4A0E1DDEE54}" dt="2020-01-03T20:42:26.865" v="961" actId="1076"/>
          <ac:spMkLst>
            <pc:docMk/>
            <pc:sldMk cId="745862739" sldId="893"/>
            <ac:spMk id="5" creationId="{124D4597-A632-4476-926E-2EF5B11A4D35}"/>
          </ac:spMkLst>
        </pc:spChg>
        <pc:spChg chg="mod">
          <ac:chgData name="Alican Nalci" userId="3445231b-e25f-46d5-ab80-ec6a24fc70e7" providerId="ADAL" clId="{2B65A6EE-161E-4721-9E83-A4A0E1DDEE54}" dt="2020-01-03T20:33:00.573" v="941" actId="1076"/>
          <ac:spMkLst>
            <pc:docMk/>
            <pc:sldMk cId="745862739" sldId="893"/>
            <ac:spMk id="6" creationId="{7FD29F8E-3F17-46A9-854F-586873F1449C}"/>
          </ac:spMkLst>
        </pc:spChg>
        <pc:spChg chg="del">
          <ac:chgData name="Alican Nalci" userId="3445231b-e25f-46d5-ab80-ec6a24fc70e7" providerId="ADAL" clId="{2B65A6EE-161E-4721-9E83-A4A0E1DDEE54}" dt="2020-01-03T20:33:31.262" v="949" actId="478"/>
          <ac:spMkLst>
            <pc:docMk/>
            <pc:sldMk cId="745862739" sldId="893"/>
            <ac:spMk id="8" creationId="{A2DED60A-035B-4BF1-8BF8-F74DF3AEE134}"/>
          </ac:spMkLst>
        </pc:spChg>
        <pc:spChg chg="add del">
          <ac:chgData name="Alican Nalci" userId="3445231b-e25f-46d5-ab80-ec6a24fc70e7" providerId="ADAL" clId="{2B65A6EE-161E-4721-9E83-A4A0E1DDEE54}" dt="2020-01-03T20:42:14.345" v="956"/>
          <ac:spMkLst>
            <pc:docMk/>
            <pc:sldMk cId="745862739" sldId="893"/>
            <ac:spMk id="10" creationId="{715066CB-A44F-4006-B6EA-1B272E95D308}"/>
          </ac:spMkLst>
        </pc:spChg>
        <pc:spChg chg="add mod">
          <ac:chgData name="Alican Nalci" userId="3445231b-e25f-46d5-ab80-ec6a24fc70e7" providerId="ADAL" clId="{2B65A6EE-161E-4721-9E83-A4A0E1DDEE54}" dt="2020-01-03T20:43:17.872" v="973" actId="1076"/>
          <ac:spMkLst>
            <pc:docMk/>
            <pc:sldMk cId="745862739" sldId="893"/>
            <ac:spMk id="13" creationId="{8C26D301-B15F-4EDB-AD2C-ED65148C33DD}"/>
          </ac:spMkLst>
        </pc:spChg>
        <pc:graphicFrameChg chg="add del">
          <ac:chgData name="Alican Nalci" userId="3445231b-e25f-46d5-ab80-ec6a24fc70e7" providerId="ADAL" clId="{2B65A6EE-161E-4721-9E83-A4A0E1DDEE54}" dt="2020-01-03T20:33:22.341" v="945"/>
          <ac:graphicFrameMkLst>
            <pc:docMk/>
            <pc:sldMk cId="745862739" sldId="893"/>
            <ac:graphicFrameMk id="2" creationId="{74EDE512-D230-4028-ADC7-47C8D1B02991}"/>
          </ac:graphicFrameMkLst>
        </pc:graphicFrameChg>
        <pc:graphicFrameChg chg="add mod modGraphic">
          <ac:chgData name="Alican Nalci" userId="3445231b-e25f-46d5-ab80-ec6a24fc70e7" providerId="ADAL" clId="{2B65A6EE-161E-4721-9E83-A4A0E1DDEE54}" dt="2020-01-03T20:42:57.233" v="969" actId="1076"/>
          <ac:graphicFrameMkLst>
            <pc:docMk/>
            <pc:sldMk cId="745862739" sldId="893"/>
            <ac:graphicFrameMk id="4" creationId="{504DB891-F2C5-492C-8E86-0FE4F458E9B5}"/>
          </ac:graphicFrameMkLst>
        </pc:graphicFrameChg>
        <pc:graphicFrameChg chg="add del">
          <ac:chgData name="Alican Nalci" userId="3445231b-e25f-46d5-ab80-ec6a24fc70e7" providerId="ADAL" clId="{2B65A6EE-161E-4721-9E83-A4A0E1DDEE54}" dt="2020-01-03T20:42:14.345" v="956"/>
          <ac:graphicFrameMkLst>
            <pc:docMk/>
            <pc:sldMk cId="745862739" sldId="893"/>
            <ac:graphicFrameMk id="9" creationId="{17C466EE-A3D4-484F-B13B-A7331C2B383D}"/>
          </ac:graphicFrameMkLst>
        </pc:graphicFrameChg>
        <pc:graphicFrameChg chg="del">
          <ac:chgData name="Alican Nalci" userId="3445231b-e25f-46d5-ab80-ec6a24fc70e7" providerId="ADAL" clId="{2B65A6EE-161E-4721-9E83-A4A0E1DDEE54}" dt="2020-01-03T20:32:39.890" v="939" actId="478"/>
          <ac:graphicFrameMkLst>
            <pc:docMk/>
            <pc:sldMk cId="745862739" sldId="893"/>
            <ac:graphicFrameMk id="11" creationId="{8EA9B31B-5BFC-4B40-B2DC-96F5F2A580BD}"/>
          </ac:graphicFrameMkLst>
        </pc:graphicFrameChg>
        <pc:graphicFrameChg chg="add mod modGraphic">
          <ac:chgData name="Alican Nalci" userId="3445231b-e25f-46d5-ab80-ec6a24fc70e7" providerId="ADAL" clId="{2B65A6EE-161E-4721-9E83-A4A0E1DDEE54}" dt="2020-01-03T20:43:14.289" v="972" actId="1076"/>
          <ac:graphicFrameMkLst>
            <pc:docMk/>
            <pc:sldMk cId="745862739" sldId="893"/>
            <ac:graphicFrameMk id="12" creationId="{09964DFC-8E8D-4F19-BC91-A58DFE7130CE}"/>
          </ac:graphicFrameMkLst>
        </pc:graphicFrameChg>
      </pc:sldChg>
      <pc:sldChg chg="modSp modAnim">
        <pc:chgData name="Alican Nalci" userId="3445231b-e25f-46d5-ab80-ec6a24fc70e7" providerId="ADAL" clId="{2B65A6EE-161E-4721-9E83-A4A0E1DDEE54}" dt="2020-01-03T20:57:11.350" v="1547" actId="20577"/>
        <pc:sldMkLst>
          <pc:docMk/>
          <pc:sldMk cId="779962407" sldId="894"/>
        </pc:sldMkLst>
        <pc:spChg chg="mod">
          <ac:chgData name="Alican Nalci" userId="3445231b-e25f-46d5-ab80-ec6a24fc70e7" providerId="ADAL" clId="{2B65A6EE-161E-4721-9E83-A4A0E1DDEE54}" dt="2020-01-03T20:57:11.350" v="1547" actId="20577"/>
          <ac:spMkLst>
            <pc:docMk/>
            <pc:sldMk cId="779962407" sldId="894"/>
            <ac:spMk id="10" creationId="{87021F14-D530-46B6-9010-982A15F3CB5E}"/>
          </ac:spMkLst>
        </pc:spChg>
      </pc:sldChg>
      <pc:sldChg chg="addSp delSp modSp delAnim">
        <pc:chgData name="Alican Nalci" userId="3445231b-e25f-46d5-ab80-ec6a24fc70e7" providerId="ADAL" clId="{2B65A6EE-161E-4721-9E83-A4A0E1DDEE54}" dt="2020-01-03T20:31:17.285" v="864" actId="1076"/>
        <pc:sldMkLst>
          <pc:docMk/>
          <pc:sldMk cId="729874356" sldId="895"/>
        </pc:sldMkLst>
        <pc:spChg chg="mod">
          <ac:chgData name="Alican Nalci" userId="3445231b-e25f-46d5-ab80-ec6a24fc70e7" providerId="ADAL" clId="{2B65A6EE-161E-4721-9E83-A4A0E1DDEE54}" dt="2020-01-03T20:25:38.908" v="508" actId="20577"/>
          <ac:spMkLst>
            <pc:docMk/>
            <pc:sldMk cId="729874356" sldId="895"/>
            <ac:spMk id="3" creationId="{F81AF39C-6F9A-4F6D-A215-80B6395BD8F1}"/>
          </ac:spMkLst>
        </pc:spChg>
        <pc:spChg chg="del">
          <ac:chgData name="Alican Nalci" userId="3445231b-e25f-46d5-ab80-ec6a24fc70e7" providerId="ADAL" clId="{2B65A6EE-161E-4721-9E83-A4A0E1DDEE54}" dt="2020-01-03T20:29:40.518" v="843" actId="478"/>
          <ac:spMkLst>
            <pc:docMk/>
            <pc:sldMk cId="729874356" sldId="895"/>
            <ac:spMk id="10" creationId="{AE3F8AA8-FE25-41AB-9CAD-D49FE6D49FA5}"/>
          </ac:spMkLst>
        </pc:spChg>
        <pc:spChg chg="mod">
          <ac:chgData name="Alican Nalci" userId="3445231b-e25f-46d5-ab80-ec6a24fc70e7" providerId="ADAL" clId="{2B65A6EE-161E-4721-9E83-A4A0E1DDEE54}" dt="2020-01-03T20:30:06.414" v="846" actId="20577"/>
          <ac:spMkLst>
            <pc:docMk/>
            <pc:sldMk cId="729874356" sldId="895"/>
            <ac:spMk id="30" creationId="{5B31846D-C6F3-4F3B-AEBF-E499F69B0DE2}"/>
          </ac:spMkLst>
        </pc:spChg>
        <pc:spChg chg="del mod">
          <ac:chgData name="Alican Nalci" userId="3445231b-e25f-46d5-ab80-ec6a24fc70e7" providerId="ADAL" clId="{2B65A6EE-161E-4721-9E83-A4A0E1DDEE54}" dt="2020-01-03T20:29:12.038" v="833" actId="478"/>
          <ac:spMkLst>
            <pc:docMk/>
            <pc:sldMk cId="729874356" sldId="895"/>
            <ac:spMk id="34" creationId="{40D9EB30-A6F7-4833-93C1-E6B4E779F08F}"/>
          </ac:spMkLst>
        </pc:spChg>
        <pc:spChg chg="del mod">
          <ac:chgData name="Alican Nalci" userId="3445231b-e25f-46d5-ab80-ec6a24fc70e7" providerId="ADAL" clId="{2B65A6EE-161E-4721-9E83-A4A0E1DDEE54}" dt="2020-01-03T20:27:59.997" v="683" actId="478"/>
          <ac:spMkLst>
            <pc:docMk/>
            <pc:sldMk cId="729874356" sldId="895"/>
            <ac:spMk id="38" creationId="{72E08F22-CC7D-45AE-A704-D58B9584D83D}"/>
          </ac:spMkLst>
        </pc:spChg>
        <pc:spChg chg="del">
          <ac:chgData name="Alican Nalci" userId="3445231b-e25f-46d5-ab80-ec6a24fc70e7" providerId="ADAL" clId="{2B65A6EE-161E-4721-9E83-A4A0E1DDEE54}" dt="2020-01-03T20:29:15.950" v="834" actId="478"/>
          <ac:spMkLst>
            <pc:docMk/>
            <pc:sldMk cId="729874356" sldId="895"/>
            <ac:spMk id="39" creationId="{10D07FF4-94C8-4247-A35E-472C5ED0DBD6}"/>
          </ac:spMkLst>
        </pc:spChg>
        <pc:spChg chg="del">
          <ac:chgData name="Alican Nalci" userId="3445231b-e25f-46d5-ab80-ec6a24fc70e7" providerId="ADAL" clId="{2B65A6EE-161E-4721-9E83-A4A0E1DDEE54}" dt="2020-01-03T20:29:36.661" v="840" actId="478"/>
          <ac:spMkLst>
            <pc:docMk/>
            <pc:sldMk cId="729874356" sldId="895"/>
            <ac:spMk id="40" creationId="{3F4C142C-4771-4C64-A5EB-B9FAD5230780}"/>
          </ac:spMkLst>
        </pc:spChg>
        <pc:spChg chg="del">
          <ac:chgData name="Alican Nalci" userId="3445231b-e25f-46d5-ab80-ec6a24fc70e7" providerId="ADAL" clId="{2B65A6EE-161E-4721-9E83-A4A0E1DDEE54}" dt="2020-01-03T20:29:04.725" v="829" actId="478"/>
          <ac:spMkLst>
            <pc:docMk/>
            <pc:sldMk cId="729874356" sldId="895"/>
            <ac:spMk id="41" creationId="{9981502E-87CA-497B-B8A4-533DBF6EFED8}"/>
          </ac:spMkLst>
        </pc:spChg>
        <pc:spChg chg="del">
          <ac:chgData name="Alican Nalci" userId="3445231b-e25f-46d5-ab80-ec6a24fc70e7" providerId="ADAL" clId="{2B65A6EE-161E-4721-9E83-A4A0E1DDEE54}" dt="2020-01-03T20:29:35.261" v="839" actId="478"/>
          <ac:spMkLst>
            <pc:docMk/>
            <pc:sldMk cId="729874356" sldId="895"/>
            <ac:spMk id="42" creationId="{34072578-A8E8-4C4D-8FE0-2B6174DBE639}"/>
          </ac:spMkLst>
        </pc:spChg>
        <pc:spChg chg="del">
          <ac:chgData name="Alican Nalci" userId="3445231b-e25f-46d5-ab80-ec6a24fc70e7" providerId="ADAL" clId="{2B65A6EE-161E-4721-9E83-A4A0E1DDEE54}" dt="2020-01-03T20:29:39.238" v="842" actId="478"/>
          <ac:spMkLst>
            <pc:docMk/>
            <pc:sldMk cId="729874356" sldId="895"/>
            <ac:spMk id="43" creationId="{74E66FEA-68B2-42E5-BFA5-9A475EA9A811}"/>
          </ac:spMkLst>
        </pc:spChg>
        <pc:spChg chg="del">
          <ac:chgData name="Alican Nalci" userId="3445231b-e25f-46d5-ab80-ec6a24fc70e7" providerId="ADAL" clId="{2B65A6EE-161E-4721-9E83-A4A0E1DDEE54}" dt="2020-01-03T20:29:30.189" v="836" actId="478"/>
          <ac:spMkLst>
            <pc:docMk/>
            <pc:sldMk cId="729874356" sldId="895"/>
            <ac:spMk id="44" creationId="{EE267C90-BB13-49F3-9577-3CE06DFDE4C7}"/>
          </ac:spMkLst>
        </pc:spChg>
        <pc:spChg chg="del">
          <ac:chgData name="Alican Nalci" userId="3445231b-e25f-46d5-ab80-ec6a24fc70e7" providerId="ADAL" clId="{2B65A6EE-161E-4721-9E83-A4A0E1DDEE54}" dt="2020-01-03T20:29:41.757" v="844" actId="478"/>
          <ac:spMkLst>
            <pc:docMk/>
            <pc:sldMk cId="729874356" sldId="895"/>
            <ac:spMk id="45" creationId="{5DD634B6-1463-4AE5-9E19-9C0305F4DE55}"/>
          </ac:spMkLst>
        </pc:spChg>
        <pc:spChg chg="del">
          <ac:chgData name="Alican Nalci" userId="3445231b-e25f-46d5-ab80-ec6a24fc70e7" providerId="ADAL" clId="{2B65A6EE-161E-4721-9E83-A4A0E1DDEE54}" dt="2020-01-03T20:29:38.013" v="841" actId="478"/>
          <ac:spMkLst>
            <pc:docMk/>
            <pc:sldMk cId="729874356" sldId="895"/>
            <ac:spMk id="46" creationId="{380FCB86-A4B6-4AEE-AF8E-337A00E0F385}"/>
          </ac:spMkLst>
        </pc:spChg>
        <pc:spChg chg="del">
          <ac:chgData name="Alican Nalci" userId="3445231b-e25f-46d5-ab80-ec6a24fc70e7" providerId="ADAL" clId="{2B65A6EE-161E-4721-9E83-A4A0E1DDEE54}" dt="2020-01-03T20:28:50.725" v="825" actId="478"/>
          <ac:spMkLst>
            <pc:docMk/>
            <pc:sldMk cId="729874356" sldId="895"/>
            <ac:spMk id="47" creationId="{6C4FE37D-25BB-459C-BD3D-883E197EA153}"/>
          </ac:spMkLst>
        </pc:spChg>
        <pc:spChg chg="del">
          <ac:chgData name="Alican Nalci" userId="3445231b-e25f-46d5-ab80-ec6a24fc70e7" providerId="ADAL" clId="{2B65A6EE-161E-4721-9E83-A4A0E1DDEE54}" dt="2020-01-03T20:28:52.342" v="826" actId="478"/>
          <ac:spMkLst>
            <pc:docMk/>
            <pc:sldMk cId="729874356" sldId="895"/>
            <ac:spMk id="48" creationId="{55208250-0EF0-48D9-A8D3-E71AF0EACCF7}"/>
          </ac:spMkLst>
        </pc:spChg>
        <pc:spChg chg="del">
          <ac:chgData name="Alican Nalci" userId="3445231b-e25f-46d5-ab80-ec6a24fc70e7" providerId="ADAL" clId="{2B65A6EE-161E-4721-9E83-A4A0E1DDEE54}" dt="2020-01-03T20:29:03.085" v="828" actId="478"/>
          <ac:spMkLst>
            <pc:docMk/>
            <pc:sldMk cId="729874356" sldId="895"/>
            <ac:spMk id="49" creationId="{5D7E0253-C343-4049-8924-3F22B078B1FD}"/>
          </ac:spMkLst>
        </pc:spChg>
        <pc:spChg chg="del">
          <ac:chgData name="Alican Nalci" userId="3445231b-e25f-46d5-ab80-ec6a24fc70e7" providerId="ADAL" clId="{2B65A6EE-161E-4721-9E83-A4A0E1DDEE54}" dt="2020-01-03T20:29:28.125" v="835" actId="478"/>
          <ac:spMkLst>
            <pc:docMk/>
            <pc:sldMk cId="729874356" sldId="895"/>
            <ac:spMk id="50" creationId="{E2A6C6B4-01D7-463A-83C5-094327E2D719}"/>
          </ac:spMkLst>
        </pc:spChg>
        <pc:spChg chg="del mod">
          <ac:chgData name="Alican Nalci" userId="3445231b-e25f-46d5-ab80-ec6a24fc70e7" providerId="ADAL" clId="{2B65A6EE-161E-4721-9E83-A4A0E1DDEE54}" dt="2020-01-03T20:29:10.207" v="832" actId="478"/>
          <ac:spMkLst>
            <pc:docMk/>
            <pc:sldMk cId="729874356" sldId="895"/>
            <ac:spMk id="51" creationId="{ECCFFF0F-5CE7-4BBE-83D8-C255F2928CAA}"/>
          </ac:spMkLst>
        </pc:spChg>
        <pc:grpChg chg="mod">
          <ac:chgData name="Alican Nalci" userId="3445231b-e25f-46d5-ab80-ec6a24fc70e7" providerId="ADAL" clId="{2B65A6EE-161E-4721-9E83-A4A0E1DDEE54}" dt="2020-01-03T20:28:59.312" v="827" actId="14100"/>
          <ac:grpSpMkLst>
            <pc:docMk/>
            <pc:sldMk cId="729874356" sldId="895"/>
            <ac:grpSpMk id="8" creationId="{870ACA99-0AE3-40FC-B069-B030657D7091}"/>
          </ac:grpSpMkLst>
        </pc:grpChg>
        <pc:grpChg chg="del">
          <ac:chgData name="Alican Nalci" userId="3445231b-e25f-46d5-ab80-ec6a24fc70e7" providerId="ADAL" clId="{2B65A6EE-161E-4721-9E83-A4A0E1DDEE54}" dt="2020-01-03T20:29:12.038" v="833" actId="478"/>
          <ac:grpSpMkLst>
            <pc:docMk/>
            <pc:sldMk cId="729874356" sldId="895"/>
            <ac:grpSpMk id="32" creationId="{A90ABEFE-DA9E-426D-B299-19179A8CB3D1}"/>
          </ac:grpSpMkLst>
        </pc:grpChg>
        <pc:grpChg chg="del">
          <ac:chgData name="Alican Nalci" userId="3445231b-e25f-46d5-ab80-ec6a24fc70e7" providerId="ADAL" clId="{2B65A6EE-161E-4721-9E83-A4A0E1DDEE54}" dt="2020-01-03T20:29:39.238" v="842" actId="478"/>
          <ac:grpSpMkLst>
            <pc:docMk/>
            <pc:sldMk cId="729874356" sldId="895"/>
            <ac:grpSpMk id="33" creationId="{F329E20C-24C4-4A53-B70B-B0D3144B9A8D}"/>
          </ac:grpSpMkLst>
        </pc:grpChg>
        <pc:grpChg chg="del">
          <ac:chgData name="Alican Nalci" userId="3445231b-e25f-46d5-ab80-ec6a24fc70e7" providerId="ADAL" clId="{2B65A6EE-161E-4721-9E83-A4A0E1DDEE54}" dt="2020-01-03T20:29:03.085" v="828" actId="478"/>
          <ac:grpSpMkLst>
            <pc:docMk/>
            <pc:sldMk cId="729874356" sldId="895"/>
            <ac:grpSpMk id="37" creationId="{B67E8E28-24A8-48A1-A5A7-56AD543ED723}"/>
          </ac:grpSpMkLst>
        </pc:grpChg>
        <pc:graphicFrameChg chg="add del mod modGraphic">
          <ac:chgData name="Alican Nalci" userId="3445231b-e25f-46d5-ab80-ec6a24fc70e7" providerId="ADAL" clId="{2B65A6EE-161E-4721-9E83-A4A0E1DDEE54}" dt="2020-01-03T20:30:43.430" v="852"/>
          <ac:graphicFrameMkLst>
            <pc:docMk/>
            <pc:sldMk cId="729874356" sldId="895"/>
            <ac:graphicFrameMk id="2" creationId="{6F3C0B16-7BD1-48F5-AD39-89337C82E5E8}"/>
          </ac:graphicFrameMkLst>
        </pc:graphicFrameChg>
        <pc:graphicFrameChg chg="add del">
          <ac:chgData name="Alican Nalci" userId="3445231b-e25f-46d5-ab80-ec6a24fc70e7" providerId="ADAL" clId="{2B65A6EE-161E-4721-9E83-A4A0E1DDEE54}" dt="2020-01-03T20:30:53.758" v="860"/>
          <ac:graphicFrameMkLst>
            <pc:docMk/>
            <pc:sldMk cId="729874356" sldId="895"/>
            <ac:graphicFrameMk id="4" creationId="{BA8B2232-9110-4D47-8461-67BFA232F94C}"/>
          </ac:graphicFrameMkLst>
        </pc:graphicFrameChg>
        <pc:graphicFrameChg chg="add mod modGraphic">
          <ac:chgData name="Alican Nalci" userId="3445231b-e25f-46d5-ab80-ec6a24fc70e7" providerId="ADAL" clId="{2B65A6EE-161E-4721-9E83-A4A0E1DDEE54}" dt="2020-01-03T20:31:17.285" v="864" actId="1076"/>
          <ac:graphicFrameMkLst>
            <pc:docMk/>
            <pc:sldMk cId="729874356" sldId="895"/>
            <ac:graphicFrameMk id="6" creationId="{0289B800-9826-49C1-BA1D-7EB01D524BEC}"/>
          </ac:graphicFrameMkLst>
        </pc:graphicFrameChg>
        <pc:cxnChg chg="del mod">
          <ac:chgData name="Alican Nalci" userId="3445231b-e25f-46d5-ab80-ec6a24fc70e7" providerId="ADAL" clId="{2B65A6EE-161E-4721-9E83-A4A0E1DDEE54}" dt="2020-01-03T20:29:31.909" v="837" actId="478"/>
          <ac:cxnSpMkLst>
            <pc:docMk/>
            <pc:sldMk cId="729874356" sldId="895"/>
            <ac:cxnSpMk id="35" creationId="{674717A5-9D5A-4FA3-99FA-2BE7B6F42E3F}"/>
          </ac:cxnSpMkLst>
        </pc:cxnChg>
        <pc:cxnChg chg="del mod">
          <ac:chgData name="Alican Nalci" userId="3445231b-e25f-46d5-ab80-ec6a24fc70e7" providerId="ADAL" clId="{2B65A6EE-161E-4721-9E83-A4A0E1DDEE54}" dt="2020-01-03T20:29:33.526" v="838" actId="478"/>
          <ac:cxnSpMkLst>
            <pc:docMk/>
            <pc:sldMk cId="729874356" sldId="895"/>
            <ac:cxnSpMk id="36" creationId="{58127538-AB6F-48CE-84B3-120C76E39123}"/>
          </ac:cxnSpMkLst>
        </pc:cxnChg>
      </pc:sldChg>
      <pc:sldChg chg="del">
        <pc:chgData name="Alican Nalci" userId="3445231b-e25f-46d5-ab80-ec6a24fc70e7" providerId="ADAL" clId="{2B65A6EE-161E-4721-9E83-A4A0E1DDEE54}" dt="2020-01-03T20:31:19.937" v="865" actId="47"/>
        <pc:sldMkLst>
          <pc:docMk/>
          <pc:sldMk cId="1429822622" sldId="896"/>
        </pc:sldMkLst>
      </pc:sldChg>
      <pc:sldChg chg="addSp delSp modSp add">
        <pc:chgData name="Alican Nalci" userId="3445231b-e25f-46d5-ab80-ec6a24fc70e7" providerId="ADAL" clId="{2B65A6EE-161E-4721-9E83-A4A0E1DDEE54}" dt="2020-01-03T20:53:58.489" v="1026" actId="1076"/>
        <pc:sldMkLst>
          <pc:docMk/>
          <pc:sldMk cId="1918005744" sldId="896"/>
        </pc:sldMkLst>
        <pc:spChg chg="add del mod">
          <ac:chgData name="Alican Nalci" userId="3445231b-e25f-46d5-ab80-ec6a24fc70e7" providerId="ADAL" clId="{2B65A6EE-161E-4721-9E83-A4A0E1DDEE54}" dt="2020-01-03T20:51:33.158" v="976" actId="478"/>
          <ac:spMkLst>
            <pc:docMk/>
            <pc:sldMk cId="1918005744" sldId="896"/>
            <ac:spMk id="3" creationId="{F2243BBE-C95D-4424-BC53-B67902C96241}"/>
          </ac:spMkLst>
        </pc:spChg>
        <pc:spChg chg="del">
          <ac:chgData name="Alican Nalci" userId="3445231b-e25f-46d5-ab80-ec6a24fc70e7" providerId="ADAL" clId="{2B65A6EE-161E-4721-9E83-A4A0E1DDEE54}" dt="2020-01-03T20:51:35.717" v="978" actId="478"/>
          <ac:spMkLst>
            <pc:docMk/>
            <pc:sldMk cId="1918005744" sldId="896"/>
            <ac:spMk id="5" creationId="{124D4597-A632-4476-926E-2EF5B11A4D35}"/>
          </ac:spMkLst>
        </pc:spChg>
        <pc:spChg chg="del">
          <ac:chgData name="Alican Nalci" userId="3445231b-e25f-46d5-ab80-ec6a24fc70e7" providerId="ADAL" clId="{2B65A6EE-161E-4721-9E83-A4A0E1DDEE54}" dt="2020-01-03T20:51:31.128" v="975" actId="478"/>
          <ac:spMkLst>
            <pc:docMk/>
            <pc:sldMk cId="1918005744" sldId="896"/>
            <ac:spMk id="6" creationId="{7FD29F8E-3F17-46A9-854F-586873F1449C}"/>
          </ac:spMkLst>
        </pc:spChg>
        <pc:spChg chg="add del">
          <ac:chgData name="Alican Nalci" userId="3445231b-e25f-46d5-ab80-ec6a24fc70e7" providerId="ADAL" clId="{2B65A6EE-161E-4721-9E83-A4A0E1DDEE54}" dt="2020-01-03T20:51:49.860" v="981"/>
          <ac:spMkLst>
            <pc:docMk/>
            <pc:sldMk cId="1918005744" sldId="896"/>
            <ac:spMk id="9" creationId="{434C9B68-0597-4085-A268-A813E32D690C}"/>
          </ac:spMkLst>
        </pc:spChg>
        <pc:spChg chg="add mod">
          <ac:chgData name="Alican Nalci" userId="3445231b-e25f-46d5-ab80-ec6a24fc70e7" providerId="ADAL" clId="{2B65A6EE-161E-4721-9E83-A4A0E1DDEE54}" dt="2020-01-03T20:52:26.311" v="991" actId="1076"/>
          <ac:spMkLst>
            <pc:docMk/>
            <pc:sldMk cId="1918005744" sldId="896"/>
            <ac:spMk id="11" creationId="{071EB64E-C4C3-479A-8C5F-EC340265E6EB}"/>
          </ac:spMkLst>
        </pc:spChg>
        <pc:spChg chg="add del">
          <ac:chgData name="Alican Nalci" userId="3445231b-e25f-46d5-ab80-ec6a24fc70e7" providerId="ADAL" clId="{2B65A6EE-161E-4721-9E83-A4A0E1DDEE54}" dt="2020-01-03T20:53:00.559" v="999" actId="478"/>
          <ac:spMkLst>
            <pc:docMk/>
            <pc:sldMk cId="1918005744" sldId="896"/>
            <ac:spMk id="13" creationId="{8C26D301-B15F-4EDB-AD2C-ED65148C33DD}"/>
          </ac:spMkLst>
        </pc:spChg>
        <pc:spChg chg="add del">
          <ac:chgData name="Alican Nalci" userId="3445231b-e25f-46d5-ab80-ec6a24fc70e7" providerId="ADAL" clId="{2B65A6EE-161E-4721-9E83-A4A0E1DDEE54}" dt="2020-01-03T20:52:41.450" v="994"/>
          <ac:spMkLst>
            <pc:docMk/>
            <pc:sldMk cId="1918005744" sldId="896"/>
            <ac:spMk id="14" creationId="{E14D9DAB-36EE-44CC-A58D-44085F430792}"/>
          </ac:spMkLst>
        </pc:spChg>
        <pc:spChg chg="add del">
          <ac:chgData name="Alican Nalci" userId="3445231b-e25f-46d5-ab80-ec6a24fc70e7" providerId="ADAL" clId="{2B65A6EE-161E-4721-9E83-A4A0E1DDEE54}" dt="2020-01-03T20:52:55.118" v="997"/>
          <ac:spMkLst>
            <pc:docMk/>
            <pc:sldMk cId="1918005744" sldId="896"/>
            <ac:spMk id="18" creationId="{E2B96163-463B-46A3-ADE4-C2522C6CEB96}"/>
          </ac:spMkLst>
        </pc:spChg>
        <pc:spChg chg="add mod">
          <ac:chgData name="Alican Nalci" userId="3445231b-e25f-46d5-ab80-ec6a24fc70e7" providerId="ADAL" clId="{2B65A6EE-161E-4721-9E83-A4A0E1DDEE54}" dt="2020-01-03T20:53:03.424" v="1000" actId="1076"/>
          <ac:spMkLst>
            <pc:docMk/>
            <pc:sldMk cId="1918005744" sldId="896"/>
            <ac:spMk id="22" creationId="{E4F456BC-D6FA-4898-AB6A-7960F97B7C02}"/>
          </ac:spMkLst>
        </pc:spChg>
        <pc:graphicFrameChg chg="del">
          <ac:chgData name="Alican Nalci" userId="3445231b-e25f-46d5-ab80-ec6a24fc70e7" providerId="ADAL" clId="{2B65A6EE-161E-4721-9E83-A4A0E1DDEE54}" dt="2020-01-03T20:51:34.480" v="977" actId="478"/>
          <ac:graphicFrameMkLst>
            <pc:docMk/>
            <pc:sldMk cId="1918005744" sldId="896"/>
            <ac:graphicFrameMk id="4" creationId="{504DB891-F2C5-492C-8E86-0FE4F458E9B5}"/>
          </ac:graphicFrameMkLst>
        </pc:graphicFrameChg>
        <pc:graphicFrameChg chg="add del">
          <ac:chgData name="Alican Nalci" userId="3445231b-e25f-46d5-ab80-ec6a24fc70e7" providerId="ADAL" clId="{2B65A6EE-161E-4721-9E83-A4A0E1DDEE54}" dt="2020-01-03T20:51:49.860" v="981"/>
          <ac:graphicFrameMkLst>
            <pc:docMk/>
            <pc:sldMk cId="1918005744" sldId="896"/>
            <ac:graphicFrameMk id="8" creationId="{2B358C8C-0A0B-4459-B682-CEFAE7813CB2}"/>
          </ac:graphicFrameMkLst>
        </pc:graphicFrameChg>
        <pc:graphicFrameChg chg="add mod modGraphic">
          <ac:chgData name="Alican Nalci" userId="3445231b-e25f-46d5-ab80-ec6a24fc70e7" providerId="ADAL" clId="{2B65A6EE-161E-4721-9E83-A4A0E1DDEE54}" dt="2020-01-03T20:52:20.923" v="989" actId="14100"/>
          <ac:graphicFrameMkLst>
            <pc:docMk/>
            <pc:sldMk cId="1918005744" sldId="896"/>
            <ac:graphicFrameMk id="10" creationId="{3FF750BE-4320-40F3-B067-405C4A03F916}"/>
          </ac:graphicFrameMkLst>
        </pc:graphicFrameChg>
        <pc:graphicFrameChg chg="del mod">
          <ac:chgData name="Alican Nalci" userId="3445231b-e25f-46d5-ab80-ec6a24fc70e7" providerId="ADAL" clId="{2B65A6EE-161E-4721-9E83-A4A0E1DDEE54}" dt="2020-01-03T20:52:23.474" v="990" actId="478"/>
          <ac:graphicFrameMkLst>
            <pc:docMk/>
            <pc:sldMk cId="1918005744" sldId="896"/>
            <ac:graphicFrameMk id="12" creationId="{09964DFC-8E8D-4F19-BC91-A58DFE7130CE}"/>
          </ac:graphicFrameMkLst>
        </pc:graphicFrameChg>
        <pc:graphicFrameChg chg="add del">
          <ac:chgData name="Alican Nalci" userId="3445231b-e25f-46d5-ab80-ec6a24fc70e7" providerId="ADAL" clId="{2B65A6EE-161E-4721-9E83-A4A0E1DDEE54}" dt="2020-01-03T20:52:55.118" v="997"/>
          <ac:graphicFrameMkLst>
            <pc:docMk/>
            <pc:sldMk cId="1918005744" sldId="896"/>
            <ac:graphicFrameMk id="15" creationId="{3315A8AD-DF8B-4C3E-87CE-C1D1CA20230E}"/>
          </ac:graphicFrameMkLst>
        </pc:graphicFrameChg>
        <pc:graphicFrameChg chg="add del">
          <ac:chgData name="Alican Nalci" userId="3445231b-e25f-46d5-ab80-ec6a24fc70e7" providerId="ADAL" clId="{2B65A6EE-161E-4721-9E83-A4A0E1DDEE54}" dt="2020-01-03T20:52:55.118" v="997"/>
          <ac:graphicFrameMkLst>
            <pc:docMk/>
            <pc:sldMk cId="1918005744" sldId="896"/>
            <ac:graphicFrameMk id="16" creationId="{7E68BC13-5146-453B-8727-1A25A65715EC}"/>
          </ac:graphicFrameMkLst>
        </pc:graphicFrameChg>
        <pc:graphicFrameChg chg="add del">
          <ac:chgData name="Alican Nalci" userId="3445231b-e25f-46d5-ab80-ec6a24fc70e7" providerId="ADAL" clId="{2B65A6EE-161E-4721-9E83-A4A0E1DDEE54}" dt="2020-01-03T20:52:55.118" v="997"/>
          <ac:graphicFrameMkLst>
            <pc:docMk/>
            <pc:sldMk cId="1918005744" sldId="896"/>
            <ac:graphicFrameMk id="17" creationId="{81C712FE-ABFE-4B4E-B637-917BE62AAF54}"/>
          </ac:graphicFrameMkLst>
        </pc:graphicFrameChg>
        <pc:graphicFrameChg chg="add mod">
          <ac:chgData name="Alican Nalci" userId="3445231b-e25f-46d5-ab80-ec6a24fc70e7" providerId="ADAL" clId="{2B65A6EE-161E-4721-9E83-A4A0E1DDEE54}" dt="2020-01-03T20:53:14.545" v="1004" actId="1076"/>
          <ac:graphicFrameMkLst>
            <pc:docMk/>
            <pc:sldMk cId="1918005744" sldId="896"/>
            <ac:graphicFrameMk id="19" creationId="{FD1ABCBC-D942-4749-B4DD-FA59EBFE11B0}"/>
          </ac:graphicFrameMkLst>
        </pc:graphicFrameChg>
        <pc:graphicFrameChg chg="add mod modGraphic">
          <ac:chgData name="Alican Nalci" userId="3445231b-e25f-46d5-ab80-ec6a24fc70e7" providerId="ADAL" clId="{2B65A6EE-161E-4721-9E83-A4A0E1DDEE54}" dt="2020-01-03T20:53:58.489" v="1026" actId="1076"/>
          <ac:graphicFrameMkLst>
            <pc:docMk/>
            <pc:sldMk cId="1918005744" sldId="896"/>
            <ac:graphicFrameMk id="20" creationId="{7D89A71F-67A4-471D-9164-649B7360D8DF}"/>
          </ac:graphicFrameMkLst>
        </pc:graphicFrameChg>
        <pc:graphicFrameChg chg="add mod">
          <ac:chgData name="Alican Nalci" userId="3445231b-e25f-46d5-ab80-ec6a24fc70e7" providerId="ADAL" clId="{2B65A6EE-161E-4721-9E83-A4A0E1DDEE54}" dt="2020-01-03T20:53:55.954" v="1025" actId="1076"/>
          <ac:graphicFrameMkLst>
            <pc:docMk/>
            <pc:sldMk cId="1918005744" sldId="896"/>
            <ac:graphicFrameMk id="21" creationId="{774C6C1D-76EB-4780-8C83-091FFBD40544}"/>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dirty="0"/>
              <a:t> </a:t>
            </a:r>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dirty="0"/>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F6D92F93-D0A2-409A-A1DB-EF5E86A15739}"/>
              </a:ext>
            </a:extLst>
          </p:cNvPr>
          <p:cNvGrpSpPr/>
          <p:nvPr userDrawn="1"/>
        </p:nvGrpSpPr>
        <p:grpSpPr>
          <a:xfrm>
            <a:off x="-1" y="0"/>
            <a:ext cx="9773500" cy="6359178"/>
            <a:chOff x="-1" y="-2"/>
            <a:chExt cx="9773500" cy="6359178"/>
          </a:xfrm>
        </p:grpSpPr>
        <p:pic>
          <p:nvPicPr>
            <p:cNvPr id="22" name="Picture 21">
              <a:extLst>
                <a:ext uri="{FF2B5EF4-FFF2-40B4-BE49-F238E27FC236}">
                  <a16:creationId xmlns:a16="http://schemas.microsoft.com/office/drawing/2014/main" id="{37C3BEA7-94C0-4817-9E25-B2258DF18042}"/>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24" name="Rectangle 23">
              <a:extLst>
                <a:ext uri="{FF2B5EF4-FFF2-40B4-BE49-F238E27FC236}">
                  <a16:creationId xmlns:a16="http://schemas.microsoft.com/office/drawing/2014/main" id="{AD5F95C5-F137-484B-96FA-1D50F15C4B17}"/>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40" name="Rectangle: Single Corner Rounded 55">
              <a:extLst>
                <a:ext uri="{FF2B5EF4-FFF2-40B4-BE49-F238E27FC236}">
                  <a16:creationId xmlns:a16="http://schemas.microsoft.com/office/drawing/2014/main" id="{2BF664CF-D043-4EA0-BE62-154BE7186F22}"/>
                </a:ext>
              </a:extLst>
            </p:cNvPr>
            <p:cNvSpPr/>
            <p:nvPr userDrawn="1"/>
          </p:nvSpPr>
          <p:spPr bwMode="gray">
            <a:xfrm flipV="1">
              <a:off x="-1" y="0"/>
              <a:ext cx="9567417" cy="6266834"/>
            </a:xfrm>
            <a:prstGeom prst="round1Rect">
              <a:avLst>
                <a:gd name="adj" fmla="val 1969"/>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1" name="Rectangle: Single Corner Rounded 49">
              <a:extLst>
                <a:ext uri="{FF2B5EF4-FFF2-40B4-BE49-F238E27FC236}">
                  <a16:creationId xmlns:a16="http://schemas.microsoft.com/office/drawing/2014/main" id="{20D71B81-2F7B-4217-A19F-BE9105EC73B2}"/>
                </a:ext>
              </a:extLst>
            </p:cNvPr>
            <p:cNvSpPr/>
            <p:nvPr userDrawn="1"/>
          </p:nvSpPr>
          <p:spPr bwMode="gray">
            <a:xfrm flipV="1">
              <a:off x="9306878" y="0"/>
              <a:ext cx="260539" cy="6267118"/>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2" name="Rectangle 41">
              <a:extLst>
                <a:ext uri="{FF2B5EF4-FFF2-40B4-BE49-F238E27FC236}">
                  <a16:creationId xmlns:a16="http://schemas.microsoft.com/office/drawing/2014/main" id="{DEDD03CD-E8BF-4343-BEE2-411E2E2270DA}"/>
                </a:ext>
              </a:extLst>
            </p:cNvPr>
            <p:cNvSpPr/>
            <p:nvPr/>
          </p:nvSpPr>
          <p:spPr bwMode="gray">
            <a:xfrm>
              <a:off x="8707342" y="-1"/>
              <a:ext cx="115262" cy="2105026"/>
            </a:xfrm>
            <a:prstGeom prst="rect">
              <a:avLst/>
            </a:prstGeom>
            <a:solidFill>
              <a:srgbClr val="5D78C7"/>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3" name="Rectangle 42">
              <a:extLst>
                <a:ext uri="{FF2B5EF4-FFF2-40B4-BE49-F238E27FC236}">
                  <a16:creationId xmlns:a16="http://schemas.microsoft.com/office/drawing/2014/main" id="{5B0E5ED8-2BBE-4F4E-AFB9-74B0E0663884}"/>
                </a:ext>
              </a:extLst>
            </p:cNvPr>
            <p:cNvSpPr/>
            <p:nvPr/>
          </p:nvSpPr>
          <p:spPr bwMode="gray">
            <a:xfrm>
              <a:off x="0" y="5407887"/>
              <a:ext cx="1292743" cy="79403"/>
            </a:xfrm>
            <a:prstGeom prst="rect">
              <a:avLst/>
            </a:prstGeom>
            <a:solidFill>
              <a:srgbClr val="6B88D8"/>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4" name="Rectangle: Single Corner Rounded 60">
              <a:extLst>
                <a:ext uri="{FF2B5EF4-FFF2-40B4-BE49-F238E27FC236}">
                  <a16:creationId xmlns:a16="http://schemas.microsoft.com/office/drawing/2014/main" id="{0840C4E0-B781-4EFF-9E45-9DEFDD8CFA12}"/>
                </a:ext>
              </a:extLst>
            </p:cNvPr>
            <p:cNvSpPr/>
            <p:nvPr/>
          </p:nvSpPr>
          <p:spPr bwMode="gray">
            <a:xfrm flipV="1">
              <a:off x="1211478" y="2054518"/>
              <a:ext cx="7611126" cy="3432772"/>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5" name="Rectangle: Single Corner Rounded 61">
              <a:extLst>
                <a:ext uri="{FF2B5EF4-FFF2-40B4-BE49-F238E27FC236}">
                  <a16:creationId xmlns:a16="http://schemas.microsoft.com/office/drawing/2014/main" id="{43EDD8DF-E35C-423D-9ED1-976F4F48A013}"/>
                </a:ext>
              </a:extLst>
            </p:cNvPr>
            <p:cNvSpPr/>
            <p:nvPr/>
          </p:nvSpPr>
          <p:spPr bwMode="gray">
            <a:xfrm flipV="1">
              <a:off x="0" y="-2"/>
              <a:ext cx="8721596" cy="5451177"/>
            </a:xfrm>
            <a:prstGeom prst="round1Rect">
              <a:avLst>
                <a:gd name="adj" fmla="val 2348"/>
              </a:avLst>
            </a:prstGeom>
            <a:solidFill>
              <a:schemeClr val="accent1"/>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6" name="first shadow">
              <a:extLst>
                <a:ext uri="{FF2B5EF4-FFF2-40B4-BE49-F238E27FC236}">
                  <a16:creationId xmlns:a16="http://schemas.microsoft.com/office/drawing/2014/main" id="{F28D95DF-7F35-494B-9072-01F7B5B172E6}"/>
                </a:ext>
              </a:extLst>
            </p:cNvPr>
            <p:cNvSpPr/>
            <p:nvPr/>
          </p:nvSpPr>
          <p:spPr bwMode="gray">
            <a:xfrm flipV="1">
              <a:off x="7985760" y="4211"/>
              <a:ext cx="735836" cy="5446964"/>
            </a:xfrm>
            <a:prstGeom prst="round1Rect">
              <a:avLst>
                <a:gd name="adj" fmla="val 1734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7" name="second shadow">
              <a:extLst>
                <a:ext uri="{FF2B5EF4-FFF2-40B4-BE49-F238E27FC236}">
                  <a16:creationId xmlns:a16="http://schemas.microsoft.com/office/drawing/2014/main" id="{037A9E0A-4022-422B-BEB2-20A49D0B64DE}"/>
                </a:ext>
              </a:extLst>
            </p:cNvPr>
            <p:cNvSpPr/>
            <p:nvPr/>
          </p:nvSpPr>
          <p:spPr bwMode="gray">
            <a:xfrm flipV="1">
              <a:off x="7899306" y="4210"/>
              <a:ext cx="735836" cy="5446965"/>
            </a:xfrm>
            <a:prstGeom prst="round1Rect">
              <a:avLst>
                <a:gd name="adj" fmla="val 5342"/>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
        <p:nvSpPr>
          <p:cNvPr id="16" name="Content Placeholder 11"/>
          <p:cNvSpPr>
            <a:spLocks noGrp="1"/>
          </p:cNvSpPr>
          <p:nvPr>
            <p:ph sz="quarter" idx="15"/>
          </p:nvPr>
        </p:nvSpPr>
        <p:spPr>
          <a:xfrm>
            <a:off x="495300" y="1719072"/>
            <a:ext cx="3564636"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3"/>
          <p:cNvSpPr>
            <a:spLocks noGrp="1"/>
          </p:cNvSpPr>
          <p:nvPr>
            <p:ph sz="quarter" idx="16"/>
          </p:nvPr>
        </p:nvSpPr>
        <p:spPr>
          <a:xfrm>
            <a:off x="4308762" y="1719072"/>
            <a:ext cx="3564221"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3750" y="1719072"/>
            <a:ext cx="3580265"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1"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7" name="TextBox 16"/>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2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6"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7"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0FAEB6D3-8A14-45FF-AFC9-7560CC33DC0D}"/>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6072"/>
            <a:ext cx="5115142"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6072"/>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0"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1"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148022F4-7AAA-4729-B9C4-92BDED53EDA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3776" y="575576"/>
            <a:ext cx="511666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0"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1"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DB7F33C7-E4F0-4672-AA7D-78E09470B93A}"/>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3"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4188" y="1132232"/>
            <a:ext cx="64273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5576"/>
            <a:ext cx="3576828" cy="582522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E9B8B53-7B6C-4626-8973-3D014E3B8FC1}"/>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46" name="Group 45">
            <a:extLst>
              <a:ext uri="{FF2B5EF4-FFF2-40B4-BE49-F238E27FC236}">
                <a16:creationId xmlns:a16="http://schemas.microsoft.com/office/drawing/2014/main" id="{5EE880F9-C9CF-403A-9893-83D8123510E5}"/>
              </a:ext>
            </a:extLst>
          </p:cNvPr>
          <p:cNvGrpSpPr/>
          <p:nvPr userDrawn="1"/>
        </p:nvGrpSpPr>
        <p:grpSpPr>
          <a:xfrm>
            <a:off x="-1" y="-2"/>
            <a:ext cx="9773500" cy="6359178"/>
            <a:chOff x="-1" y="-2"/>
            <a:chExt cx="9773500" cy="6359178"/>
          </a:xfrm>
        </p:grpSpPr>
        <p:pic>
          <p:nvPicPr>
            <p:cNvPr id="47" name="Picture 46">
              <a:extLst>
                <a:ext uri="{FF2B5EF4-FFF2-40B4-BE49-F238E27FC236}">
                  <a16:creationId xmlns:a16="http://schemas.microsoft.com/office/drawing/2014/main" id="{93878F0E-F90E-4D2B-9F40-2273853DAE7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48" name="Rectangle 47">
              <a:extLst>
                <a:ext uri="{FF2B5EF4-FFF2-40B4-BE49-F238E27FC236}">
                  <a16:creationId xmlns:a16="http://schemas.microsoft.com/office/drawing/2014/main" id="{9D2C8018-942E-41E7-9AAB-B43AF5F4B380}"/>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49" name="Rectangle: Single Corner Rounded 55">
              <a:extLst>
                <a:ext uri="{FF2B5EF4-FFF2-40B4-BE49-F238E27FC236}">
                  <a16:creationId xmlns:a16="http://schemas.microsoft.com/office/drawing/2014/main" id="{9CBC01BD-1F3C-40A4-8041-A2D9BA07C228}"/>
                </a:ext>
              </a:extLst>
            </p:cNvPr>
            <p:cNvSpPr/>
            <p:nvPr userDrawn="1"/>
          </p:nvSpPr>
          <p:spPr bwMode="gray">
            <a:xfrm flipV="1">
              <a:off x="-1" y="0"/>
              <a:ext cx="9567417" cy="6266834"/>
            </a:xfrm>
            <a:prstGeom prst="round1Rect">
              <a:avLst>
                <a:gd name="adj" fmla="val 2054"/>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0" name="Rectangle: Single Corner Rounded 49">
              <a:extLst>
                <a:ext uri="{FF2B5EF4-FFF2-40B4-BE49-F238E27FC236}">
                  <a16:creationId xmlns:a16="http://schemas.microsoft.com/office/drawing/2014/main" id="{1520ADEA-591A-4A5C-BBCC-4F17921F430A}"/>
                </a:ext>
              </a:extLst>
            </p:cNvPr>
            <p:cNvSpPr/>
            <p:nvPr userDrawn="1"/>
          </p:nvSpPr>
          <p:spPr bwMode="gray">
            <a:xfrm flipV="1">
              <a:off x="9306878" y="0"/>
              <a:ext cx="260539" cy="6267118"/>
            </a:xfrm>
            <a:prstGeom prst="round1Rect">
              <a:avLst>
                <a:gd name="adj" fmla="val 49135"/>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51" name="Rectangle 50">
              <a:extLst>
                <a:ext uri="{FF2B5EF4-FFF2-40B4-BE49-F238E27FC236}">
                  <a16:creationId xmlns:a16="http://schemas.microsoft.com/office/drawing/2014/main" id="{5DC53635-E05D-4645-8281-2B67D231B548}"/>
                </a:ext>
              </a:extLst>
            </p:cNvPr>
            <p:cNvSpPr/>
            <p:nvPr/>
          </p:nvSpPr>
          <p:spPr bwMode="gray">
            <a:xfrm>
              <a:off x="8707342" y="-1"/>
              <a:ext cx="115262" cy="2105026"/>
            </a:xfrm>
            <a:prstGeom prst="rect">
              <a:avLst/>
            </a:prstGeom>
            <a:solidFill>
              <a:schemeClr val="accent3">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52" name="Rectangle 51">
              <a:extLst>
                <a:ext uri="{FF2B5EF4-FFF2-40B4-BE49-F238E27FC236}">
                  <a16:creationId xmlns:a16="http://schemas.microsoft.com/office/drawing/2014/main" id="{12585480-AB3D-4AFC-A15A-6C2370B29344}"/>
                </a:ext>
              </a:extLst>
            </p:cNvPr>
            <p:cNvSpPr/>
            <p:nvPr/>
          </p:nvSpPr>
          <p:spPr bwMode="gray">
            <a:xfrm>
              <a:off x="0" y="5407887"/>
              <a:ext cx="1292743" cy="79403"/>
            </a:xfrm>
            <a:prstGeom prst="rect">
              <a:avLst/>
            </a:prstGeom>
            <a:solidFill>
              <a:schemeClr val="accent3"/>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53" name="Rectangle: Single Corner Rounded 60">
              <a:extLst>
                <a:ext uri="{FF2B5EF4-FFF2-40B4-BE49-F238E27FC236}">
                  <a16:creationId xmlns:a16="http://schemas.microsoft.com/office/drawing/2014/main" id="{E01BF319-8726-4722-B5F8-12237058F4B1}"/>
                </a:ext>
              </a:extLst>
            </p:cNvPr>
            <p:cNvSpPr/>
            <p:nvPr/>
          </p:nvSpPr>
          <p:spPr bwMode="gray">
            <a:xfrm flipV="1">
              <a:off x="1211478" y="2054518"/>
              <a:ext cx="7611126" cy="3432772"/>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4" name="Rectangle: Single Corner Rounded 61">
              <a:extLst>
                <a:ext uri="{FF2B5EF4-FFF2-40B4-BE49-F238E27FC236}">
                  <a16:creationId xmlns:a16="http://schemas.microsoft.com/office/drawing/2014/main" id="{D5A7FA73-0DD4-47C4-9842-78B1C04F2180}"/>
                </a:ext>
              </a:extLst>
            </p:cNvPr>
            <p:cNvSpPr/>
            <p:nvPr/>
          </p:nvSpPr>
          <p:spPr bwMode="gray">
            <a:xfrm flipV="1">
              <a:off x="0" y="-2"/>
              <a:ext cx="8721596" cy="5451177"/>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5" name="first shadow">
              <a:extLst>
                <a:ext uri="{FF2B5EF4-FFF2-40B4-BE49-F238E27FC236}">
                  <a16:creationId xmlns:a16="http://schemas.microsoft.com/office/drawing/2014/main" id="{5C5B9B44-4D0A-482C-A248-4745703ADAE7}"/>
                </a:ext>
              </a:extLst>
            </p:cNvPr>
            <p:cNvSpPr/>
            <p:nvPr/>
          </p:nvSpPr>
          <p:spPr bwMode="gray">
            <a:xfrm flipV="1">
              <a:off x="7985760" y="4211"/>
              <a:ext cx="735836" cy="5446964"/>
            </a:xfrm>
            <a:prstGeom prst="round1Rect">
              <a:avLst>
                <a:gd name="adj" fmla="val 17346"/>
              </a:avLst>
            </a:prstGeom>
            <a:gradFill flip="none" rotWithShape="1">
              <a:gsLst>
                <a:gs pos="89000">
                  <a:schemeClr val="accent3">
                    <a:lumMod val="50000"/>
                  </a:schemeClr>
                </a:gs>
                <a:gs pos="69000">
                  <a:schemeClr val="accent3">
                    <a:lumMod val="50000"/>
                    <a:alpha val="14000"/>
                  </a:schemeClr>
                </a:gs>
                <a:gs pos="50000">
                  <a:schemeClr val="accent3">
                    <a:lumMod val="60000"/>
                    <a:lumOff val="40000"/>
                    <a:alpha val="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56" name="second shadow">
              <a:extLst>
                <a:ext uri="{FF2B5EF4-FFF2-40B4-BE49-F238E27FC236}">
                  <a16:creationId xmlns:a16="http://schemas.microsoft.com/office/drawing/2014/main" id="{254EFBAB-66AB-49CF-957C-C1D77169081F}"/>
                </a:ext>
              </a:extLst>
            </p:cNvPr>
            <p:cNvSpPr/>
            <p:nvPr/>
          </p:nvSpPr>
          <p:spPr bwMode="gray">
            <a:xfrm flipV="1">
              <a:off x="7899306" y="4210"/>
              <a:ext cx="735836" cy="5446965"/>
            </a:xfrm>
            <a:prstGeom prst="round1Rect">
              <a:avLst>
                <a:gd name="adj" fmla="val 5342"/>
              </a:avLst>
            </a:prstGeom>
            <a:gradFill flip="none" rotWithShape="1">
              <a:gsLst>
                <a:gs pos="93000">
                  <a:schemeClr val="accent3">
                    <a:lumMod val="50000"/>
                    <a:alpha val="50000"/>
                  </a:schemeClr>
                </a:gs>
                <a:gs pos="69000">
                  <a:schemeClr val="accent3">
                    <a:lumMod val="50000"/>
                    <a:alpha val="20000"/>
                  </a:schemeClr>
                </a:gs>
                <a:gs pos="20000">
                  <a:schemeClr val="accent3">
                    <a:lumMod val="60000"/>
                    <a:lumOff val="40000"/>
                    <a:alpha val="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531BD8B9-DB8E-4BCA-B606-ACB91911BD0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B657D28-EE18-4DAD-9F88-267DBF1BDC6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4188" y="575576"/>
            <a:ext cx="6427945"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35A00055-63DF-4E5F-9CDA-9330890DB382}"/>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1993"/>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4B746C8D-1A62-4F65-903E-505B70EBA689}"/>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9"/>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CDB93D7A-E9C6-457C-A848-6E8C8BF7B4A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199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00695E15-3652-4BEE-B738-FB4760B5B5D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8540"/>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CA22589C-4ACD-444B-8848-DC35354FE0C4}"/>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38"/>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9"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2"/>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2793E771-B710-4404-87E3-8DB0DF720742}"/>
              </a:ext>
            </a:extLst>
          </p:cNvPr>
          <p:cNvGrpSpPr/>
          <p:nvPr userDrawn="1"/>
        </p:nvGrpSpPr>
        <p:grpSpPr>
          <a:xfrm>
            <a:off x="-1" y="-2"/>
            <a:ext cx="9773500" cy="6359178"/>
            <a:chOff x="-1" y="-2"/>
            <a:chExt cx="9773500" cy="6359178"/>
          </a:xfrm>
        </p:grpSpPr>
        <p:pic>
          <p:nvPicPr>
            <p:cNvPr id="35" name="Picture 34">
              <a:extLst>
                <a:ext uri="{FF2B5EF4-FFF2-40B4-BE49-F238E27FC236}">
                  <a16:creationId xmlns:a16="http://schemas.microsoft.com/office/drawing/2014/main" id="{E8FAA042-A6C1-4734-AADE-1D848F96BBB3}"/>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36" name="Rectangle 35">
              <a:extLst>
                <a:ext uri="{FF2B5EF4-FFF2-40B4-BE49-F238E27FC236}">
                  <a16:creationId xmlns:a16="http://schemas.microsoft.com/office/drawing/2014/main" id="{99DE6B5E-7055-4B8F-B390-B2ED964BC3AD}"/>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37" name="Rectangle: Single Corner Rounded 55">
              <a:extLst>
                <a:ext uri="{FF2B5EF4-FFF2-40B4-BE49-F238E27FC236}">
                  <a16:creationId xmlns:a16="http://schemas.microsoft.com/office/drawing/2014/main" id="{5CF2812A-400D-4064-AEC2-606067B39B6F}"/>
                </a:ext>
              </a:extLst>
            </p:cNvPr>
            <p:cNvSpPr/>
            <p:nvPr userDrawn="1"/>
          </p:nvSpPr>
          <p:spPr bwMode="gray">
            <a:xfrm flipV="1">
              <a:off x="-1" y="0"/>
              <a:ext cx="9567417" cy="6266834"/>
            </a:xfrm>
            <a:prstGeom prst="round1Rect">
              <a:avLst>
                <a:gd name="adj" fmla="val 2054"/>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39" name="Rectangle: Single Corner Rounded 49">
              <a:extLst>
                <a:ext uri="{FF2B5EF4-FFF2-40B4-BE49-F238E27FC236}">
                  <a16:creationId xmlns:a16="http://schemas.microsoft.com/office/drawing/2014/main" id="{11F321D1-D092-4D69-B5FC-A7AFD661F1D1}"/>
                </a:ext>
              </a:extLst>
            </p:cNvPr>
            <p:cNvSpPr/>
            <p:nvPr userDrawn="1"/>
          </p:nvSpPr>
          <p:spPr bwMode="gray">
            <a:xfrm flipV="1">
              <a:off x="9306878" y="0"/>
              <a:ext cx="260539" cy="6267118"/>
            </a:xfrm>
            <a:prstGeom prst="round1Rect">
              <a:avLst>
                <a:gd name="adj" fmla="val 49135"/>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0" name="Rectangle 39">
              <a:extLst>
                <a:ext uri="{FF2B5EF4-FFF2-40B4-BE49-F238E27FC236}">
                  <a16:creationId xmlns:a16="http://schemas.microsoft.com/office/drawing/2014/main" id="{8C9A8FBA-A88D-4C4A-857C-A3F42FB3723E}"/>
                </a:ext>
              </a:extLst>
            </p:cNvPr>
            <p:cNvSpPr/>
            <p:nvPr/>
          </p:nvSpPr>
          <p:spPr bwMode="gray">
            <a:xfrm>
              <a:off x="8707342" y="-1"/>
              <a:ext cx="115262" cy="2105026"/>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1" name="Rectangle 40">
              <a:extLst>
                <a:ext uri="{FF2B5EF4-FFF2-40B4-BE49-F238E27FC236}">
                  <a16:creationId xmlns:a16="http://schemas.microsoft.com/office/drawing/2014/main" id="{63F20C19-5E23-48A6-AEE2-0630BD0E2700}"/>
                </a:ext>
              </a:extLst>
            </p:cNvPr>
            <p:cNvSpPr/>
            <p:nvPr/>
          </p:nvSpPr>
          <p:spPr bwMode="gray">
            <a:xfrm>
              <a:off x="0" y="5407887"/>
              <a:ext cx="1292743" cy="79403"/>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2" name="Rectangle: Single Corner Rounded 60">
              <a:extLst>
                <a:ext uri="{FF2B5EF4-FFF2-40B4-BE49-F238E27FC236}">
                  <a16:creationId xmlns:a16="http://schemas.microsoft.com/office/drawing/2014/main" id="{CA4A2B4B-5201-4397-86ED-75EC772392D2}"/>
                </a:ext>
              </a:extLst>
            </p:cNvPr>
            <p:cNvSpPr/>
            <p:nvPr/>
          </p:nvSpPr>
          <p:spPr bwMode="gray">
            <a:xfrm flipV="1">
              <a:off x="1211478" y="2054518"/>
              <a:ext cx="7611126" cy="3432772"/>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3" name="Rectangle: Single Corner Rounded 61">
              <a:extLst>
                <a:ext uri="{FF2B5EF4-FFF2-40B4-BE49-F238E27FC236}">
                  <a16:creationId xmlns:a16="http://schemas.microsoft.com/office/drawing/2014/main" id="{C3DA4C64-D5A0-4294-9DFB-DA095FC1268F}"/>
                </a:ext>
              </a:extLst>
            </p:cNvPr>
            <p:cNvSpPr/>
            <p:nvPr/>
          </p:nvSpPr>
          <p:spPr bwMode="gray">
            <a:xfrm flipV="1">
              <a:off x="0" y="-2"/>
              <a:ext cx="8721596" cy="5451177"/>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4" name="second shadow">
              <a:extLst>
                <a:ext uri="{FF2B5EF4-FFF2-40B4-BE49-F238E27FC236}">
                  <a16:creationId xmlns:a16="http://schemas.microsoft.com/office/drawing/2014/main" id="{A0C385E7-4117-4A73-B313-58B39600984F}"/>
                </a:ext>
              </a:extLst>
            </p:cNvPr>
            <p:cNvSpPr/>
            <p:nvPr/>
          </p:nvSpPr>
          <p:spPr bwMode="gray">
            <a:xfrm flipV="1">
              <a:off x="7985760" y="4210"/>
              <a:ext cx="735836" cy="5446965"/>
            </a:xfrm>
            <a:prstGeom prst="round1Rect">
              <a:avLst>
                <a:gd name="adj" fmla="val 17397"/>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5" name="first shadow">
              <a:extLst>
                <a:ext uri="{FF2B5EF4-FFF2-40B4-BE49-F238E27FC236}">
                  <a16:creationId xmlns:a16="http://schemas.microsoft.com/office/drawing/2014/main" id="{9DBF6BFC-1FF3-4697-9516-AD4CAB4E894F}"/>
                </a:ext>
              </a:extLst>
            </p:cNvPr>
            <p:cNvSpPr/>
            <p:nvPr/>
          </p:nvSpPr>
          <p:spPr bwMode="gray">
            <a:xfrm flipV="1">
              <a:off x="7985760" y="4211"/>
              <a:ext cx="735836" cy="5446964"/>
            </a:xfrm>
            <a:prstGeom prst="round1Rect">
              <a:avLst>
                <a:gd name="adj" fmla="val 17346"/>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3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45"/>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39"/>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47"/>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solidFill>
              <a:schemeClr val="accent1"/>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D2181632-DE20-432F-879B-9CF4F68D28AC}"/>
              </a:ext>
            </a:extLst>
          </p:cNvPr>
          <p:cNvGrpSpPr/>
          <p:nvPr userDrawn="1"/>
        </p:nvGrpSpPr>
        <p:grpSpPr>
          <a:xfrm>
            <a:off x="0" y="0"/>
            <a:ext cx="6116442" cy="6023894"/>
            <a:chOff x="0" y="0"/>
            <a:chExt cx="6116442" cy="6023894"/>
          </a:xfrm>
        </p:grpSpPr>
        <p:sp>
          <p:nvSpPr>
            <p:cNvPr id="15" name="Rectangle: Single Corner Rounded 14">
              <a:extLst>
                <a:ext uri="{FF2B5EF4-FFF2-40B4-BE49-F238E27FC236}">
                  <a16:creationId xmlns:a16="http://schemas.microsoft.com/office/drawing/2014/main" id="{085032E6-CCFF-472C-868C-2A68B44DC91E}"/>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7" name="Rectangle: Single Corner Rounded 16">
              <a:extLst>
                <a:ext uri="{FF2B5EF4-FFF2-40B4-BE49-F238E27FC236}">
                  <a16:creationId xmlns:a16="http://schemas.microsoft.com/office/drawing/2014/main" id="{E2156E45-E26F-4BD5-AA36-7E6AEEAA84DE}"/>
                </a:ext>
              </a:extLst>
            </p:cNvPr>
            <p:cNvSpPr/>
            <p:nvPr userDrawn="1"/>
          </p:nvSpPr>
          <p:spPr>
            <a:xfrm flipV="1">
              <a:off x="0" y="0"/>
              <a:ext cx="6116442" cy="5917440"/>
            </a:xfrm>
            <a:prstGeom prst="round1Rect">
              <a:avLst>
                <a:gd name="adj" fmla="val 3163"/>
              </a:avLst>
            </a:prstGeom>
            <a:gradFill>
              <a:gsLst>
                <a:gs pos="15000">
                  <a:schemeClr val="accent3"/>
                </a:gs>
                <a:gs pos="100000">
                  <a:srgbClr val="4F9781"/>
                </a:gs>
              </a:gsLst>
              <a:lin ang="18900000" scaled="0"/>
            </a:gradFill>
            <a:ln w="25400" cap="flat" cmpd="sng" algn="ctr">
              <a:noFill/>
              <a:prstDash val="solid"/>
            </a:ln>
            <a:effectLst>
              <a:outerShdw blurRad="38100" dist="12700" dir="1800000" algn="tl" rotWithShape="0">
                <a:prstClr val="black">
                  <a:alpha val="31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4BCB0B3A-8C06-4319-AAD4-5F984957B91B}"/>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C3C5D551-0D9C-42AC-A377-0FBC2776A464}"/>
              </a:ext>
            </a:extLst>
          </p:cNvPr>
          <p:cNvGrpSpPr/>
          <p:nvPr userDrawn="1"/>
        </p:nvGrpSpPr>
        <p:grpSpPr>
          <a:xfrm>
            <a:off x="0" y="0"/>
            <a:ext cx="6116442" cy="6023894"/>
            <a:chOff x="0" y="0"/>
            <a:chExt cx="6116442" cy="6023894"/>
          </a:xfrm>
        </p:grpSpPr>
        <p:sp>
          <p:nvSpPr>
            <p:cNvPr id="15" name="Rectangle: Single Corner Rounded 14">
              <a:extLst>
                <a:ext uri="{FF2B5EF4-FFF2-40B4-BE49-F238E27FC236}">
                  <a16:creationId xmlns:a16="http://schemas.microsoft.com/office/drawing/2014/main" id="{A73BF767-9230-4032-B276-EF03D902C6CA}"/>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7" name="Rectangle: Single Corner Rounded 16">
              <a:extLst>
                <a:ext uri="{FF2B5EF4-FFF2-40B4-BE49-F238E27FC236}">
                  <a16:creationId xmlns:a16="http://schemas.microsoft.com/office/drawing/2014/main" id="{2F887A92-F523-4499-ADE6-8629F1A6E1A1}"/>
                </a:ext>
              </a:extLst>
            </p:cNvPr>
            <p:cNvSpPr/>
            <p:nvPr userDrawn="1"/>
          </p:nvSpPr>
          <p:spPr>
            <a:xfrm flipV="1">
              <a:off x="0" y="0"/>
              <a:ext cx="6116442" cy="5917440"/>
            </a:xfrm>
            <a:prstGeom prst="round1Rect">
              <a:avLst>
                <a:gd name="adj" fmla="val 3163"/>
              </a:avLst>
            </a:prstGeom>
            <a:gradFill>
              <a:gsLst>
                <a:gs pos="15000">
                  <a:srgbClr val="697790"/>
                </a:gs>
                <a:gs pos="100000">
                  <a:schemeClr val="accent5"/>
                </a:gs>
              </a:gsLst>
              <a:lin ang="18900000" scaled="0"/>
            </a:gradFill>
            <a:ln w="25400" cap="flat" cmpd="sng" algn="ctr">
              <a:noFill/>
              <a:prstDash val="solid"/>
            </a:ln>
            <a:effectLst>
              <a:outerShdw blurRad="38100" dist="12700" dir="1800000" algn="tl" rotWithShape="0">
                <a:prstClr val="black">
                  <a:alpha val="31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422251A8-EA28-404E-97A7-A22CA6456C5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E5F6A748-1092-4A15-85E8-D8B16595332B}"/>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97C06A68-BEF2-4839-A13F-55CE9BFC23AE}"/>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EF04A54E-4839-4512-A9B2-20E5D8E34D7D}"/>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3A9A91AE-1636-412A-BB68-E8E23C7F65C5}"/>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0D3297C9-98AB-4F21-8EF4-9D02E4976D40}"/>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36331E57-25C7-4421-ACF9-BC5EDCED172E}"/>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63998-8F5A-FD4C-B33C-31783B4496BE}"/>
              </a:ext>
            </a:extLst>
          </p:cNvPr>
          <p:cNvSpPr>
            <a:spLocks noGrp="1"/>
          </p:cNvSpPr>
          <p:nvPr>
            <p:ph type="title"/>
          </p:nvPr>
        </p:nvSpPr>
        <p:spPr>
          <a:xfrm>
            <a:off x="475488" y="1335024"/>
            <a:ext cx="6446012" cy="594360"/>
          </a:xfrm>
        </p:spPr>
        <p:txBody>
          <a:bodyPr/>
          <a:lstStyle>
            <a:lvl1pPr>
              <a:defRPr sz="4400">
                <a:solidFill>
                  <a:schemeClr val="bg1"/>
                </a:solidFill>
              </a:defRPr>
            </a:lvl1pPr>
          </a:lstStyle>
          <a:p>
            <a:r>
              <a:rPr lang="en-US"/>
              <a:t>Click to edit Master title style</a:t>
            </a:r>
            <a:endParaRPr lang="en-US" dirty="0"/>
          </a:p>
        </p:txBody>
      </p:sp>
      <p:grpSp>
        <p:nvGrpSpPr>
          <p:cNvPr id="3" name="Group 2">
            <a:extLst>
              <a:ext uri="{FF2B5EF4-FFF2-40B4-BE49-F238E27FC236}">
                <a16:creationId xmlns:a16="http://schemas.microsoft.com/office/drawing/2014/main" id="{5A93E1C6-A3D1-164B-8E89-BD052B9AC8EA}"/>
              </a:ext>
            </a:extLst>
          </p:cNvPr>
          <p:cNvGrpSpPr/>
          <p:nvPr userDrawn="1"/>
        </p:nvGrpSpPr>
        <p:grpSpPr>
          <a:xfrm>
            <a:off x="7522778" y="-920"/>
            <a:ext cx="4669221" cy="6870764"/>
            <a:chOff x="5462564" y="-12764"/>
            <a:chExt cx="6729436" cy="6870764"/>
          </a:xfrm>
        </p:grpSpPr>
        <p:sp>
          <p:nvSpPr>
            <p:cNvPr id="4" name="Rectangle 3">
              <a:extLst>
                <a:ext uri="{FF2B5EF4-FFF2-40B4-BE49-F238E27FC236}">
                  <a16:creationId xmlns:a16="http://schemas.microsoft.com/office/drawing/2014/main" id="{21308D66-143B-A349-ACCD-3D00D906A092}"/>
                </a:ext>
              </a:extLst>
            </p:cNvPr>
            <p:cNvSpPr/>
            <p:nvPr/>
          </p:nvSpPr>
          <p:spPr>
            <a:xfrm>
              <a:off x="5462564" y="-11608"/>
              <a:ext cx="4325234"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grpSp>
          <p:nvGrpSpPr>
            <p:cNvPr id="5" name="Group 4">
              <a:extLst>
                <a:ext uri="{FF2B5EF4-FFF2-40B4-BE49-F238E27FC236}">
                  <a16:creationId xmlns:a16="http://schemas.microsoft.com/office/drawing/2014/main" id="{CC9B2647-16EA-5C46-8F4A-A8D2C0157586}"/>
                </a:ext>
              </a:extLst>
            </p:cNvPr>
            <p:cNvGrpSpPr/>
            <p:nvPr/>
          </p:nvGrpSpPr>
          <p:grpSpPr>
            <a:xfrm>
              <a:off x="8445134" y="-12764"/>
              <a:ext cx="3746866" cy="6870764"/>
              <a:chOff x="15768661" y="-13236"/>
              <a:chExt cx="4806927" cy="6871236"/>
            </a:xfrm>
          </p:grpSpPr>
          <p:sp>
            <p:nvSpPr>
              <p:cNvPr id="6" name="Rectangle 5">
                <a:extLst>
                  <a:ext uri="{FF2B5EF4-FFF2-40B4-BE49-F238E27FC236}">
                    <a16:creationId xmlns:a16="http://schemas.microsoft.com/office/drawing/2014/main" id="{491A9D0B-FE28-9048-B13B-E76F407CA744}"/>
                  </a:ext>
                </a:extLst>
              </p:cNvPr>
              <p:cNvSpPr/>
              <p:nvPr/>
            </p:nvSpPr>
            <p:spPr>
              <a:xfrm>
                <a:off x="16222663" y="-13236"/>
                <a:ext cx="4352925" cy="6860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grpSp>
            <p:nvGrpSpPr>
              <p:cNvPr id="7" name="Group 6">
                <a:extLst>
                  <a:ext uri="{FF2B5EF4-FFF2-40B4-BE49-F238E27FC236}">
                    <a16:creationId xmlns:a16="http://schemas.microsoft.com/office/drawing/2014/main" id="{93737A5A-88F9-B046-944C-16EB358A2786}"/>
                  </a:ext>
                </a:extLst>
              </p:cNvPr>
              <p:cNvGrpSpPr/>
              <p:nvPr/>
            </p:nvGrpSpPr>
            <p:grpSpPr>
              <a:xfrm>
                <a:off x="15768661" y="0"/>
                <a:ext cx="484187" cy="6858000"/>
                <a:chOff x="15033297" y="-7212"/>
                <a:chExt cx="546293" cy="6858000"/>
              </a:xfrm>
            </p:grpSpPr>
            <p:sp>
              <p:nvSpPr>
                <p:cNvPr id="8" name="Rectangle 7">
                  <a:extLst>
                    <a:ext uri="{FF2B5EF4-FFF2-40B4-BE49-F238E27FC236}">
                      <a16:creationId xmlns:a16="http://schemas.microsoft.com/office/drawing/2014/main" id="{32EA7CB1-916D-F14D-9A7B-26FFFDD0DCFF}"/>
                    </a:ext>
                  </a:extLst>
                </p:cNvPr>
                <p:cNvSpPr/>
                <p:nvPr/>
              </p:nvSpPr>
              <p:spPr>
                <a:xfrm>
                  <a:off x="15033297" y="-7212"/>
                  <a:ext cx="420624" cy="6858000"/>
                </a:xfrm>
                <a:prstGeom prst="rect">
                  <a:avLst/>
                </a:prstGeom>
                <a:gradFill flip="none" rotWithShape="1">
                  <a:gsLst>
                    <a:gs pos="0">
                      <a:schemeClr val="accent2"/>
                    </a:gs>
                    <a:gs pos="100000">
                      <a:schemeClr val="accent1">
                        <a:lumMod val="50000"/>
                        <a:alpha val="4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latin typeface="Microsoft Sans Serif"/>
                  </a:endParaRPr>
                </a:p>
              </p:txBody>
            </p:sp>
            <p:sp>
              <p:nvSpPr>
                <p:cNvPr id="9" name="Rectangle 8">
                  <a:extLst>
                    <a:ext uri="{FF2B5EF4-FFF2-40B4-BE49-F238E27FC236}">
                      <a16:creationId xmlns:a16="http://schemas.microsoft.com/office/drawing/2014/main" id="{9279531B-F556-484A-95DC-4AB9C9F518E1}"/>
                    </a:ext>
                  </a:extLst>
                </p:cNvPr>
                <p:cNvSpPr/>
                <p:nvPr/>
              </p:nvSpPr>
              <p:spPr>
                <a:xfrm>
                  <a:off x="15447233" y="-7212"/>
                  <a:ext cx="132357" cy="6858000"/>
                </a:xfrm>
                <a:prstGeom prst="rect">
                  <a:avLst/>
                </a:prstGeom>
                <a:gradFill flip="none" rotWithShape="1">
                  <a:gsLst>
                    <a:gs pos="0">
                      <a:schemeClr val="accent6"/>
                    </a:gs>
                    <a:gs pos="100000">
                      <a:schemeClr val="accent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dirty="0">
                    <a:solidFill>
                      <a:srgbClr val="FFFFFF"/>
                    </a:solidFill>
                    <a:latin typeface="Microsoft Sans Serif"/>
                  </a:endParaRPr>
                </a:p>
              </p:txBody>
            </p:sp>
          </p:grpSp>
        </p:grpSp>
      </p:grpSp>
      <p:sp>
        <p:nvSpPr>
          <p:cNvPr id="14" name="Rectangle 13">
            <a:extLst>
              <a:ext uri="{FF2B5EF4-FFF2-40B4-BE49-F238E27FC236}">
                <a16:creationId xmlns:a16="http://schemas.microsoft.com/office/drawing/2014/main" id="{78781CA6-2552-B240-8CD1-CBA5475521FA}"/>
              </a:ext>
            </a:extLst>
          </p:cNvPr>
          <p:cNvSpPr/>
          <p:nvPr userDrawn="1"/>
        </p:nvSpPr>
        <p:spPr bwMode="gray">
          <a:xfrm>
            <a:off x="9613148" y="0"/>
            <a:ext cx="239626" cy="6858000"/>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5" name="Rectangle: Single Corner Rounded 49">
            <a:extLst>
              <a:ext uri="{FF2B5EF4-FFF2-40B4-BE49-F238E27FC236}">
                <a16:creationId xmlns:a16="http://schemas.microsoft.com/office/drawing/2014/main" id="{E11A87ED-2B2A-0D4A-AEB1-DFE657558AA3}"/>
              </a:ext>
            </a:extLst>
          </p:cNvPr>
          <p:cNvSpPr/>
          <p:nvPr userDrawn="1"/>
        </p:nvSpPr>
        <p:spPr bwMode="gray">
          <a:xfrm flipV="1">
            <a:off x="9386074" y="0"/>
            <a:ext cx="260539" cy="6858000"/>
          </a:xfrm>
          <a:prstGeom prst="round1Rect">
            <a:avLst>
              <a:gd name="adj" fmla="val 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6" name="Rectangle 15">
            <a:extLst>
              <a:ext uri="{FF2B5EF4-FFF2-40B4-BE49-F238E27FC236}">
                <a16:creationId xmlns:a16="http://schemas.microsoft.com/office/drawing/2014/main" id="{C9709544-6C78-6B4F-8C2C-BCA04029680B}"/>
              </a:ext>
            </a:extLst>
          </p:cNvPr>
          <p:cNvSpPr/>
          <p:nvPr userDrawn="1"/>
        </p:nvSpPr>
        <p:spPr bwMode="gray">
          <a:xfrm>
            <a:off x="7452672" y="0"/>
            <a:ext cx="115262" cy="6858000"/>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7" name="first shadow">
            <a:extLst>
              <a:ext uri="{FF2B5EF4-FFF2-40B4-BE49-F238E27FC236}">
                <a16:creationId xmlns:a16="http://schemas.microsoft.com/office/drawing/2014/main" id="{1B057A29-ABA9-8449-ADF9-919A1C7AC24F}"/>
              </a:ext>
            </a:extLst>
          </p:cNvPr>
          <p:cNvSpPr/>
          <p:nvPr userDrawn="1"/>
        </p:nvSpPr>
        <p:spPr bwMode="gray">
          <a:xfrm flipV="1">
            <a:off x="6731090" y="0"/>
            <a:ext cx="735836" cy="6858000"/>
          </a:xfrm>
          <a:prstGeom prst="round1Rect">
            <a:avLst>
              <a:gd name="adj" fmla="val 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8" name="second shadow">
            <a:extLst>
              <a:ext uri="{FF2B5EF4-FFF2-40B4-BE49-F238E27FC236}">
                <a16:creationId xmlns:a16="http://schemas.microsoft.com/office/drawing/2014/main" id="{AE250EE7-4942-4E49-BDB1-851A7B508C77}"/>
              </a:ext>
            </a:extLst>
          </p:cNvPr>
          <p:cNvSpPr/>
          <p:nvPr userDrawn="1"/>
        </p:nvSpPr>
        <p:spPr bwMode="gray">
          <a:xfrm flipV="1">
            <a:off x="6644636" y="0"/>
            <a:ext cx="735836" cy="6858000"/>
          </a:xfrm>
          <a:prstGeom prst="round1Rect">
            <a:avLst>
              <a:gd name="adj" fmla="val 0"/>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20" name="Content Placeholder 19">
            <a:extLst>
              <a:ext uri="{FF2B5EF4-FFF2-40B4-BE49-F238E27FC236}">
                <a16:creationId xmlns:a16="http://schemas.microsoft.com/office/drawing/2014/main" id="{844D2DF1-213C-E34C-914C-F604B1F3F8D8}"/>
              </a:ext>
            </a:extLst>
          </p:cNvPr>
          <p:cNvSpPr>
            <a:spLocks noGrp="1"/>
          </p:cNvSpPr>
          <p:nvPr>
            <p:ph sz="quarter" idx="10"/>
          </p:nvPr>
        </p:nvSpPr>
        <p:spPr>
          <a:xfrm>
            <a:off x="530352" y="2368296"/>
            <a:ext cx="6391148" cy="4187952"/>
          </a:xfr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AA669E30-24D5-41CE-A6F5-96B1F5D7AD7B}"/>
              </a:ext>
            </a:extLst>
          </p:cNvPr>
          <p:cNvCxnSpPr>
            <a:cxnSpLocks/>
          </p:cNvCxnSpPr>
          <p:nvPr userDrawn="1"/>
        </p:nvCxnSpPr>
        <p:spPr>
          <a:xfrm>
            <a:off x="501650" y="2171019"/>
            <a:ext cx="6419850" cy="0"/>
          </a:xfrm>
          <a:prstGeom prst="line">
            <a:avLst/>
          </a:prstGeom>
          <a:ln w="12700" cap="rnd">
            <a:solidFill>
              <a:schemeClr val="accent2">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9" name="Freeform 5">
            <a:extLst>
              <a:ext uri="{FF2B5EF4-FFF2-40B4-BE49-F238E27FC236}">
                <a16:creationId xmlns:a16="http://schemas.microsoft.com/office/drawing/2014/main" id="{5013295B-6C6F-4B08-9856-F9CD55E0E2BC}"/>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988020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4CEBED27-6A2B-4129-B25F-53D057D12558}"/>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F3285D2E-D6F7-4583-825B-6C6072B8004D}"/>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9B4EDE63-91C9-4D64-8B42-7A7F1CE183D4}"/>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A8A955A9-5B26-47C4-9680-3F81410297F4}"/>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2D6D5CA1-E75C-45C2-BC1C-C525730252EB}"/>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C59CEA6D-8186-49F1-AB5A-06B2E4159659}"/>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C83FB8D6-B1B5-4A22-A097-2898E8A7406E}"/>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F3A76F51-D652-4F4F-BBA5-0484A0D9AD9A}"/>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357FC832-9F4D-41C6-8212-C098432FB403}"/>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1A0CFEB1-98F0-43C6-AEE0-D35944B1CF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9DAFA7A1-4B6E-48A3-A231-797857DC24DC}"/>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A9DA6BD7-1608-4819-BED9-2D1222619519}"/>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5"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4"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2"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B56BFB76-A92A-4105-B0D9-0E302868BBF0}"/>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669838D-40C6-4B3C-A350-21FE990CABD1}"/>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C8FEDB5B-F5A8-47E1-B761-005A9BC51F0D}"/>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FECEED46-2313-4721-8D5B-5C9CD22906CD}"/>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C0B89-6FFF-1040-8C71-AFAB7561ABD6}"/>
              </a:ext>
            </a:extLst>
          </p:cNvPr>
          <p:cNvSpPr>
            <a:spLocks noGrp="1"/>
          </p:cNvSpPr>
          <p:nvPr>
            <p:ph type="title"/>
          </p:nvPr>
        </p:nvSpPr>
        <p:spPr>
          <a:xfrm>
            <a:off x="3694176" y="1335024"/>
            <a:ext cx="6037874" cy="594360"/>
          </a:xfrm>
        </p:spPr>
        <p:txBody>
          <a:bodyPr/>
          <a:lstStyle>
            <a:lvl1pPr>
              <a:defRPr sz="4400"/>
            </a:lvl1pPr>
          </a:lstStyle>
          <a:p>
            <a:r>
              <a:rPr lang="en-US"/>
              <a:t>Click to edit Master title style</a:t>
            </a:r>
            <a:endParaRPr lang="en-US" dirty="0"/>
          </a:p>
        </p:txBody>
      </p:sp>
      <p:sp>
        <p:nvSpPr>
          <p:cNvPr id="4" name="Rectangle 3">
            <a:extLst>
              <a:ext uri="{FF2B5EF4-FFF2-40B4-BE49-F238E27FC236}">
                <a16:creationId xmlns:a16="http://schemas.microsoft.com/office/drawing/2014/main" id="{7B1049BD-3954-CA4D-8094-F10C1A4300C1}"/>
              </a:ext>
            </a:extLst>
          </p:cNvPr>
          <p:cNvSpPr/>
          <p:nvPr/>
        </p:nvSpPr>
        <p:spPr>
          <a:xfrm>
            <a:off x="2" y="-1841"/>
            <a:ext cx="1565982" cy="68598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574874" y="-1"/>
            <a:ext cx="1507861"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FE9D0CB0-3711-A044-9F3E-977FDF112553}"/>
              </a:ext>
            </a:extLst>
          </p:cNvPr>
          <p:cNvSpPr/>
          <p:nvPr/>
        </p:nvSpPr>
        <p:spPr>
          <a:xfrm>
            <a:off x="1565985" y="-1"/>
            <a:ext cx="42394" cy="6857529"/>
          </a:xfrm>
          <a:prstGeom prst="rect">
            <a:avLst/>
          </a:prstGeom>
          <a:gradFill flip="none" rotWithShape="1">
            <a:gsLst>
              <a:gs pos="0">
                <a:schemeClr val="accent1">
                  <a:lumMod val="75000"/>
                </a:schemeClr>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dirty="0">
              <a:solidFill>
                <a:srgbClr val="FFFFFF"/>
              </a:solidFill>
              <a:latin typeface="Microsoft Sans Serif"/>
            </a:endParaRPr>
          </a:p>
        </p:txBody>
      </p:sp>
      <p:sp>
        <p:nvSpPr>
          <p:cNvPr id="8" name="Rectangle 7">
            <a:extLst>
              <a:ext uri="{FF2B5EF4-FFF2-40B4-BE49-F238E27FC236}">
                <a16:creationId xmlns:a16="http://schemas.microsoft.com/office/drawing/2014/main" id="{78AD5883-9939-3046-B245-EBF728A6D370}"/>
              </a:ext>
            </a:extLst>
          </p:cNvPr>
          <p:cNvSpPr/>
          <p:nvPr/>
        </p:nvSpPr>
        <p:spPr bwMode="gray">
          <a:xfrm>
            <a:off x="2843109" y="0"/>
            <a:ext cx="239626" cy="6858000"/>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9" name="Rectangle: Single Corner Rounded 49">
            <a:extLst>
              <a:ext uri="{FF2B5EF4-FFF2-40B4-BE49-F238E27FC236}">
                <a16:creationId xmlns:a16="http://schemas.microsoft.com/office/drawing/2014/main" id="{CC2CF534-2BFE-AC47-85B3-37A7F3E9E505}"/>
              </a:ext>
            </a:extLst>
          </p:cNvPr>
          <p:cNvSpPr/>
          <p:nvPr/>
        </p:nvSpPr>
        <p:spPr bwMode="gray">
          <a:xfrm flipV="1">
            <a:off x="2619142" y="0"/>
            <a:ext cx="260539" cy="6857528"/>
          </a:xfrm>
          <a:prstGeom prst="round1Rect">
            <a:avLst>
              <a:gd name="adj" fmla="val 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0" name="Rectangle 9">
            <a:extLst>
              <a:ext uri="{FF2B5EF4-FFF2-40B4-BE49-F238E27FC236}">
                <a16:creationId xmlns:a16="http://schemas.microsoft.com/office/drawing/2014/main" id="{926041EC-2268-D845-B4C6-5266BA58EE6D}"/>
              </a:ext>
            </a:extLst>
          </p:cNvPr>
          <p:cNvSpPr/>
          <p:nvPr/>
        </p:nvSpPr>
        <p:spPr bwMode="gray">
          <a:xfrm>
            <a:off x="1497865" y="0"/>
            <a:ext cx="115262" cy="6858000"/>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1" name="first shadow">
            <a:extLst>
              <a:ext uri="{FF2B5EF4-FFF2-40B4-BE49-F238E27FC236}">
                <a16:creationId xmlns:a16="http://schemas.microsoft.com/office/drawing/2014/main" id="{DFFDA9EE-20C4-6D45-A683-3B4C8D83509B}"/>
              </a:ext>
            </a:extLst>
          </p:cNvPr>
          <p:cNvSpPr/>
          <p:nvPr/>
        </p:nvSpPr>
        <p:spPr bwMode="gray">
          <a:xfrm flipV="1">
            <a:off x="776283" y="-1"/>
            <a:ext cx="735836" cy="6858000"/>
          </a:xfrm>
          <a:prstGeom prst="round1Rect">
            <a:avLst>
              <a:gd name="adj" fmla="val 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2" name="second shadow">
            <a:extLst>
              <a:ext uri="{FF2B5EF4-FFF2-40B4-BE49-F238E27FC236}">
                <a16:creationId xmlns:a16="http://schemas.microsoft.com/office/drawing/2014/main" id="{150A98F0-857F-D240-B858-BC67B7655A78}"/>
              </a:ext>
            </a:extLst>
          </p:cNvPr>
          <p:cNvSpPr/>
          <p:nvPr/>
        </p:nvSpPr>
        <p:spPr bwMode="gray">
          <a:xfrm flipV="1">
            <a:off x="689829" y="-1"/>
            <a:ext cx="735836" cy="6858000"/>
          </a:xfrm>
          <a:prstGeom prst="round1Rect">
            <a:avLst>
              <a:gd name="adj" fmla="val 0"/>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8" y="2368296"/>
            <a:ext cx="6010442" cy="4187952"/>
          </a:xfr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lvl1pPr>
            <a:lvl2pPr marL="173736" indent="-173736">
              <a:lnSpc>
                <a:spcPct val="107000"/>
              </a:lnSpc>
              <a:spcBef>
                <a:spcPts val="0"/>
              </a:spcBef>
              <a:spcAft>
                <a:spcPts val="1800"/>
              </a:spcAft>
              <a:buClr>
                <a:schemeClr val="accent2"/>
              </a:buClr>
              <a:buFont typeface="Arial" panose="020B0604020202020204" pitchFamily="34" charset="0"/>
              <a:buChar char="•"/>
              <a:defRPr sz="1800"/>
            </a:lvl2pPr>
            <a:lvl3pPr marL="173736" indent="-173736">
              <a:lnSpc>
                <a:spcPct val="107000"/>
              </a:lnSpc>
              <a:spcBef>
                <a:spcPts val="0"/>
              </a:spcBef>
              <a:spcAft>
                <a:spcPts val="1800"/>
              </a:spcAft>
              <a:buClr>
                <a:schemeClr val="accent2"/>
              </a:buClr>
              <a:buFont typeface="Arial" panose="020B0604020202020204" pitchFamily="34" charset="0"/>
              <a:buChar char="•"/>
              <a:defRPr sz="1800"/>
            </a:lvl3pPr>
            <a:lvl4pPr marL="173736" indent="-173736">
              <a:lnSpc>
                <a:spcPct val="107000"/>
              </a:lnSpc>
              <a:spcBef>
                <a:spcPts val="0"/>
              </a:spcBef>
              <a:spcAft>
                <a:spcPts val="1800"/>
              </a:spcAft>
              <a:buClr>
                <a:schemeClr val="accent2"/>
              </a:buClr>
              <a:buFont typeface="Arial" panose="020B0604020202020204" pitchFamily="34" charset="0"/>
              <a:buChar char="•"/>
              <a:defRPr sz="1800"/>
            </a:lvl4pPr>
            <a:lvl5pPr marL="173736" indent="-173736">
              <a:lnSpc>
                <a:spcPct val="107000"/>
              </a:lnSpc>
              <a:spcBef>
                <a:spcPts val="0"/>
              </a:spcBef>
              <a:spcAft>
                <a:spcPts val="1800"/>
              </a:spcAft>
              <a:buClr>
                <a:schemeClr val="accent2"/>
              </a:buClr>
              <a:buFont typeface="Arial" panose="020B060402020202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469BC1CA-B220-493E-8432-635008584584}"/>
              </a:ext>
            </a:extLst>
          </p:cNvPr>
          <p:cNvCxnSpPr>
            <a:cxnSpLocks/>
          </p:cNvCxnSpPr>
          <p:nvPr userDrawn="1"/>
        </p:nvCxnSpPr>
        <p:spPr>
          <a:xfrm>
            <a:off x="3711633" y="2171019"/>
            <a:ext cx="6051402"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8132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299" y="1132232"/>
            <a:ext cx="11187113"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
        <p:nvSpPr>
          <p:cNvPr id="14" name="Content Placeholder 10"/>
          <p:cNvSpPr>
            <a:spLocks noGrp="1"/>
          </p:cNvSpPr>
          <p:nvPr>
            <p:ph sz="quarter" idx="14"/>
          </p:nvPr>
        </p:nvSpPr>
        <p:spPr>
          <a:xfrm>
            <a:off x="493776" y="1719072"/>
            <a:ext cx="5467753"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12"/>
          <p:cNvSpPr>
            <a:spLocks noGrp="1"/>
          </p:cNvSpPr>
          <p:nvPr>
            <p:ph sz="quarter" idx="15" hasCustomPrompt="1"/>
          </p:nvPr>
        </p:nvSpPr>
        <p:spPr>
          <a:xfrm>
            <a:off x="6216256" y="1719072"/>
            <a:ext cx="54819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575576"/>
            <a:ext cx="11201400"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5300" y="1719071"/>
            <a:ext cx="11201400" cy="468172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8" name="TextBox 97"/>
          <p:cNvSpPr txBox="1"/>
          <p:nvPr userDrawn="1"/>
        </p:nvSpPr>
        <p:spPr>
          <a:xfrm>
            <a:off x="11571666"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4171" r:id="rId4"/>
    <p:sldLayoutId id="2147484173" r:id="rId5"/>
    <p:sldLayoutId id="2147483654" r:id="rId6"/>
    <p:sldLayoutId id="2147483678" r:id="rId7"/>
    <p:sldLayoutId id="2147483650" r:id="rId8"/>
    <p:sldLayoutId id="2147483652" r:id="rId9"/>
    <p:sldLayoutId id="2147483660" r:id="rId10"/>
    <p:sldLayoutId id="2147483998" r:id="rId11"/>
    <p:sldLayoutId id="2147484001" r:id="rId12"/>
    <p:sldLayoutId id="2147484005" r:id="rId13"/>
    <p:sldLayoutId id="2147484040" r:id="rId14"/>
    <p:sldLayoutId id="2147483959" r:id="rId15"/>
    <p:sldLayoutId id="2147483962" r:id="rId16"/>
    <p:sldLayoutId id="2147483966" r:id="rId17"/>
    <p:sldLayoutId id="2147483971" r:id="rId18"/>
    <p:sldLayoutId id="2147483976" r:id="rId19"/>
    <p:sldLayoutId id="2147483981" r:id="rId20"/>
    <p:sldLayoutId id="2147483985" r:id="rId21"/>
    <p:sldLayoutId id="2147483990" r:id="rId22"/>
    <p:sldLayoutId id="2147484013" r:id="rId23"/>
    <p:sldLayoutId id="2147484021" r:id="rId24"/>
    <p:sldLayoutId id="2147484032" r:id="rId25"/>
    <p:sldLayoutId id="2147484060" r:id="rId26"/>
    <p:sldLayoutId id="2147484065" r:id="rId27"/>
    <p:sldLayoutId id="2147484074" r:id="rId28"/>
    <p:sldLayoutId id="2147484084" r:id="rId29"/>
    <p:sldLayoutId id="2147484099" r:id="rId30"/>
    <p:sldLayoutId id="2147484128" r:id="rId31"/>
    <p:sldLayoutId id="2147484132" r:id="rId32"/>
    <p:sldLayoutId id="2147484137" r:id="rId33"/>
    <p:sldLayoutId id="2147484141" r:id="rId34"/>
    <p:sldLayoutId id="2147483677" r:id="rId35"/>
    <p:sldLayoutId id="2147483691" r:id="rId36"/>
    <p:sldLayoutId id="2147483693" r:id="rId37"/>
    <p:sldLayoutId id="2147483675" r:id="rId38"/>
    <p:sldLayoutId id="2147483777" r:id="rId39"/>
    <p:sldLayoutId id="2147483728" r:id="rId40"/>
    <p:sldLayoutId id="2147483729" r:id="rId41"/>
    <p:sldLayoutId id="2147484147" r:id="rId42"/>
    <p:sldLayoutId id="2147483934" r:id="rId43"/>
    <p:sldLayoutId id="2147484153" r:id="rId4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a:xfrm>
            <a:off x="245780" y="2069415"/>
            <a:ext cx="8220862" cy="1247842"/>
          </a:xfrm>
        </p:spPr>
        <p:txBody>
          <a:bodyPr/>
          <a:lstStyle/>
          <a:p>
            <a:pPr algn="ctr"/>
            <a:r>
              <a:rPr lang="en-CA" sz="4400" b="1" u="sng" dirty="0"/>
              <a:t>JVET-Q0110</a:t>
            </a:r>
            <a:br>
              <a:rPr lang="en-CA" sz="3600" b="1" u="sng" dirty="0"/>
            </a:br>
            <a:br>
              <a:rPr lang="en-CA" sz="3200" b="1" dirty="0"/>
            </a:br>
            <a:r>
              <a:rPr lang="en-US" sz="3200" dirty="0"/>
              <a:t>On Intra Prediction Mode and Chroma BDPCM</a:t>
            </a:r>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95300" y="4006451"/>
            <a:ext cx="7667189" cy="1828210"/>
          </a:xfrm>
        </p:spPr>
        <p:txBody>
          <a:bodyPr/>
          <a:lstStyle/>
          <a:p>
            <a:pPr hangingPunct="0"/>
            <a:r>
              <a:rPr lang="en-US" b="0" dirty="0"/>
              <a:t>Alican Nalci, Luong Pham Van,</a:t>
            </a:r>
          </a:p>
          <a:p>
            <a:pPr hangingPunct="0"/>
            <a:r>
              <a:rPr lang="en-US" b="0" dirty="0"/>
              <a:t>Hilmi E. Egilmez, Geert Van der Auwera</a:t>
            </a:r>
          </a:p>
          <a:p>
            <a:pPr hangingPunct="0"/>
            <a:r>
              <a:rPr lang="en-CA" b="0" dirty="0"/>
              <a:t>Muhammed Coban and Marta Karczewicz</a:t>
            </a:r>
          </a:p>
          <a:p>
            <a:pPr lvl="1"/>
            <a:endParaRPr lang="en-US" dirty="0"/>
          </a:p>
          <a:p>
            <a:pPr lvl="1"/>
            <a:r>
              <a:rPr lang="en-US" dirty="0"/>
              <a:t>Qualcomm Inc.</a:t>
            </a:r>
          </a:p>
        </p:txBody>
      </p:sp>
      <p:sp>
        <p:nvSpPr>
          <p:cNvPr id="4" name="Text Placeholder 3">
            <a:extLst>
              <a:ext uri="{FF2B5EF4-FFF2-40B4-BE49-F238E27FC236}">
                <a16:creationId xmlns:a16="http://schemas.microsoft.com/office/drawing/2014/main" id="{9C268D51-E845-4D3E-9C57-41D00F271CB5}"/>
              </a:ext>
            </a:extLst>
          </p:cNvPr>
          <p:cNvSpPr>
            <a:spLocks noGrp="1"/>
          </p:cNvSpPr>
          <p:nvPr>
            <p:ph type="body" sz="quarter" idx="13"/>
          </p:nvPr>
        </p:nvSpPr>
        <p:spPr>
          <a:xfrm>
            <a:off x="495300" y="381611"/>
            <a:ext cx="2604032" cy="262176"/>
          </a:xfrm>
        </p:spPr>
        <p:txBody>
          <a:bodyPr/>
          <a:lstStyle/>
          <a:p>
            <a:r>
              <a:rPr lang="en-US" dirty="0"/>
              <a:t>Date: 01/07/2020</a:t>
            </a:r>
          </a:p>
        </p:txBody>
      </p:sp>
      <p:sp>
        <p:nvSpPr>
          <p:cNvPr id="15" name="Text Placeholder 14">
            <a:extLst>
              <a:ext uri="{FF2B5EF4-FFF2-40B4-BE49-F238E27FC236}">
                <a16:creationId xmlns:a16="http://schemas.microsoft.com/office/drawing/2014/main" id="{2EFDC189-CD20-4DA6-8A0F-A2DF278B8EAD}"/>
              </a:ext>
            </a:extLst>
          </p:cNvPr>
          <p:cNvSpPr>
            <a:spLocks noGrp="1"/>
          </p:cNvSpPr>
          <p:nvPr>
            <p:ph type="body" sz="quarter" idx="14"/>
          </p:nvPr>
        </p:nvSpPr>
        <p:spPr>
          <a:xfrm>
            <a:off x="7206343" y="380897"/>
            <a:ext cx="1260299" cy="265271"/>
          </a:xfrm>
        </p:spPr>
        <p:txBody>
          <a:bodyPr/>
          <a:lstStyle/>
          <a:p>
            <a:r>
              <a:rPr lang="en-US" dirty="0"/>
              <a:t>Brussels, BE</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50408"/>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552B40-C14C-41B9-B31C-8ABEF02B950D}"/>
              </a:ext>
            </a:extLst>
          </p:cNvPr>
          <p:cNvSpPr>
            <a:spLocks noGrp="1"/>
          </p:cNvSpPr>
          <p:nvPr>
            <p:ph type="title"/>
          </p:nvPr>
        </p:nvSpPr>
        <p:spPr>
          <a:xfrm>
            <a:off x="200515" y="242584"/>
            <a:ext cx="11187112" cy="429028"/>
          </a:xfrm>
        </p:spPr>
        <p:txBody>
          <a:bodyPr/>
          <a:lstStyle/>
          <a:p>
            <a:r>
              <a:rPr lang="en-US" sz="3200" b="1" dirty="0">
                <a:solidFill>
                  <a:schemeClr val="accent1"/>
                </a:solidFill>
              </a:rPr>
              <a:t>Introduction</a:t>
            </a:r>
          </a:p>
        </p:txBody>
      </p:sp>
      <p:sp>
        <p:nvSpPr>
          <p:cNvPr id="3" name="Content Placeholder 2">
            <a:extLst>
              <a:ext uri="{FF2B5EF4-FFF2-40B4-BE49-F238E27FC236}">
                <a16:creationId xmlns:a16="http://schemas.microsoft.com/office/drawing/2014/main" id="{F81AF39C-6F9A-4F6D-A215-80B6395BD8F1}"/>
              </a:ext>
            </a:extLst>
          </p:cNvPr>
          <p:cNvSpPr>
            <a:spLocks noGrp="1"/>
          </p:cNvSpPr>
          <p:nvPr>
            <p:ph sz="quarter" idx="12"/>
          </p:nvPr>
        </p:nvSpPr>
        <p:spPr>
          <a:xfrm>
            <a:off x="139786" y="863015"/>
            <a:ext cx="11762186" cy="4370980"/>
          </a:xfrm>
        </p:spPr>
        <p:txBody>
          <a:bodyPr/>
          <a:lstStyle/>
          <a:p>
            <a:pPr hangingPunct="0"/>
            <a:r>
              <a:rPr lang="en-US" dirty="0">
                <a:latin typeface="Arial" panose="020B0604020202020204" pitchFamily="34" charset="0"/>
                <a:cs typeface="Arial" panose="020B0604020202020204" pitchFamily="34" charset="0"/>
              </a:rPr>
              <a:t>In VVC BDPCM has 2 modes (vertical and horizontal).</a:t>
            </a:r>
          </a:p>
          <a:p>
            <a:pPr hangingPunct="0"/>
            <a:r>
              <a:rPr lang="en-US" dirty="0">
                <a:latin typeface="Arial" panose="020B0604020202020204" pitchFamily="34" charset="0"/>
                <a:cs typeface="Arial" panose="020B0604020202020204" pitchFamily="34" charset="0"/>
              </a:rPr>
              <a:t>In </a:t>
            </a:r>
            <a:r>
              <a:rPr lang="en-US" dirty="0"/>
              <a:t>Gothenburg</a:t>
            </a:r>
            <a:r>
              <a:rPr lang="en-US" dirty="0">
                <a:latin typeface="Arial" panose="020B0604020202020204" pitchFamily="34" charset="0"/>
                <a:cs typeface="Arial" panose="020B0604020202020204" pitchFamily="34" charset="0"/>
              </a:rPr>
              <a:t> meeting, intra prediction mode (MPM-list) and BDPCM were aligned for </a:t>
            </a:r>
            <a:r>
              <a:rPr lang="en-US" i="1" dirty="0" err="1">
                <a:latin typeface="Arial" panose="020B0604020202020204" pitchFamily="34" charset="0"/>
                <a:cs typeface="Arial" panose="020B0604020202020204" pitchFamily="34" charset="0"/>
              </a:rPr>
              <a:t>luma</a:t>
            </a:r>
            <a:r>
              <a:rPr lang="en-US" dirty="0">
                <a:latin typeface="Arial" panose="020B0604020202020204" pitchFamily="34" charset="0"/>
                <a:cs typeface="Arial" panose="020B0604020202020204" pitchFamily="34" charset="0"/>
              </a:rPr>
              <a:t>.</a:t>
            </a:r>
          </a:p>
          <a:p>
            <a:pPr lvl="1" hangingPunct="0"/>
            <a:r>
              <a:rPr lang="en-US" dirty="0"/>
              <a:t>JVET-O0296, JVET-O0342, ...</a:t>
            </a:r>
          </a:p>
          <a:p>
            <a:pPr marL="163703" lvl="1" indent="0" hangingPunct="0">
              <a:buNone/>
            </a:pPr>
            <a:endParaRPr lang="en-US" dirty="0"/>
          </a:p>
          <a:p>
            <a:pPr marL="163703" lvl="1" indent="0" hangingPunct="0">
              <a:buNone/>
            </a:pPr>
            <a:endParaRPr lang="en-US" dirty="0"/>
          </a:p>
          <a:p>
            <a:pPr marL="163703" lvl="1" indent="0" hangingPunct="0">
              <a:buNone/>
            </a:pPr>
            <a:endParaRPr lang="en-US" dirty="0"/>
          </a:p>
          <a:p>
            <a:pPr marL="163703" lvl="1" indent="0" hangingPunct="0">
              <a:buNone/>
            </a:pPr>
            <a:endParaRPr lang="en-US" dirty="0"/>
          </a:p>
          <a:p>
            <a:pPr hangingPunct="0"/>
            <a:r>
              <a:rPr lang="en-US" dirty="0"/>
              <a:t>In Geneva meeting chroma BDPCM (</a:t>
            </a:r>
            <a:r>
              <a:rPr lang="en-CA" dirty="0"/>
              <a:t>JVET-P0059</a:t>
            </a:r>
            <a:r>
              <a:rPr lang="en-US" dirty="0"/>
              <a:t>) was adopted.</a:t>
            </a:r>
          </a:p>
          <a:p>
            <a:pPr lvl="1" hangingPunct="0"/>
            <a:r>
              <a:rPr lang="en-US" dirty="0"/>
              <a:t>Chroma BDPCM proposal </a:t>
            </a:r>
            <a:r>
              <a:rPr lang="en-CA" dirty="0"/>
              <a:t>JVET-P0059 </a:t>
            </a:r>
            <a:r>
              <a:rPr lang="en-US" dirty="0"/>
              <a:t>did not have this alignment in code.</a:t>
            </a:r>
          </a:p>
          <a:p>
            <a:pPr lvl="1" hangingPunct="0"/>
            <a:r>
              <a:rPr lang="en-US" dirty="0"/>
              <a:t>That is intra prediction mode can be </a:t>
            </a:r>
            <a:r>
              <a:rPr lang="en-US" b="1" i="1" u="sng" dirty="0"/>
              <a:t>planar</a:t>
            </a:r>
            <a:r>
              <a:rPr lang="en-US" dirty="0"/>
              <a:t> even when BDPCM mode is horizontal or vertical.</a:t>
            </a:r>
          </a:p>
          <a:p>
            <a:pPr lvl="1" hangingPunct="0"/>
            <a:r>
              <a:rPr lang="en-US" dirty="0"/>
              <a:t>For instance: if CCLM is used we can have 0 (planar), 66 </a:t>
            </a:r>
            <a:r>
              <a:rPr lang="en-US" dirty="0" err="1"/>
              <a:t>etc</a:t>
            </a:r>
            <a:r>
              <a:rPr lang="en-US" dirty="0"/>
              <a:t>:</a:t>
            </a:r>
          </a:p>
        </p:txBody>
      </p:sp>
      <p:graphicFrame>
        <p:nvGraphicFramePr>
          <p:cNvPr id="4" name="Table 3">
            <a:extLst>
              <a:ext uri="{FF2B5EF4-FFF2-40B4-BE49-F238E27FC236}">
                <a16:creationId xmlns:a16="http://schemas.microsoft.com/office/drawing/2014/main" id="{EA526B66-0455-4E9D-A5FD-98F66D23E6F6}"/>
              </a:ext>
            </a:extLst>
          </p:cNvPr>
          <p:cNvGraphicFramePr>
            <a:graphicFrameLocks noGrp="1"/>
          </p:cNvGraphicFramePr>
          <p:nvPr>
            <p:extLst>
              <p:ext uri="{D42A27DB-BD31-4B8C-83A1-F6EECF244321}">
                <p14:modId xmlns:p14="http://schemas.microsoft.com/office/powerpoint/2010/main" val="879228989"/>
              </p:ext>
            </p:extLst>
          </p:nvPr>
        </p:nvGraphicFramePr>
        <p:xfrm>
          <a:off x="3019425" y="2095882"/>
          <a:ext cx="6002908" cy="1296790"/>
        </p:xfrm>
        <a:graphic>
          <a:graphicData uri="http://schemas.openxmlformats.org/drawingml/2006/table">
            <a:tbl>
              <a:tblPr firstRow="1" bandRow="1"/>
              <a:tblGrid>
                <a:gridCol w="3451857">
                  <a:extLst>
                    <a:ext uri="{9D8B030D-6E8A-4147-A177-3AD203B41FA5}">
                      <a16:colId xmlns:a16="http://schemas.microsoft.com/office/drawing/2014/main" val="3323288852"/>
                    </a:ext>
                  </a:extLst>
                </a:gridCol>
                <a:gridCol w="2551051">
                  <a:extLst>
                    <a:ext uri="{9D8B030D-6E8A-4147-A177-3AD203B41FA5}">
                      <a16:colId xmlns:a16="http://schemas.microsoft.com/office/drawing/2014/main" val="3605289213"/>
                    </a:ext>
                  </a:extLst>
                </a:gridCol>
              </a:tblGrid>
              <a:tr h="40874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a:effectLst/>
                          <a:latin typeface="Times New Roman" panose="02020603050405020304" pitchFamily="18" charset="0"/>
                          <a:ea typeface="Malgun Gothic" panose="020B0503020000020004" pitchFamily="34" charset="-127"/>
                        </a:rPr>
                        <a:t>Stored intra prediction mode</a:t>
                      </a:r>
                      <a:endParaRPr lang="en-US" sz="18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a:effectLst/>
                          <a:latin typeface="Times New Roman" panose="02020603050405020304" pitchFamily="18" charset="0"/>
                          <a:ea typeface="Malgun Gothic" panose="020B0503020000020004" pitchFamily="34" charset="-127"/>
                        </a:rPr>
                        <a:t>BDPCM</a:t>
                      </a:r>
                      <a:endParaRPr lang="en-US" sz="18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2031777"/>
                  </a:ext>
                </a:extLst>
              </a:tr>
              <a:tr h="40874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Malgun Gothic" panose="020B0503020000020004" pitchFamily="34" charset="-127"/>
                        </a:rPr>
                        <a:t>Horizontal mode</a:t>
                      </a:r>
                      <a:endParaRPr lang="en-US" sz="18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Malgun Gothic" panose="020B0503020000020004" pitchFamily="34" charset="-127"/>
                        </a:rPr>
                        <a:t>Horizontal direction</a:t>
                      </a:r>
                      <a:endParaRPr lang="en-US" sz="18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5104883"/>
                  </a:ext>
                </a:extLst>
              </a:tr>
              <a:tr h="479308">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Malgun Gothic" panose="020B0503020000020004" pitchFamily="34" charset="-127"/>
                        </a:rPr>
                        <a:t>Vertical mode</a:t>
                      </a:r>
                      <a:endParaRPr lang="en-US" sz="18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Malgun Gothic" panose="020B0503020000020004" pitchFamily="34" charset="-127"/>
                        </a:rPr>
                        <a:t>Vertical direction</a:t>
                      </a:r>
                      <a:endParaRPr lang="en-US" sz="18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3992784"/>
                  </a:ext>
                </a:extLst>
              </a:tr>
            </a:tbl>
          </a:graphicData>
        </a:graphic>
      </p:graphicFrame>
      <p:sp>
        <p:nvSpPr>
          <p:cNvPr id="6" name="TextBox 5">
            <a:extLst>
              <a:ext uri="{FF2B5EF4-FFF2-40B4-BE49-F238E27FC236}">
                <a16:creationId xmlns:a16="http://schemas.microsoft.com/office/drawing/2014/main" id="{5E78EA90-9FBB-4FF6-8463-18D83B231578}"/>
              </a:ext>
            </a:extLst>
          </p:cNvPr>
          <p:cNvSpPr txBox="1"/>
          <p:nvPr/>
        </p:nvSpPr>
        <p:spPr>
          <a:xfrm>
            <a:off x="1301955" y="2568844"/>
            <a:ext cx="1607812" cy="350865"/>
          </a:xfrm>
          <a:prstGeom prst="rect">
            <a:avLst/>
          </a:prstGeom>
          <a:noFill/>
          <a:ln>
            <a:noFill/>
          </a:ln>
        </p:spPr>
        <p:txBody>
          <a:bodyPr wrap="none" lIns="0" tIns="0" rIns="0" bIns="0" rtlCol="0">
            <a:spAutoFit/>
          </a:bodyPr>
          <a:lstStyle/>
          <a:p>
            <a:pPr algn="l">
              <a:lnSpc>
                <a:spcPct val="95000"/>
              </a:lnSpc>
              <a:spcBef>
                <a:spcPts val="1200"/>
              </a:spcBef>
            </a:pPr>
            <a:r>
              <a:rPr lang="en-US" sz="2400" dirty="0" err="1">
                <a:solidFill>
                  <a:schemeClr val="accent1"/>
                </a:solidFill>
              </a:rPr>
              <a:t>Luma</a:t>
            </a:r>
            <a:r>
              <a:rPr lang="en-US" sz="2400" dirty="0">
                <a:solidFill>
                  <a:schemeClr val="accent1"/>
                </a:solidFill>
              </a:rPr>
              <a:t> Block</a:t>
            </a:r>
          </a:p>
        </p:txBody>
      </p:sp>
      <p:graphicFrame>
        <p:nvGraphicFramePr>
          <p:cNvPr id="7" name="Table 6">
            <a:extLst>
              <a:ext uri="{FF2B5EF4-FFF2-40B4-BE49-F238E27FC236}">
                <a16:creationId xmlns:a16="http://schemas.microsoft.com/office/drawing/2014/main" id="{50B5FF25-1F8D-4628-9DB9-835790DC7C8B}"/>
              </a:ext>
            </a:extLst>
          </p:cNvPr>
          <p:cNvGraphicFramePr>
            <a:graphicFrameLocks noGrp="1"/>
          </p:cNvGraphicFramePr>
          <p:nvPr>
            <p:extLst>
              <p:ext uri="{D42A27DB-BD31-4B8C-83A1-F6EECF244321}">
                <p14:modId xmlns:p14="http://schemas.microsoft.com/office/powerpoint/2010/main" val="2467353878"/>
              </p:ext>
            </p:extLst>
          </p:nvPr>
        </p:nvGraphicFramePr>
        <p:xfrm>
          <a:off x="2447925" y="4975860"/>
          <a:ext cx="7743824" cy="1844040"/>
        </p:xfrm>
        <a:graphic>
          <a:graphicData uri="http://schemas.openxmlformats.org/drawingml/2006/table">
            <a:tbl>
              <a:tblPr/>
              <a:tblGrid>
                <a:gridCol w="726745">
                  <a:extLst>
                    <a:ext uri="{9D8B030D-6E8A-4147-A177-3AD203B41FA5}">
                      <a16:colId xmlns:a16="http://schemas.microsoft.com/office/drawing/2014/main" val="591639379"/>
                    </a:ext>
                  </a:extLst>
                </a:gridCol>
                <a:gridCol w="726745">
                  <a:extLst>
                    <a:ext uri="{9D8B030D-6E8A-4147-A177-3AD203B41FA5}">
                      <a16:colId xmlns:a16="http://schemas.microsoft.com/office/drawing/2014/main" val="106231187"/>
                    </a:ext>
                  </a:extLst>
                </a:gridCol>
                <a:gridCol w="726745">
                  <a:extLst>
                    <a:ext uri="{9D8B030D-6E8A-4147-A177-3AD203B41FA5}">
                      <a16:colId xmlns:a16="http://schemas.microsoft.com/office/drawing/2014/main" val="3098916077"/>
                    </a:ext>
                  </a:extLst>
                </a:gridCol>
                <a:gridCol w="726745">
                  <a:extLst>
                    <a:ext uri="{9D8B030D-6E8A-4147-A177-3AD203B41FA5}">
                      <a16:colId xmlns:a16="http://schemas.microsoft.com/office/drawing/2014/main" val="2387301247"/>
                    </a:ext>
                  </a:extLst>
                </a:gridCol>
                <a:gridCol w="2418422">
                  <a:extLst>
                    <a:ext uri="{9D8B030D-6E8A-4147-A177-3AD203B41FA5}">
                      <a16:colId xmlns:a16="http://schemas.microsoft.com/office/drawing/2014/main" val="2073252176"/>
                    </a:ext>
                  </a:extLst>
                </a:gridCol>
                <a:gridCol w="2418422">
                  <a:extLst>
                    <a:ext uri="{9D8B030D-6E8A-4147-A177-3AD203B41FA5}">
                      <a16:colId xmlns:a16="http://schemas.microsoft.com/office/drawing/2014/main" val="3600644605"/>
                    </a:ext>
                  </a:extLst>
                </a:gridCol>
              </a:tblGrid>
              <a:tr h="0">
                <a:tc rowSpan="2">
                  <a:txBody>
                    <a:bodyPr/>
                    <a:lstStyle/>
                    <a:p>
                      <a:pPr marL="0" marR="0" hangingPunct="0">
                        <a:spcBef>
                          <a:spcPts val="300"/>
                        </a:spcBef>
                        <a:spcAft>
                          <a:spcPts val="300"/>
                        </a:spcAft>
                        <a:tabLst>
                          <a:tab pos="228600" algn="l"/>
                          <a:tab pos="457200" algn="l"/>
                          <a:tab pos="685800" algn="l"/>
                          <a:tab pos="914400" algn="l"/>
                        </a:tabLst>
                      </a:pPr>
                      <a:r>
                        <a:rPr lang="fr-CH" sz="1100">
                          <a:effectLst/>
                          <a:latin typeface="Times New Roman" panose="02020603050405020304" pitchFamily="18" charset="0"/>
                          <a:ea typeface="Malgun Gothic" panose="020B0503020000020004" pitchFamily="34" charset="-127"/>
                        </a:rPr>
                        <a:t>Chroma prediction mode</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Malgun Gothic" panose="020B0503020000020004" pitchFamily="34" charset="-127"/>
                        </a:rPr>
                        <a:t>Corresponding luma intra prediction mode</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65915162"/>
                  </a:ext>
                </a:extLst>
              </a:tr>
              <a:tr h="0">
                <a:tc vMerge="1">
                  <a:txBody>
                    <a:bodyPr/>
                    <a:lstStyle/>
                    <a:p>
                      <a:endParaRPr lang="en-US"/>
                    </a:p>
                  </a:txBody>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50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X ( 0  &lt;=  X  &lt;=  66 )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2522421"/>
                  </a:ext>
                </a:extLst>
              </a:tr>
              <a:tr h="0">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2755991"/>
                  </a:ext>
                </a:extLst>
              </a:tr>
              <a:tr h="0">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50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50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dirty="0">
                          <a:effectLst/>
                          <a:latin typeface="Times New Roman" panose="02020603050405020304" pitchFamily="18" charset="0"/>
                          <a:ea typeface="SimSun" panose="02010600030101010101" pitchFamily="2" charset="-122"/>
                        </a:rPr>
                        <a:t>50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50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4357975"/>
                  </a:ext>
                </a:extLst>
              </a:tr>
              <a:tr h="0">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dirty="0">
                          <a:effectLst/>
                          <a:latin typeface="Times New Roman" panose="02020603050405020304" pitchFamily="18" charset="0"/>
                          <a:ea typeface="SimSun" panose="02010600030101010101" pitchFamily="2" charset="-122"/>
                        </a:rPr>
                        <a:t>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4356427"/>
                  </a:ext>
                </a:extLst>
              </a:tr>
              <a:tr h="0">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53479604"/>
                  </a:ext>
                </a:extLst>
              </a:tr>
              <a:tr h="0">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50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SimSun" panose="02010600030101010101" pitchFamily="2" charset="-122"/>
                        </a:rPr>
                        <a:t>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9701202"/>
                  </a:ext>
                </a:extLst>
              </a:tr>
              <a:tr h="0">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Malgun Gothic" panose="020B0503020000020004" pitchFamily="34" charset="-127"/>
                        </a:rPr>
                        <a:t>5</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Malgun Gothic" panose="020B0503020000020004" pitchFamily="34" charset="-127"/>
                        </a:rPr>
                        <a:t>81</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Malgun Gothic" panose="020B0503020000020004" pitchFamily="34" charset="-127"/>
                        </a:rPr>
                        <a:t>81</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Malgun Gothic" panose="020B0503020000020004" pitchFamily="34" charset="-127"/>
                        </a:rPr>
                        <a:t>81</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Malgun Gothic" panose="020B0503020000020004" pitchFamily="34" charset="-127"/>
                        </a:rPr>
                        <a:t>81</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Malgun Gothic" panose="020B0503020000020004" pitchFamily="34" charset="-127"/>
                        </a:rPr>
                        <a:t>81</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804250"/>
                  </a:ext>
                </a:extLst>
              </a:tr>
              <a:tr h="0">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Malgun Gothic" panose="020B0503020000020004" pitchFamily="34" charset="-127"/>
                        </a:rPr>
                        <a:t>6</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Malgun Gothic" panose="020B0503020000020004" pitchFamily="34" charset="-127"/>
                        </a:rPr>
                        <a:t>82</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Malgun Gothic" panose="020B0503020000020004" pitchFamily="34" charset="-127"/>
                        </a:rPr>
                        <a:t>82</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Malgun Gothic" panose="020B0503020000020004" pitchFamily="34" charset="-127"/>
                        </a:rPr>
                        <a:t>82</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Malgun Gothic" panose="020B0503020000020004" pitchFamily="34" charset="-127"/>
                        </a:rPr>
                        <a:t>82</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Malgun Gothic" panose="020B0503020000020004" pitchFamily="34" charset="-127"/>
                        </a:rPr>
                        <a:t>82</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12406004"/>
                  </a:ext>
                </a:extLst>
              </a:tr>
              <a:tr h="0">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Malgun Gothic" panose="020B0503020000020004" pitchFamily="34" charset="-127"/>
                        </a:rPr>
                        <a:t>7</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Malgun Gothic" panose="020B0503020000020004" pitchFamily="34" charset="-127"/>
                        </a:rPr>
                        <a:t>83</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Malgun Gothic" panose="020B0503020000020004" pitchFamily="34" charset="-127"/>
                        </a:rPr>
                        <a:t>83</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a:effectLst/>
                          <a:latin typeface="Times New Roman" panose="02020603050405020304" pitchFamily="18" charset="0"/>
                          <a:ea typeface="Malgun Gothic" panose="020B0503020000020004" pitchFamily="34" charset="-127"/>
                        </a:rPr>
                        <a:t>83</a:t>
                      </a:r>
                      <a:endParaRPr lang="en-US"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dirty="0">
                          <a:effectLst/>
                          <a:latin typeface="Times New Roman" panose="02020603050405020304" pitchFamily="18" charset="0"/>
                          <a:ea typeface="Malgun Gothic" panose="020B0503020000020004" pitchFamily="34" charset="-127"/>
                        </a:rPr>
                        <a:t>83</a:t>
                      </a:r>
                      <a:endParaRPr lang="en-US"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300"/>
                        </a:spcBef>
                        <a:spcAft>
                          <a:spcPts val="300"/>
                        </a:spcAft>
                        <a:tabLst>
                          <a:tab pos="228600" algn="l"/>
                          <a:tab pos="457200" algn="l"/>
                          <a:tab pos="685800" algn="l"/>
                          <a:tab pos="914400" algn="l"/>
                        </a:tabLst>
                      </a:pPr>
                      <a:r>
                        <a:rPr lang="en-US" sz="1100" dirty="0">
                          <a:effectLst/>
                          <a:latin typeface="Times New Roman" panose="02020603050405020304" pitchFamily="18" charset="0"/>
                          <a:ea typeface="Malgun Gothic" panose="020B0503020000020004" pitchFamily="34" charset="-127"/>
                        </a:rPr>
                        <a:t>83</a:t>
                      </a:r>
                      <a:endParaRPr lang="en-US"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3074228"/>
                  </a:ext>
                </a:extLst>
              </a:tr>
            </a:tbl>
          </a:graphicData>
        </a:graphic>
      </p:graphicFrame>
    </p:spTree>
    <p:extLst>
      <p:ext uri="{BB962C8B-B14F-4D97-AF65-F5344CB8AC3E}">
        <p14:creationId xmlns:p14="http://schemas.microsoft.com/office/powerpoint/2010/main" val="729874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552B40-C14C-41B9-B31C-8ABEF02B950D}"/>
              </a:ext>
            </a:extLst>
          </p:cNvPr>
          <p:cNvSpPr>
            <a:spLocks noGrp="1"/>
          </p:cNvSpPr>
          <p:nvPr>
            <p:ph type="title"/>
          </p:nvPr>
        </p:nvSpPr>
        <p:spPr>
          <a:xfrm>
            <a:off x="194347" y="138562"/>
            <a:ext cx="11187112" cy="429028"/>
          </a:xfrm>
        </p:spPr>
        <p:txBody>
          <a:bodyPr/>
          <a:lstStyle/>
          <a:p>
            <a:r>
              <a:rPr lang="en-US" sz="3200" b="1" dirty="0">
                <a:solidFill>
                  <a:schemeClr val="accent1"/>
                </a:solidFill>
              </a:rPr>
              <a:t>Proposal #1 (Bugfix / Alignment)</a:t>
            </a:r>
          </a:p>
        </p:txBody>
      </p:sp>
      <p:sp>
        <p:nvSpPr>
          <p:cNvPr id="3" name="Content Placeholder 2">
            <a:extLst>
              <a:ext uri="{FF2B5EF4-FFF2-40B4-BE49-F238E27FC236}">
                <a16:creationId xmlns:a16="http://schemas.microsoft.com/office/drawing/2014/main" id="{F81AF39C-6F9A-4F6D-A215-80B6395BD8F1}"/>
              </a:ext>
            </a:extLst>
          </p:cNvPr>
          <p:cNvSpPr>
            <a:spLocks noGrp="1"/>
          </p:cNvSpPr>
          <p:nvPr>
            <p:ph sz="quarter" idx="12"/>
          </p:nvPr>
        </p:nvSpPr>
        <p:spPr>
          <a:xfrm>
            <a:off x="264920" y="690897"/>
            <a:ext cx="11965406" cy="429029"/>
          </a:xfrm>
        </p:spPr>
        <p:txBody>
          <a:bodyPr/>
          <a:lstStyle/>
          <a:p>
            <a:pPr hangingPunct="0"/>
            <a:r>
              <a:rPr lang="en-CA" dirty="0">
                <a:latin typeface="Arial" panose="020B0604020202020204" pitchFamily="34" charset="0"/>
                <a:cs typeface="Arial" panose="020B0604020202020204" pitchFamily="34" charset="0"/>
              </a:rPr>
              <a:t>Align the intra prediction mode for chroma BDPCM blocks with BDPCM mode.</a:t>
            </a:r>
          </a:p>
          <a:p>
            <a:pPr hangingPunct="0"/>
            <a:endParaRPr lang="en-CA" dirty="0">
              <a:latin typeface="Arial" panose="020B0604020202020204" pitchFamily="34" charset="0"/>
              <a:cs typeface="Arial" panose="020B0604020202020204" pitchFamily="34" charset="0"/>
            </a:endParaRPr>
          </a:p>
        </p:txBody>
      </p:sp>
      <p:graphicFrame>
        <p:nvGraphicFramePr>
          <p:cNvPr id="9" name="Table 8">
            <a:extLst>
              <a:ext uri="{FF2B5EF4-FFF2-40B4-BE49-F238E27FC236}">
                <a16:creationId xmlns:a16="http://schemas.microsoft.com/office/drawing/2014/main" id="{97827350-4A5B-4BA3-8ADC-ED34973EA7F6}"/>
              </a:ext>
            </a:extLst>
          </p:cNvPr>
          <p:cNvGraphicFramePr>
            <a:graphicFrameLocks noGrp="1"/>
          </p:cNvGraphicFramePr>
          <p:nvPr>
            <p:extLst>
              <p:ext uri="{D42A27DB-BD31-4B8C-83A1-F6EECF244321}">
                <p14:modId xmlns:p14="http://schemas.microsoft.com/office/powerpoint/2010/main" val="1312426228"/>
              </p:ext>
            </p:extLst>
          </p:nvPr>
        </p:nvGraphicFramePr>
        <p:xfrm>
          <a:off x="3617236" y="1119302"/>
          <a:ext cx="5793611" cy="1087744"/>
        </p:xfrm>
        <a:graphic>
          <a:graphicData uri="http://schemas.openxmlformats.org/drawingml/2006/table">
            <a:tbl>
              <a:tblPr firstRow="1" bandRow="1"/>
              <a:tblGrid>
                <a:gridCol w="3331505">
                  <a:extLst>
                    <a:ext uri="{9D8B030D-6E8A-4147-A177-3AD203B41FA5}">
                      <a16:colId xmlns:a16="http://schemas.microsoft.com/office/drawing/2014/main" val="3323288852"/>
                    </a:ext>
                  </a:extLst>
                </a:gridCol>
                <a:gridCol w="2462106">
                  <a:extLst>
                    <a:ext uri="{9D8B030D-6E8A-4147-A177-3AD203B41FA5}">
                      <a16:colId xmlns:a16="http://schemas.microsoft.com/office/drawing/2014/main" val="3605289213"/>
                    </a:ext>
                  </a:extLst>
                </a:gridCol>
              </a:tblGrid>
              <a:tr h="34285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a:effectLst/>
                          <a:latin typeface="Times New Roman" panose="02020603050405020304" pitchFamily="18" charset="0"/>
                          <a:ea typeface="Malgun Gothic" panose="020B0503020000020004" pitchFamily="34" charset="-127"/>
                        </a:rPr>
                        <a:t>intra prediction mode</a:t>
                      </a:r>
                      <a:endParaRPr lang="en-US" sz="18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a:effectLst/>
                          <a:latin typeface="Times New Roman" panose="02020603050405020304" pitchFamily="18" charset="0"/>
                          <a:ea typeface="Malgun Gothic" panose="020B0503020000020004" pitchFamily="34" charset="-127"/>
                        </a:rPr>
                        <a:t>BDPCM</a:t>
                      </a:r>
                      <a:endParaRPr lang="en-US" sz="18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2031777"/>
                  </a:ext>
                </a:extLst>
              </a:tr>
              <a:tr h="34285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Malgun Gothic" panose="020B0503020000020004" pitchFamily="34" charset="-127"/>
                        </a:rPr>
                        <a:t>Horizontal mode</a:t>
                      </a:r>
                      <a:endParaRPr lang="en-US" sz="18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Horizontal direction</a:t>
                      </a:r>
                      <a:endParaRPr lang="en-US" sz="180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5104883"/>
                  </a:ext>
                </a:extLst>
              </a:tr>
              <a:tr h="402042">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Malgun Gothic" panose="020B0503020000020004" pitchFamily="34" charset="-127"/>
                        </a:rPr>
                        <a:t>Vertical mode</a:t>
                      </a:r>
                      <a:endParaRPr lang="en-US" sz="18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Malgun Gothic" panose="020B0503020000020004" pitchFamily="34" charset="-127"/>
                        </a:rPr>
                        <a:t>Vertical direction</a:t>
                      </a:r>
                      <a:endParaRPr lang="en-US" sz="18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3992784"/>
                  </a:ext>
                </a:extLst>
              </a:tr>
            </a:tbl>
          </a:graphicData>
        </a:graphic>
      </p:graphicFrame>
      <p:sp>
        <p:nvSpPr>
          <p:cNvPr id="10" name="TextBox 9">
            <a:extLst>
              <a:ext uri="{FF2B5EF4-FFF2-40B4-BE49-F238E27FC236}">
                <a16:creationId xmlns:a16="http://schemas.microsoft.com/office/drawing/2014/main" id="{3AF71F3F-2090-460A-979E-DB2863255F9A}"/>
              </a:ext>
            </a:extLst>
          </p:cNvPr>
          <p:cNvSpPr txBox="1"/>
          <p:nvPr/>
        </p:nvSpPr>
        <p:spPr>
          <a:xfrm>
            <a:off x="1470085" y="1487741"/>
            <a:ext cx="1933222" cy="350865"/>
          </a:xfrm>
          <a:prstGeom prst="rect">
            <a:avLst/>
          </a:prstGeom>
          <a:noFill/>
          <a:ln>
            <a:noFill/>
          </a:ln>
        </p:spPr>
        <p:txBody>
          <a:bodyPr wrap="none" lIns="0" tIns="0" rIns="0" bIns="0" rtlCol="0">
            <a:spAutoFit/>
          </a:bodyPr>
          <a:lstStyle/>
          <a:p>
            <a:pPr algn="l">
              <a:lnSpc>
                <a:spcPct val="95000"/>
              </a:lnSpc>
              <a:spcBef>
                <a:spcPts val="1200"/>
              </a:spcBef>
            </a:pPr>
            <a:r>
              <a:rPr lang="en-US" sz="2400" dirty="0">
                <a:solidFill>
                  <a:schemeClr val="accent1"/>
                </a:solidFill>
              </a:rPr>
              <a:t>Chroma Block</a:t>
            </a:r>
          </a:p>
        </p:txBody>
      </p:sp>
      <p:graphicFrame>
        <p:nvGraphicFramePr>
          <p:cNvPr id="41" name="Table 40">
            <a:extLst>
              <a:ext uri="{FF2B5EF4-FFF2-40B4-BE49-F238E27FC236}">
                <a16:creationId xmlns:a16="http://schemas.microsoft.com/office/drawing/2014/main" id="{FAD6F42B-B489-4C5A-BBFA-B10290B2877F}"/>
              </a:ext>
            </a:extLst>
          </p:cNvPr>
          <p:cNvGraphicFramePr>
            <a:graphicFrameLocks noGrp="1"/>
          </p:cNvGraphicFramePr>
          <p:nvPr>
            <p:extLst>
              <p:ext uri="{D42A27DB-BD31-4B8C-83A1-F6EECF244321}">
                <p14:modId xmlns:p14="http://schemas.microsoft.com/office/powerpoint/2010/main" val="816532932"/>
              </p:ext>
            </p:extLst>
          </p:nvPr>
        </p:nvGraphicFramePr>
        <p:xfrm>
          <a:off x="264920" y="2820724"/>
          <a:ext cx="5042019" cy="1645920"/>
        </p:xfrm>
        <a:graphic>
          <a:graphicData uri="http://schemas.openxmlformats.org/drawingml/2006/table">
            <a:tbl>
              <a:tblPr firstRow="1" firstCol="1" bandRow="1"/>
              <a:tblGrid>
                <a:gridCol w="1753208">
                  <a:extLst>
                    <a:ext uri="{9D8B030D-6E8A-4147-A177-3AD203B41FA5}">
                      <a16:colId xmlns:a16="http://schemas.microsoft.com/office/drawing/2014/main" val="265708554"/>
                    </a:ext>
                  </a:extLst>
                </a:gridCol>
                <a:gridCol w="657180">
                  <a:extLst>
                    <a:ext uri="{9D8B030D-6E8A-4147-A177-3AD203B41FA5}">
                      <a16:colId xmlns:a16="http://schemas.microsoft.com/office/drawing/2014/main" val="417457101"/>
                    </a:ext>
                  </a:extLst>
                </a:gridCol>
                <a:gridCol w="657180">
                  <a:extLst>
                    <a:ext uri="{9D8B030D-6E8A-4147-A177-3AD203B41FA5}">
                      <a16:colId xmlns:a16="http://schemas.microsoft.com/office/drawing/2014/main" val="3384635123"/>
                    </a:ext>
                  </a:extLst>
                </a:gridCol>
                <a:gridCol w="657180">
                  <a:extLst>
                    <a:ext uri="{9D8B030D-6E8A-4147-A177-3AD203B41FA5}">
                      <a16:colId xmlns:a16="http://schemas.microsoft.com/office/drawing/2014/main" val="4043004604"/>
                    </a:ext>
                  </a:extLst>
                </a:gridCol>
                <a:gridCol w="657180">
                  <a:extLst>
                    <a:ext uri="{9D8B030D-6E8A-4147-A177-3AD203B41FA5}">
                      <a16:colId xmlns:a16="http://schemas.microsoft.com/office/drawing/2014/main" val="3699382453"/>
                    </a:ext>
                  </a:extLst>
                </a:gridCol>
                <a:gridCol w="660091">
                  <a:extLst>
                    <a:ext uri="{9D8B030D-6E8A-4147-A177-3AD203B41FA5}">
                      <a16:colId xmlns:a16="http://schemas.microsoft.com/office/drawing/2014/main" val="2785259180"/>
                    </a:ext>
                  </a:extLst>
                </a:gridCol>
              </a:tblGrid>
              <a:tr h="164465">
                <a:tc>
                  <a:txBody>
                    <a:bodyPr/>
                    <a:lstStyle/>
                    <a:p>
                      <a:pPr marL="0" marR="0" algn="l"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All Intra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98099876"/>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35440183"/>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063045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TGM 1080p</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0.16%</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102%</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30629729"/>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TGM 720p</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-0.26%</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0.19%</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29255208"/>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Animation</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-0.13%</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0.18%</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91663781"/>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Mixed content</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-0.60%</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104%</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13914185"/>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Camera-Captured content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-0.15%</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3651397"/>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effectLst/>
                          <a:latin typeface="Times New Roman" panose="02020603050405020304" pitchFamily="18" charset="0"/>
                          <a:ea typeface="Times New Roman" panose="02020603050405020304" pitchFamily="18" charset="0"/>
                          <a:cs typeface="Times New Roman" panose="02020603050405020304" pitchFamily="18" charset="0"/>
                        </a:rPr>
                        <a:t>Overall</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-0.24%</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0.19%</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0.15%</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102%</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9636368"/>
                  </a:ext>
                </a:extLst>
              </a:tr>
            </a:tbl>
          </a:graphicData>
        </a:graphic>
      </p:graphicFrame>
      <p:graphicFrame>
        <p:nvGraphicFramePr>
          <p:cNvPr id="45" name="Table 44">
            <a:extLst>
              <a:ext uri="{FF2B5EF4-FFF2-40B4-BE49-F238E27FC236}">
                <a16:creationId xmlns:a16="http://schemas.microsoft.com/office/drawing/2014/main" id="{740BCB75-D15B-469E-A113-A27F44D65538}"/>
              </a:ext>
            </a:extLst>
          </p:cNvPr>
          <p:cNvGraphicFramePr>
            <a:graphicFrameLocks noGrp="1"/>
          </p:cNvGraphicFramePr>
          <p:nvPr>
            <p:extLst>
              <p:ext uri="{D42A27DB-BD31-4B8C-83A1-F6EECF244321}">
                <p14:modId xmlns:p14="http://schemas.microsoft.com/office/powerpoint/2010/main" val="1771602665"/>
              </p:ext>
            </p:extLst>
          </p:nvPr>
        </p:nvGraphicFramePr>
        <p:xfrm>
          <a:off x="5383494" y="2820724"/>
          <a:ext cx="3288811" cy="164592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Random access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-0.02%</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0.08%</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0.04%</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-0.09%</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0.29%</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0.00%</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0.09%</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-0.39%</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0.28%</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-0.04%</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-0.11%</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0.18%</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0.15%</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graphicFrame>
        <p:nvGraphicFramePr>
          <p:cNvPr id="46" name="Table 45">
            <a:extLst>
              <a:ext uri="{FF2B5EF4-FFF2-40B4-BE49-F238E27FC236}">
                <a16:creationId xmlns:a16="http://schemas.microsoft.com/office/drawing/2014/main" id="{A068AEFE-7726-474D-8B65-D11F0492BB88}"/>
              </a:ext>
            </a:extLst>
          </p:cNvPr>
          <p:cNvGraphicFramePr>
            <a:graphicFrameLocks noGrp="1"/>
          </p:cNvGraphicFramePr>
          <p:nvPr>
            <p:extLst>
              <p:ext uri="{D42A27DB-BD31-4B8C-83A1-F6EECF244321}">
                <p14:modId xmlns:p14="http://schemas.microsoft.com/office/powerpoint/2010/main" val="2979803741"/>
              </p:ext>
            </p:extLst>
          </p:nvPr>
        </p:nvGraphicFramePr>
        <p:xfrm>
          <a:off x="8748860" y="2820724"/>
          <a:ext cx="3288811" cy="164592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Low delay B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-0.05%</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0.04%</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0.06%</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98%</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-0.26%</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0.04%</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-0.19%</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0.80%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1.19%</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-0.04%</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graphicFrame>
        <p:nvGraphicFramePr>
          <p:cNvPr id="47" name="Table 46">
            <a:extLst>
              <a:ext uri="{FF2B5EF4-FFF2-40B4-BE49-F238E27FC236}">
                <a16:creationId xmlns:a16="http://schemas.microsoft.com/office/drawing/2014/main" id="{AB5E3049-967E-4960-B0D4-6340AA6FA08A}"/>
              </a:ext>
            </a:extLst>
          </p:cNvPr>
          <p:cNvGraphicFramePr>
            <a:graphicFrameLocks noGrp="1"/>
          </p:cNvGraphicFramePr>
          <p:nvPr>
            <p:extLst>
              <p:ext uri="{D42A27DB-BD31-4B8C-83A1-F6EECF244321}">
                <p14:modId xmlns:p14="http://schemas.microsoft.com/office/powerpoint/2010/main" val="2133832475"/>
              </p:ext>
            </p:extLst>
          </p:nvPr>
        </p:nvGraphicFramePr>
        <p:xfrm>
          <a:off x="264920" y="5139045"/>
          <a:ext cx="5042019" cy="1645920"/>
        </p:xfrm>
        <a:graphic>
          <a:graphicData uri="http://schemas.openxmlformats.org/drawingml/2006/table">
            <a:tbl>
              <a:tblPr firstRow="1" firstCol="1" bandRow="1"/>
              <a:tblGrid>
                <a:gridCol w="1753208">
                  <a:extLst>
                    <a:ext uri="{9D8B030D-6E8A-4147-A177-3AD203B41FA5}">
                      <a16:colId xmlns:a16="http://schemas.microsoft.com/office/drawing/2014/main" val="265708554"/>
                    </a:ext>
                  </a:extLst>
                </a:gridCol>
                <a:gridCol w="657180">
                  <a:extLst>
                    <a:ext uri="{9D8B030D-6E8A-4147-A177-3AD203B41FA5}">
                      <a16:colId xmlns:a16="http://schemas.microsoft.com/office/drawing/2014/main" val="417457101"/>
                    </a:ext>
                  </a:extLst>
                </a:gridCol>
                <a:gridCol w="657180">
                  <a:extLst>
                    <a:ext uri="{9D8B030D-6E8A-4147-A177-3AD203B41FA5}">
                      <a16:colId xmlns:a16="http://schemas.microsoft.com/office/drawing/2014/main" val="3384635123"/>
                    </a:ext>
                  </a:extLst>
                </a:gridCol>
                <a:gridCol w="657180">
                  <a:extLst>
                    <a:ext uri="{9D8B030D-6E8A-4147-A177-3AD203B41FA5}">
                      <a16:colId xmlns:a16="http://schemas.microsoft.com/office/drawing/2014/main" val="4043004604"/>
                    </a:ext>
                  </a:extLst>
                </a:gridCol>
                <a:gridCol w="657180">
                  <a:extLst>
                    <a:ext uri="{9D8B030D-6E8A-4147-A177-3AD203B41FA5}">
                      <a16:colId xmlns:a16="http://schemas.microsoft.com/office/drawing/2014/main" val="3699382453"/>
                    </a:ext>
                  </a:extLst>
                </a:gridCol>
                <a:gridCol w="660091">
                  <a:extLst>
                    <a:ext uri="{9D8B030D-6E8A-4147-A177-3AD203B41FA5}">
                      <a16:colId xmlns:a16="http://schemas.microsoft.com/office/drawing/2014/main" val="2785259180"/>
                    </a:ext>
                  </a:extLst>
                </a:gridCol>
              </a:tblGrid>
              <a:tr h="164465">
                <a:tc>
                  <a:txBody>
                    <a:bodyPr/>
                    <a:lstStyle/>
                    <a:p>
                      <a:pPr marL="0" marR="0" algn="l"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All Intra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98099876"/>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35440183"/>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063045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TGM 1080p</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0.04%</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0.28%</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102%</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30629729"/>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TGM 720p</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-0.11%</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105%</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29255208"/>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Animation</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-0.45%</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-0.61%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-0.64%</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104%</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91663781"/>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Mixed content</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-0.13%</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0.25%</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0.15%</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102%</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13914185"/>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Camera-Captured content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-0.02%</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-0.35%</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-0.53%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98%</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3651397"/>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effectLst/>
                          <a:latin typeface="Times New Roman" panose="02020603050405020304" pitchFamily="18" charset="0"/>
                          <a:ea typeface="Times New Roman" panose="02020603050405020304" pitchFamily="18" charset="0"/>
                          <a:cs typeface="Times New Roman" panose="02020603050405020304" pitchFamily="18" charset="0"/>
                        </a:rPr>
                        <a:t>Overall</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-0.13%</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103%</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9636368"/>
                  </a:ext>
                </a:extLst>
              </a:tr>
            </a:tbl>
          </a:graphicData>
        </a:graphic>
      </p:graphicFrame>
      <p:graphicFrame>
        <p:nvGraphicFramePr>
          <p:cNvPr id="48" name="Table 47">
            <a:extLst>
              <a:ext uri="{FF2B5EF4-FFF2-40B4-BE49-F238E27FC236}">
                <a16:creationId xmlns:a16="http://schemas.microsoft.com/office/drawing/2014/main" id="{F0EADEA0-E5CF-4C7E-8F43-10E49BDF5474}"/>
              </a:ext>
            </a:extLst>
          </p:cNvPr>
          <p:cNvGraphicFramePr>
            <a:graphicFrameLocks noGrp="1"/>
          </p:cNvGraphicFramePr>
          <p:nvPr>
            <p:extLst>
              <p:ext uri="{D42A27DB-BD31-4B8C-83A1-F6EECF244321}">
                <p14:modId xmlns:p14="http://schemas.microsoft.com/office/powerpoint/2010/main" val="3468230515"/>
              </p:ext>
            </p:extLst>
          </p:nvPr>
        </p:nvGraphicFramePr>
        <p:xfrm>
          <a:off x="5383494" y="5139045"/>
          <a:ext cx="3288811" cy="164592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Random access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0.14%</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0.18%</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0.08%</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0.35%</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0.29%</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-0.03%</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-0.16%</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0.08%</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0.05%</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graphicFrame>
        <p:nvGraphicFramePr>
          <p:cNvPr id="49" name="Table 48">
            <a:extLst>
              <a:ext uri="{FF2B5EF4-FFF2-40B4-BE49-F238E27FC236}">
                <a16:creationId xmlns:a16="http://schemas.microsoft.com/office/drawing/2014/main" id="{20258EA5-D719-4446-82D2-3503EFA907C3}"/>
              </a:ext>
            </a:extLst>
          </p:cNvPr>
          <p:cNvGraphicFramePr>
            <a:graphicFrameLocks noGrp="1"/>
          </p:cNvGraphicFramePr>
          <p:nvPr>
            <p:extLst>
              <p:ext uri="{D42A27DB-BD31-4B8C-83A1-F6EECF244321}">
                <p14:modId xmlns:p14="http://schemas.microsoft.com/office/powerpoint/2010/main" val="3685523622"/>
              </p:ext>
            </p:extLst>
          </p:nvPr>
        </p:nvGraphicFramePr>
        <p:xfrm>
          <a:off x="8748860" y="5139045"/>
          <a:ext cx="3288811" cy="164592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Low delay B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-0.04%</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-0.12%</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0.36%</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102%</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-0.06%</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0.19%</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0.43%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0.06%</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96%</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sp>
        <p:nvSpPr>
          <p:cNvPr id="50" name="TextBox 49">
            <a:extLst>
              <a:ext uri="{FF2B5EF4-FFF2-40B4-BE49-F238E27FC236}">
                <a16:creationId xmlns:a16="http://schemas.microsoft.com/office/drawing/2014/main" id="{4533D8A0-40AC-499C-AF5C-8722CCBA1A95}"/>
              </a:ext>
            </a:extLst>
          </p:cNvPr>
          <p:cNvSpPr txBox="1"/>
          <p:nvPr/>
        </p:nvSpPr>
        <p:spPr>
          <a:xfrm>
            <a:off x="188365" y="2338452"/>
            <a:ext cx="4318490" cy="350865"/>
          </a:xfrm>
          <a:prstGeom prst="rect">
            <a:avLst/>
          </a:prstGeom>
          <a:noFill/>
          <a:ln>
            <a:noFill/>
          </a:ln>
        </p:spPr>
        <p:txBody>
          <a:bodyPr wrap="none" lIns="0" tIns="0" rIns="0" bIns="0" rtlCol="0">
            <a:spAutoFit/>
          </a:bodyPr>
          <a:lstStyle/>
          <a:p>
            <a:pPr algn="l">
              <a:lnSpc>
                <a:spcPct val="95000"/>
              </a:lnSpc>
              <a:spcBef>
                <a:spcPts val="1200"/>
              </a:spcBef>
            </a:pPr>
            <a:r>
              <a:rPr lang="en-US" sz="2400" dirty="0">
                <a:solidFill>
                  <a:schemeClr val="accent1"/>
                </a:solidFill>
              </a:rPr>
              <a:t>Results for 444 (</a:t>
            </a:r>
            <a:r>
              <a:rPr lang="en-US" sz="2400" dirty="0" err="1">
                <a:solidFill>
                  <a:schemeClr val="accent1"/>
                </a:solidFill>
              </a:rPr>
              <a:t>DualTree</a:t>
            </a:r>
            <a:r>
              <a:rPr lang="en-US" sz="2400" dirty="0">
                <a:solidFill>
                  <a:schemeClr val="accent1"/>
                </a:solidFill>
              </a:rPr>
              <a:t> OFF)</a:t>
            </a:r>
          </a:p>
        </p:txBody>
      </p:sp>
      <p:sp>
        <p:nvSpPr>
          <p:cNvPr id="51" name="TextBox 50">
            <a:extLst>
              <a:ext uri="{FF2B5EF4-FFF2-40B4-BE49-F238E27FC236}">
                <a16:creationId xmlns:a16="http://schemas.microsoft.com/office/drawing/2014/main" id="{7AD106AE-6AA0-4E89-AEF5-ECEFE80B1139}"/>
              </a:ext>
            </a:extLst>
          </p:cNvPr>
          <p:cNvSpPr txBox="1"/>
          <p:nvPr/>
        </p:nvSpPr>
        <p:spPr>
          <a:xfrm>
            <a:off x="188365" y="4729457"/>
            <a:ext cx="4166205" cy="350865"/>
          </a:xfrm>
          <a:prstGeom prst="rect">
            <a:avLst/>
          </a:prstGeom>
          <a:noFill/>
          <a:ln>
            <a:noFill/>
          </a:ln>
        </p:spPr>
        <p:txBody>
          <a:bodyPr wrap="none" lIns="0" tIns="0" rIns="0" bIns="0" rtlCol="0">
            <a:spAutoFit/>
          </a:bodyPr>
          <a:lstStyle/>
          <a:p>
            <a:pPr algn="l">
              <a:lnSpc>
                <a:spcPct val="95000"/>
              </a:lnSpc>
              <a:spcBef>
                <a:spcPts val="1200"/>
              </a:spcBef>
            </a:pPr>
            <a:r>
              <a:rPr lang="en-US" sz="2400" dirty="0">
                <a:solidFill>
                  <a:schemeClr val="accent1"/>
                </a:solidFill>
              </a:rPr>
              <a:t>Results for 444 (</a:t>
            </a:r>
            <a:r>
              <a:rPr lang="en-US" sz="2400" dirty="0" err="1">
                <a:solidFill>
                  <a:schemeClr val="accent1"/>
                </a:solidFill>
              </a:rPr>
              <a:t>DualTree</a:t>
            </a:r>
            <a:r>
              <a:rPr lang="en-US" sz="2400" dirty="0">
                <a:solidFill>
                  <a:schemeClr val="accent1"/>
                </a:solidFill>
              </a:rPr>
              <a:t> ON)</a:t>
            </a:r>
          </a:p>
        </p:txBody>
      </p:sp>
    </p:spTree>
    <p:extLst>
      <p:ext uri="{BB962C8B-B14F-4D97-AF65-F5344CB8AC3E}">
        <p14:creationId xmlns:p14="http://schemas.microsoft.com/office/powerpoint/2010/main" val="1788759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552B40-C14C-41B9-B31C-8ABEF02B950D}"/>
              </a:ext>
            </a:extLst>
          </p:cNvPr>
          <p:cNvSpPr>
            <a:spLocks noGrp="1"/>
          </p:cNvSpPr>
          <p:nvPr>
            <p:ph type="title"/>
          </p:nvPr>
        </p:nvSpPr>
        <p:spPr>
          <a:xfrm>
            <a:off x="194347" y="138562"/>
            <a:ext cx="11187112" cy="429028"/>
          </a:xfrm>
        </p:spPr>
        <p:txBody>
          <a:bodyPr/>
          <a:lstStyle/>
          <a:p>
            <a:r>
              <a:rPr lang="en-US" sz="3200" b="1" dirty="0">
                <a:solidFill>
                  <a:schemeClr val="accent1"/>
                </a:solidFill>
              </a:rPr>
              <a:t>Proposal #1 (Bugfix / Alignment of Code to Spec)</a:t>
            </a:r>
          </a:p>
        </p:txBody>
      </p:sp>
      <p:sp>
        <p:nvSpPr>
          <p:cNvPr id="3" name="Content Placeholder 2">
            <a:extLst>
              <a:ext uri="{FF2B5EF4-FFF2-40B4-BE49-F238E27FC236}">
                <a16:creationId xmlns:a16="http://schemas.microsoft.com/office/drawing/2014/main" id="{F81AF39C-6F9A-4F6D-A215-80B6395BD8F1}"/>
              </a:ext>
            </a:extLst>
          </p:cNvPr>
          <p:cNvSpPr>
            <a:spLocks noGrp="1"/>
          </p:cNvSpPr>
          <p:nvPr>
            <p:ph sz="quarter" idx="12"/>
          </p:nvPr>
        </p:nvSpPr>
        <p:spPr>
          <a:xfrm>
            <a:off x="226594" y="1157622"/>
            <a:ext cx="11965406" cy="1916833"/>
          </a:xfrm>
        </p:spPr>
        <p:txBody>
          <a:bodyPr/>
          <a:lstStyle/>
          <a:p>
            <a:pPr hangingPunct="0"/>
            <a:r>
              <a:rPr lang="en-CA" dirty="0">
                <a:latin typeface="Arial" panose="020B0604020202020204" pitchFamily="34" charset="0"/>
                <a:cs typeface="Arial" panose="020B0604020202020204" pitchFamily="34" charset="0"/>
              </a:rPr>
              <a:t>The benefit is that CCLM-based intra-prediction mode derivation can be bypassed.</a:t>
            </a:r>
          </a:p>
          <a:p>
            <a:pPr hangingPunct="0"/>
            <a:r>
              <a:rPr lang="en-CA" dirty="0">
                <a:latin typeface="Arial" panose="020B0604020202020204" pitchFamily="34" charset="0"/>
                <a:cs typeface="Arial" panose="020B0604020202020204" pitchFamily="34" charset="0"/>
              </a:rPr>
              <a:t>If chroma BDPCM is used intra prediction mode is simply inferred to be horizontal or vertical.</a:t>
            </a:r>
          </a:p>
          <a:p>
            <a:pPr hangingPunct="0"/>
            <a:r>
              <a:rPr lang="en-CA" dirty="0">
                <a:latin typeface="Arial" panose="020B0604020202020204" pitchFamily="34" charset="0"/>
                <a:cs typeface="Arial" panose="020B0604020202020204" pitchFamily="34" charset="0"/>
              </a:rPr>
              <a:t>Code is now aligned with spec text (no spec changes are necessary).</a:t>
            </a:r>
          </a:p>
          <a:p>
            <a:pPr hangingPunct="0"/>
            <a:endParaRPr lang="en-CA"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96722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552B40-C14C-41B9-B31C-8ABEF02B950D}"/>
              </a:ext>
            </a:extLst>
          </p:cNvPr>
          <p:cNvSpPr>
            <a:spLocks noGrp="1"/>
          </p:cNvSpPr>
          <p:nvPr>
            <p:ph type="title"/>
          </p:nvPr>
        </p:nvSpPr>
        <p:spPr>
          <a:xfrm>
            <a:off x="194347" y="138562"/>
            <a:ext cx="11187112" cy="429028"/>
          </a:xfrm>
        </p:spPr>
        <p:txBody>
          <a:bodyPr/>
          <a:lstStyle/>
          <a:p>
            <a:r>
              <a:rPr lang="en-US" sz="3200" b="1" dirty="0">
                <a:solidFill>
                  <a:schemeClr val="accent1"/>
                </a:solidFill>
              </a:rPr>
              <a:t>Proposal #2 (align code with spec)</a:t>
            </a:r>
          </a:p>
        </p:txBody>
      </p:sp>
      <p:sp>
        <p:nvSpPr>
          <p:cNvPr id="3" name="Content Placeholder 2">
            <a:extLst>
              <a:ext uri="{FF2B5EF4-FFF2-40B4-BE49-F238E27FC236}">
                <a16:creationId xmlns:a16="http://schemas.microsoft.com/office/drawing/2014/main" id="{F81AF39C-6F9A-4F6D-A215-80B6395BD8F1}"/>
              </a:ext>
            </a:extLst>
          </p:cNvPr>
          <p:cNvSpPr>
            <a:spLocks noGrp="1"/>
          </p:cNvSpPr>
          <p:nvPr>
            <p:ph sz="quarter" idx="12"/>
          </p:nvPr>
        </p:nvSpPr>
        <p:spPr>
          <a:xfrm>
            <a:off x="264920" y="690897"/>
            <a:ext cx="11965406" cy="1708531"/>
          </a:xfrm>
        </p:spPr>
        <p:txBody>
          <a:bodyPr/>
          <a:lstStyle/>
          <a:p>
            <a:pPr hangingPunct="0">
              <a:lnSpc>
                <a:spcPct val="100000"/>
              </a:lnSpc>
              <a:spcBef>
                <a:spcPts val="600"/>
              </a:spcBef>
            </a:pPr>
            <a:r>
              <a:rPr lang="en-CA" dirty="0">
                <a:latin typeface="Arial" panose="020B0604020202020204" pitchFamily="34" charset="0"/>
                <a:cs typeface="Arial" panose="020B0604020202020204" pitchFamily="34" charset="0"/>
              </a:rPr>
              <a:t>In the spec text BDPCM has separate contexts for </a:t>
            </a:r>
            <a:r>
              <a:rPr lang="en-CA" dirty="0" err="1">
                <a:latin typeface="Arial" panose="020B0604020202020204" pitchFamily="34" charset="0"/>
                <a:cs typeface="Arial" panose="020B0604020202020204" pitchFamily="34" charset="0"/>
              </a:rPr>
              <a:t>luma</a:t>
            </a:r>
            <a:r>
              <a:rPr lang="en-CA" dirty="0">
                <a:latin typeface="Arial" panose="020B0604020202020204" pitchFamily="34" charset="0"/>
                <a:cs typeface="Arial" panose="020B0604020202020204" pitchFamily="34" charset="0"/>
              </a:rPr>
              <a:t> and chroma.</a:t>
            </a:r>
          </a:p>
          <a:p>
            <a:pPr hangingPunct="0">
              <a:lnSpc>
                <a:spcPct val="100000"/>
              </a:lnSpc>
              <a:spcBef>
                <a:spcPts val="600"/>
              </a:spcBef>
            </a:pPr>
            <a:r>
              <a:rPr lang="en-CA" dirty="0">
                <a:latin typeface="Arial" panose="020B0604020202020204" pitchFamily="34" charset="0"/>
                <a:cs typeface="Arial" panose="020B0604020202020204" pitchFamily="34" charset="0"/>
              </a:rPr>
              <a:t>Code is not aligned with spec text.</a:t>
            </a:r>
          </a:p>
          <a:p>
            <a:pPr hangingPunct="0">
              <a:lnSpc>
                <a:spcPct val="100000"/>
              </a:lnSpc>
              <a:spcBef>
                <a:spcPts val="600"/>
              </a:spcBef>
            </a:pPr>
            <a:r>
              <a:rPr lang="en-CA" dirty="0">
                <a:latin typeface="Arial" panose="020B0604020202020204" pitchFamily="34" charset="0"/>
                <a:cs typeface="Arial" panose="020B0604020202020204" pitchFamily="34" charset="0"/>
              </a:rPr>
              <a:t>Ideally BDPCM design should follow transform skip (TS).</a:t>
            </a:r>
          </a:p>
          <a:p>
            <a:pPr hangingPunct="0">
              <a:lnSpc>
                <a:spcPct val="100000"/>
              </a:lnSpc>
              <a:spcBef>
                <a:spcPts val="600"/>
              </a:spcBef>
            </a:pPr>
            <a:r>
              <a:rPr lang="en-CA" dirty="0">
                <a:latin typeface="Arial" panose="020B0604020202020204" pitchFamily="34" charset="0"/>
                <a:cs typeface="Arial" panose="020B0604020202020204" pitchFamily="34" charset="0"/>
              </a:rPr>
              <a:t>Propose to align code with spec -&gt; separate contexts for BDPCM for </a:t>
            </a:r>
            <a:r>
              <a:rPr lang="en-CA" dirty="0" err="1">
                <a:latin typeface="Arial" panose="020B0604020202020204" pitchFamily="34" charset="0"/>
                <a:cs typeface="Arial" panose="020B0604020202020204" pitchFamily="34" charset="0"/>
              </a:rPr>
              <a:t>luma</a:t>
            </a:r>
            <a:r>
              <a:rPr lang="en-CA" dirty="0">
                <a:latin typeface="Arial" panose="020B0604020202020204" pitchFamily="34" charset="0"/>
                <a:cs typeface="Arial" panose="020B0604020202020204" pitchFamily="34" charset="0"/>
              </a:rPr>
              <a:t> and chroma.</a:t>
            </a:r>
          </a:p>
          <a:p>
            <a:pPr hangingPunct="0">
              <a:lnSpc>
                <a:spcPct val="100000"/>
              </a:lnSpc>
              <a:spcBef>
                <a:spcPts val="600"/>
              </a:spcBef>
            </a:pPr>
            <a:endParaRPr lang="en-CA" dirty="0">
              <a:latin typeface="Arial" panose="020B0604020202020204" pitchFamily="34" charset="0"/>
              <a:cs typeface="Arial" panose="020B0604020202020204" pitchFamily="34" charset="0"/>
            </a:endParaRPr>
          </a:p>
        </p:txBody>
      </p:sp>
      <p:graphicFrame>
        <p:nvGraphicFramePr>
          <p:cNvPr id="41" name="Table 40">
            <a:extLst>
              <a:ext uri="{FF2B5EF4-FFF2-40B4-BE49-F238E27FC236}">
                <a16:creationId xmlns:a16="http://schemas.microsoft.com/office/drawing/2014/main" id="{FAD6F42B-B489-4C5A-BBFA-B10290B2877F}"/>
              </a:ext>
            </a:extLst>
          </p:cNvPr>
          <p:cNvGraphicFramePr>
            <a:graphicFrameLocks noGrp="1"/>
          </p:cNvGraphicFramePr>
          <p:nvPr>
            <p:extLst>
              <p:ext uri="{D42A27DB-BD31-4B8C-83A1-F6EECF244321}">
                <p14:modId xmlns:p14="http://schemas.microsoft.com/office/powerpoint/2010/main" val="1032873603"/>
              </p:ext>
            </p:extLst>
          </p:nvPr>
        </p:nvGraphicFramePr>
        <p:xfrm>
          <a:off x="264920" y="2820724"/>
          <a:ext cx="5042019" cy="1645920"/>
        </p:xfrm>
        <a:graphic>
          <a:graphicData uri="http://schemas.openxmlformats.org/drawingml/2006/table">
            <a:tbl>
              <a:tblPr firstRow="1" firstCol="1" bandRow="1"/>
              <a:tblGrid>
                <a:gridCol w="1753208">
                  <a:extLst>
                    <a:ext uri="{9D8B030D-6E8A-4147-A177-3AD203B41FA5}">
                      <a16:colId xmlns:a16="http://schemas.microsoft.com/office/drawing/2014/main" val="265708554"/>
                    </a:ext>
                  </a:extLst>
                </a:gridCol>
                <a:gridCol w="657180">
                  <a:extLst>
                    <a:ext uri="{9D8B030D-6E8A-4147-A177-3AD203B41FA5}">
                      <a16:colId xmlns:a16="http://schemas.microsoft.com/office/drawing/2014/main" val="417457101"/>
                    </a:ext>
                  </a:extLst>
                </a:gridCol>
                <a:gridCol w="657180">
                  <a:extLst>
                    <a:ext uri="{9D8B030D-6E8A-4147-A177-3AD203B41FA5}">
                      <a16:colId xmlns:a16="http://schemas.microsoft.com/office/drawing/2014/main" val="3384635123"/>
                    </a:ext>
                  </a:extLst>
                </a:gridCol>
                <a:gridCol w="657180">
                  <a:extLst>
                    <a:ext uri="{9D8B030D-6E8A-4147-A177-3AD203B41FA5}">
                      <a16:colId xmlns:a16="http://schemas.microsoft.com/office/drawing/2014/main" val="4043004604"/>
                    </a:ext>
                  </a:extLst>
                </a:gridCol>
                <a:gridCol w="657180">
                  <a:extLst>
                    <a:ext uri="{9D8B030D-6E8A-4147-A177-3AD203B41FA5}">
                      <a16:colId xmlns:a16="http://schemas.microsoft.com/office/drawing/2014/main" val="3699382453"/>
                    </a:ext>
                  </a:extLst>
                </a:gridCol>
                <a:gridCol w="660091">
                  <a:extLst>
                    <a:ext uri="{9D8B030D-6E8A-4147-A177-3AD203B41FA5}">
                      <a16:colId xmlns:a16="http://schemas.microsoft.com/office/drawing/2014/main" val="2785259180"/>
                    </a:ext>
                  </a:extLst>
                </a:gridCol>
              </a:tblGrid>
              <a:tr h="164465">
                <a:tc>
                  <a:txBody>
                    <a:bodyPr/>
                    <a:lstStyle/>
                    <a:p>
                      <a:pPr marL="0" marR="0" algn="l"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All Intra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98099876"/>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35440183"/>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063045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TGM 1080p</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-0.26%</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0.15%</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104%</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30629729"/>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TGM 720p</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-0.38%</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0.24%</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0.47%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29255208"/>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Animation</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-0.20%</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0.06%</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98%</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91663781"/>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Mixed content</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-0.76%</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0.18%</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103%</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13914185"/>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Camera-Captured content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-0.14%</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0.14%</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0.04%</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3651397"/>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effectLst/>
                          <a:latin typeface="Times New Roman" panose="02020603050405020304" pitchFamily="18" charset="0"/>
                          <a:ea typeface="Times New Roman" panose="02020603050405020304" pitchFamily="18" charset="0"/>
                          <a:cs typeface="Times New Roman" panose="02020603050405020304" pitchFamily="18" charset="0"/>
                        </a:rPr>
                        <a:t>Overall</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-0.36%</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0.18%</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0.19%</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102%</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9636368"/>
                  </a:ext>
                </a:extLst>
              </a:tr>
            </a:tbl>
          </a:graphicData>
        </a:graphic>
      </p:graphicFrame>
      <p:graphicFrame>
        <p:nvGraphicFramePr>
          <p:cNvPr id="45" name="Table 44">
            <a:extLst>
              <a:ext uri="{FF2B5EF4-FFF2-40B4-BE49-F238E27FC236}">
                <a16:creationId xmlns:a16="http://schemas.microsoft.com/office/drawing/2014/main" id="{740BCB75-D15B-469E-A113-A27F44D65538}"/>
              </a:ext>
            </a:extLst>
          </p:cNvPr>
          <p:cNvGraphicFramePr>
            <a:graphicFrameLocks noGrp="1"/>
          </p:cNvGraphicFramePr>
          <p:nvPr>
            <p:extLst>
              <p:ext uri="{D42A27DB-BD31-4B8C-83A1-F6EECF244321}">
                <p14:modId xmlns:p14="http://schemas.microsoft.com/office/powerpoint/2010/main" val="3673225659"/>
              </p:ext>
            </p:extLst>
          </p:nvPr>
        </p:nvGraphicFramePr>
        <p:xfrm>
          <a:off x="5383494" y="2820724"/>
          <a:ext cx="3288811" cy="164592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Random access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-0.08%</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0.09%</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-0.13%</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0.15%</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-0.06%</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0.05%</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-0.38%</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0.44%</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0.52%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-0.04%</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-0.14%</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graphicFrame>
        <p:nvGraphicFramePr>
          <p:cNvPr id="46" name="Table 45">
            <a:extLst>
              <a:ext uri="{FF2B5EF4-FFF2-40B4-BE49-F238E27FC236}">
                <a16:creationId xmlns:a16="http://schemas.microsoft.com/office/drawing/2014/main" id="{A068AEFE-7726-474D-8B65-D11F0492BB88}"/>
              </a:ext>
            </a:extLst>
          </p:cNvPr>
          <p:cNvGraphicFramePr>
            <a:graphicFrameLocks noGrp="1"/>
          </p:cNvGraphicFramePr>
          <p:nvPr>
            <p:extLst>
              <p:ext uri="{D42A27DB-BD31-4B8C-83A1-F6EECF244321}">
                <p14:modId xmlns:p14="http://schemas.microsoft.com/office/powerpoint/2010/main" val="1205987415"/>
              </p:ext>
            </p:extLst>
          </p:nvPr>
        </p:nvGraphicFramePr>
        <p:xfrm>
          <a:off x="8748860" y="2820724"/>
          <a:ext cx="3288811" cy="164592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Low delay B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-0.08%</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-0.14%</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102%</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-0.19%</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0.60%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98%</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-0.05%</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0.04%</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96%</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graphicFrame>
        <p:nvGraphicFramePr>
          <p:cNvPr id="47" name="Table 46">
            <a:extLst>
              <a:ext uri="{FF2B5EF4-FFF2-40B4-BE49-F238E27FC236}">
                <a16:creationId xmlns:a16="http://schemas.microsoft.com/office/drawing/2014/main" id="{AB5E3049-967E-4960-B0D4-6340AA6FA08A}"/>
              </a:ext>
            </a:extLst>
          </p:cNvPr>
          <p:cNvGraphicFramePr>
            <a:graphicFrameLocks noGrp="1"/>
          </p:cNvGraphicFramePr>
          <p:nvPr>
            <p:extLst>
              <p:ext uri="{D42A27DB-BD31-4B8C-83A1-F6EECF244321}">
                <p14:modId xmlns:p14="http://schemas.microsoft.com/office/powerpoint/2010/main" val="2684663967"/>
              </p:ext>
            </p:extLst>
          </p:nvPr>
        </p:nvGraphicFramePr>
        <p:xfrm>
          <a:off x="264920" y="5139045"/>
          <a:ext cx="5042019" cy="1645920"/>
        </p:xfrm>
        <a:graphic>
          <a:graphicData uri="http://schemas.openxmlformats.org/drawingml/2006/table">
            <a:tbl>
              <a:tblPr firstRow="1" firstCol="1" bandRow="1"/>
              <a:tblGrid>
                <a:gridCol w="1753208">
                  <a:extLst>
                    <a:ext uri="{9D8B030D-6E8A-4147-A177-3AD203B41FA5}">
                      <a16:colId xmlns:a16="http://schemas.microsoft.com/office/drawing/2014/main" val="265708554"/>
                    </a:ext>
                  </a:extLst>
                </a:gridCol>
                <a:gridCol w="657180">
                  <a:extLst>
                    <a:ext uri="{9D8B030D-6E8A-4147-A177-3AD203B41FA5}">
                      <a16:colId xmlns:a16="http://schemas.microsoft.com/office/drawing/2014/main" val="417457101"/>
                    </a:ext>
                  </a:extLst>
                </a:gridCol>
                <a:gridCol w="657180">
                  <a:extLst>
                    <a:ext uri="{9D8B030D-6E8A-4147-A177-3AD203B41FA5}">
                      <a16:colId xmlns:a16="http://schemas.microsoft.com/office/drawing/2014/main" val="3384635123"/>
                    </a:ext>
                  </a:extLst>
                </a:gridCol>
                <a:gridCol w="657180">
                  <a:extLst>
                    <a:ext uri="{9D8B030D-6E8A-4147-A177-3AD203B41FA5}">
                      <a16:colId xmlns:a16="http://schemas.microsoft.com/office/drawing/2014/main" val="4043004604"/>
                    </a:ext>
                  </a:extLst>
                </a:gridCol>
                <a:gridCol w="657180">
                  <a:extLst>
                    <a:ext uri="{9D8B030D-6E8A-4147-A177-3AD203B41FA5}">
                      <a16:colId xmlns:a16="http://schemas.microsoft.com/office/drawing/2014/main" val="3699382453"/>
                    </a:ext>
                  </a:extLst>
                </a:gridCol>
                <a:gridCol w="660091">
                  <a:extLst>
                    <a:ext uri="{9D8B030D-6E8A-4147-A177-3AD203B41FA5}">
                      <a16:colId xmlns:a16="http://schemas.microsoft.com/office/drawing/2014/main" val="2785259180"/>
                    </a:ext>
                  </a:extLst>
                </a:gridCol>
              </a:tblGrid>
              <a:tr h="164465">
                <a:tc>
                  <a:txBody>
                    <a:bodyPr/>
                    <a:lstStyle/>
                    <a:p>
                      <a:pPr marL="0" marR="0" algn="l"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All Intra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98099876"/>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35440183"/>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063045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TGM 1080p</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-0.16%</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0.09%</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30629729"/>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TGM 720p</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-0.17%</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106%</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29255208"/>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Animation</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-0.48%</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-0.62%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-0.67%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103%</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91663781"/>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Mixed content</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-0.29%</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13914185"/>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Camera-Captured content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-0.03%</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-0.35%</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-0.50%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3651397"/>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effectLst/>
                          <a:latin typeface="Times New Roman" panose="02020603050405020304" pitchFamily="18" charset="0"/>
                          <a:ea typeface="Times New Roman" panose="02020603050405020304" pitchFamily="18" charset="0"/>
                          <a:cs typeface="Times New Roman" panose="02020603050405020304" pitchFamily="18" charset="0"/>
                        </a:rPr>
                        <a:t>Overall</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-0.23%</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-0.14%</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-0.19%</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102%</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9636368"/>
                  </a:ext>
                </a:extLst>
              </a:tr>
            </a:tbl>
          </a:graphicData>
        </a:graphic>
      </p:graphicFrame>
      <p:graphicFrame>
        <p:nvGraphicFramePr>
          <p:cNvPr id="48" name="Table 47">
            <a:extLst>
              <a:ext uri="{FF2B5EF4-FFF2-40B4-BE49-F238E27FC236}">
                <a16:creationId xmlns:a16="http://schemas.microsoft.com/office/drawing/2014/main" id="{F0EADEA0-E5CF-4C7E-8F43-10E49BDF5474}"/>
              </a:ext>
            </a:extLst>
          </p:cNvPr>
          <p:cNvGraphicFramePr>
            <a:graphicFrameLocks noGrp="1"/>
          </p:cNvGraphicFramePr>
          <p:nvPr>
            <p:extLst>
              <p:ext uri="{D42A27DB-BD31-4B8C-83A1-F6EECF244321}">
                <p14:modId xmlns:p14="http://schemas.microsoft.com/office/powerpoint/2010/main" val="1037103437"/>
              </p:ext>
            </p:extLst>
          </p:nvPr>
        </p:nvGraphicFramePr>
        <p:xfrm>
          <a:off x="5383494" y="5139045"/>
          <a:ext cx="3288811" cy="164592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Random access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-0.06%</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0.08%</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0.08%</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-0.11%</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0.06%</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-0.13%</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0.26%</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-0.06%</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-0.08%</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101%</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graphicFrame>
        <p:nvGraphicFramePr>
          <p:cNvPr id="49" name="Table 48">
            <a:extLst>
              <a:ext uri="{FF2B5EF4-FFF2-40B4-BE49-F238E27FC236}">
                <a16:creationId xmlns:a16="http://schemas.microsoft.com/office/drawing/2014/main" id="{20258EA5-D719-4446-82D2-3503EFA907C3}"/>
              </a:ext>
            </a:extLst>
          </p:cNvPr>
          <p:cNvGraphicFramePr>
            <a:graphicFrameLocks noGrp="1"/>
          </p:cNvGraphicFramePr>
          <p:nvPr>
            <p:extLst>
              <p:ext uri="{D42A27DB-BD31-4B8C-83A1-F6EECF244321}">
                <p14:modId xmlns:p14="http://schemas.microsoft.com/office/powerpoint/2010/main" val="1441314173"/>
              </p:ext>
            </p:extLst>
          </p:nvPr>
        </p:nvGraphicFramePr>
        <p:xfrm>
          <a:off x="8748860" y="5139045"/>
          <a:ext cx="3288811" cy="164592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Low delay B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-0.08%</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-0.24%</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102%</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103%</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-0.17%</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0.00%</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-0.16%</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98%</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sp>
        <p:nvSpPr>
          <p:cNvPr id="50" name="TextBox 49">
            <a:extLst>
              <a:ext uri="{FF2B5EF4-FFF2-40B4-BE49-F238E27FC236}">
                <a16:creationId xmlns:a16="http://schemas.microsoft.com/office/drawing/2014/main" id="{4533D8A0-40AC-499C-AF5C-8722CCBA1A95}"/>
              </a:ext>
            </a:extLst>
          </p:cNvPr>
          <p:cNvSpPr txBox="1"/>
          <p:nvPr/>
        </p:nvSpPr>
        <p:spPr>
          <a:xfrm>
            <a:off x="188365" y="2355402"/>
            <a:ext cx="4318490" cy="350865"/>
          </a:xfrm>
          <a:prstGeom prst="rect">
            <a:avLst/>
          </a:prstGeom>
          <a:noFill/>
          <a:ln>
            <a:noFill/>
          </a:ln>
        </p:spPr>
        <p:txBody>
          <a:bodyPr wrap="none" lIns="0" tIns="0" rIns="0" bIns="0" rtlCol="0">
            <a:spAutoFit/>
          </a:bodyPr>
          <a:lstStyle/>
          <a:p>
            <a:pPr algn="l">
              <a:lnSpc>
                <a:spcPct val="95000"/>
              </a:lnSpc>
              <a:spcBef>
                <a:spcPts val="1200"/>
              </a:spcBef>
            </a:pPr>
            <a:r>
              <a:rPr lang="en-US" sz="2400" dirty="0">
                <a:solidFill>
                  <a:schemeClr val="accent1"/>
                </a:solidFill>
              </a:rPr>
              <a:t>Results for 444 (</a:t>
            </a:r>
            <a:r>
              <a:rPr lang="en-US" sz="2400" dirty="0" err="1">
                <a:solidFill>
                  <a:schemeClr val="accent1"/>
                </a:solidFill>
              </a:rPr>
              <a:t>DualTree</a:t>
            </a:r>
            <a:r>
              <a:rPr lang="en-US" sz="2400" dirty="0">
                <a:solidFill>
                  <a:schemeClr val="accent1"/>
                </a:solidFill>
              </a:rPr>
              <a:t> OFF)</a:t>
            </a:r>
          </a:p>
        </p:txBody>
      </p:sp>
      <p:sp>
        <p:nvSpPr>
          <p:cNvPr id="51" name="TextBox 50">
            <a:extLst>
              <a:ext uri="{FF2B5EF4-FFF2-40B4-BE49-F238E27FC236}">
                <a16:creationId xmlns:a16="http://schemas.microsoft.com/office/drawing/2014/main" id="{7AD106AE-6AA0-4E89-AEF5-ECEFE80B1139}"/>
              </a:ext>
            </a:extLst>
          </p:cNvPr>
          <p:cNvSpPr txBox="1"/>
          <p:nvPr/>
        </p:nvSpPr>
        <p:spPr>
          <a:xfrm>
            <a:off x="188365" y="4627412"/>
            <a:ext cx="4166205" cy="350865"/>
          </a:xfrm>
          <a:prstGeom prst="rect">
            <a:avLst/>
          </a:prstGeom>
          <a:noFill/>
          <a:ln>
            <a:noFill/>
          </a:ln>
        </p:spPr>
        <p:txBody>
          <a:bodyPr wrap="none" lIns="0" tIns="0" rIns="0" bIns="0" rtlCol="0">
            <a:spAutoFit/>
          </a:bodyPr>
          <a:lstStyle/>
          <a:p>
            <a:pPr algn="l">
              <a:lnSpc>
                <a:spcPct val="95000"/>
              </a:lnSpc>
              <a:spcBef>
                <a:spcPts val="1200"/>
              </a:spcBef>
            </a:pPr>
            <a:r>
              <a:rPr lang="en-US" sz="2400" dirty="0">
                <a:solidFill>
                  <a:schemeClr val="accent1"/>
                </a:solidFill>
              </a:rPr>
              <a:t>Results for 444 (</a:t>
            </a:r>
            <a:r>
              <a:rPr lang="en-US" sz="2400" dirty="0" err="1">
                <a:solidFill>
                  <a:schemeClr val="accent1"/>
                </a:solidFill>
              </a:rPr>
              <a:t>DualTree</a:t>
            </a:r>
            <a:r>
              <a:rPr lang="en-US" sz="2400" dirty="0">
                <a:solidFill>
                  <a:schemeClr val="accent1"/>
                </a:solidFill>
              </a:rPr>
              <a:t> ON)</a:t>
            </a:r>
          </a:p>
        </p:txBody>
      </p:sp>
    </p:spTree>
    <p:extLst>
      <p:ext uri="{BB962C8B-B14F-4D97-AF65-F5344CB8AC3E}">
        <p14:creationId xmlns:p14="http://schemas.microsoft.com/office/powerpoint/2010/main" val="1122483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552B40-C14C-41B9-B31C-8ABEF02B950D}"/>
              </a:ext>
            </a:extLst>
          </p:cNvPr>
          <p:cNvSpPr>
            <a:spLocks noGrp="1"/>
          </p:cNvSpPr>
          <p:nvPr>
            <p:ph type="title"/>
          </p:nvPr>
        </p:nvSpPr>
        <p:spPr>
          <a:xfrm>
            <a:off x="194347" y="138562"/>
            <a:ext cx="11187112" cy="429028"/>
          </a:xfrm>
        </p:spPr>
        <p:txBody>
          <a:bodyPr/>
          <a:lstStyle/>
          <a:p>
            <a:r>
              <a:rPr lang="en-US" sz="2800" b="1" dirty="0">
                <a:solidFill>
                  <a:schemeClr val="accent1"/>
                </a:solidFill>
              </a:rPr>
              <a:t>Additional Results for Proposal #1</a:t>
            </a:r>
          </a:p>
        </p:txBody>
      </p:sp>
      <p:graphicFrame>
        <p:nvGraphicFramePr>
          <p:cNvPr id="47" name="Table 46">
            <a:extLst>
              <a:ext uri="{FF2B5EF4-FFF2-40B4-BE49-F238E27FC236}">
                <a16:creationId xmlns:a16="http://schemas.microsoft.com/office/drawing/2014/main" id="{AB5E3049-967E-4960-B0D4-6340AA6FA08A}"/>
              </a:ext>
            </a:extLst>
          </p:cNvPr>
          <p:cNvGraphicFramePr>
            <a:graphicFrameLocks noGrp="1"/>
          </p:cNvGraphicFramePr>
          <p:nvPr>
            <p:extLst>
              <p:ext uri="{D42A27DB-BD31-4B8C-83A1-F6EECF244321}">
                <p14:modId xmlns:p14="http://schemas.microsoft.com/office/powerpoint/2010/main" val="3273091319"/>
              </p:ext>
            </p:extLst>
          </p:nvPr>
        </p:nvGraphicFramePr>
        <p:xfrm>
          <a:off x="270902" y="1253554"/>
          <a:ext cx="5042019" cy="1703070"/>
        </p:xfrm>
        <a:graphic>
          <a:graphicData uri="http://schemas.openxmlformats.org/drawingml/2006/table">
            <a:tbl>
              <a:tblPr firstRow="1" firstCol="1" bandRow="1"/>
              <a:tblGrid>
                <a:gridCol w="1753208">
                  <a:extLst>
                    <a:ext uri="{9D8B030D-6E8A-4147-A177-3AD203B41FA5}">
                      <a16:colId xmlns:a16="http://schemas.microsoft.com/office/drawing/2014/main" val="265708554"/>
                    </a:ext>
                  </a:extLst>
                </a:gridCol>
                <a:gridCol w="657180">
                  <a:extLst>
                    <a:ext uri="{9D8B030D-6E8A-4147-A177-3AD203B41FA5}">
                      <a16:colId xmlns:a16="http://schemas.microsoft.com/office/drawing/2014/main" val="417457101"/>
                    </a:ext>
                  </a:extLst>
                </a:gridCol>
                <a:gridCol w="657180">
                  <a:extLst>
                    <a:ext uri="{9D8B030D-6E8A-4147-A177-3AD203B41FA5}">
                      <a16:colId xmlns:a16="http://schemas.microsoft.com/office/drawing/2014/main" val="3384635123"/>
                    </a:ext>
                  </a:extLst>
                </a:gridCol>
                <a:gridCol w="657180">
                  <a:extLst>
                    <a:ext uri="{9D8B030D-6E8A-4147-A177-3AD203B41FA5}">
                      <a16:colId xmlns:a16="http://schemas.microsoft.com/office/drawing/2014/main" val="4043004604"/>
                    </a:ext>
                  </a:extLst>
                </a:gridCol>
                <a:gridCol w="657180">
                  <a:extLst>
                    <a:ext uri="{9D8B030D-6E8A-4147-A177-3AD203B41FA5}">
                      <a16:colId xmlns:a16="http://schemas.microsoft.com/office/drawing/2014/main" val="3699382453"/>
                    </a:ext>
                  </a:extLst>
                </a:gridCol>
                <a:gridCol w="660091">
                  <a:extLst>
                    <a:ext uri="{9D8B030D-6E8A-4147-A177-3AD203B41FA5}">
                      <a16:colId xmlns:a16="http://schemas.microsoft.com/office/drawing/2014/main" val="2785259180"/>
                    </a:ext>
                  </a:extLst>
                </a:gridCol>
              </a:tblGrid>
              <a:tr h="164465">
                <a:tc>
                  <a:txBody>
                    <a:bodyPr/>
                    <a:lstStyle/>
                    <a:p>
                      <a:pPr marL="0" marR="0" algn="l"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All Intra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98099876"/>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35440183"/>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063045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TGM 1080p</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dirty="0">
                          <a:solidFill>
                            <a:srgbClr val="000000"/>
                          </a:solidFill>
                          <a:effectLst/>
                          <a:latin typeface="Arial" panose="020B0604020202020204" pitchFamily="34" charset="0"/>
                        </a:rPr>
                        <a:t>-0.17%</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effectLst/>
                          <a:latin typeface="Arial" panose="020B0604020202020204" pitchFamily="34" charset="0"/>
                        </a:rPr>
                        <a:t>0.29%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effectLst/>
                          <a:latin typeface="Arial" panose="020B0604020202020204" pitchFamily="34" charset="0"/>
                        </a:rPr>
                        <a:t>0.27%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30629729"/>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TGM 720p</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-0.26%</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dirty="0">
                          <a:solidFill>
                            <a:srgbClr val="000000"/>
                          </a:solidFill>
                          <a:effectLst/>
                          <a:latin typeface="Arial" panose="020B0604020202020204" pitchFamily="34" charset="0"/>
                        </a:rPr>
                        <a:t>0.28%</a:t>
                      </a:r>
                    </a:p>
                  </a:txBody>
                  <a:tcPr marL="9525" marR="9525" marT="9525" marB="0" anchor="ctr">
                    <a:lnL>
                      <a:noFill/>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0.24%</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29255208"/>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Animation</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-0.16%</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dirty="0">
                          <a:solidFill>
                            <a:srgbClr val="000000"/>
                          </a:solidFill>
                          <a:effectLst/>
                          <a:latin typeface="Arial" panose="020B0604020202020204" pitchFamily="34" charset="0"/>
                        </a:rPr>
                        <a:t>0.06%</a:t>
                      </a:r>
                    </a:p>
                  </a:txBody>
                  <a:tcPr marL="9525" marR="9525" marT="9525" marB="0" anchor="ctr">
                    <a:lnL>
                      <a:noFill/>
                    </a:lnL>
                    <a:lnR>
                      <a:noFill/>
                    </a:lnR>
                    <a:lnT>
                      <a:noFill/>
                    </a:lnT>
                    <a:lnB>
                      <a:noFill/>
                    </a:lnB>
                  </a:tcPr>
                </a:tc>
                <a:tc>
                  <a:txBody>
                    <a:bodyPr/>
                    <a:lstStyle/>
                    <a:p>
                      <a:pPr algn="ctr" fontAlgn="b"/>
                      <a:r>
                        <a:rPr lang="en-US" sz="1200" b="0" i="0" u="none" strike="noStrike" dirty="0">
                          <a:solidFill>
                            <a:srgbClr val="000000"/>
                          </a:solidFill>
                          <a:effectLst/>
                          <a:latin typeface="Arial" panose="020B0604020202020204" pitchFamily="34" charset="0"/>
                        </a:rPr>
                        <a:t>0.07%</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91663781"/>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Mixed content</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-0.57%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0.22%</a:t>
                      </a:r>
                    </a:p>
                  </a:txBody>
                  <a:tcPr marL="9525" marR="9525" marT="9525" marB="0" anchor="ctr">
                    <a:lnL>
                      <a:noFill/>
                    </a:lnL>
                    <a:lnR>
                      <a:noFill/>
                    </a:lnR>
                    <a:lnT>
                      <a:noFill/>
                    </a:lnT>
                    <a:lnB>
                      <a:noFill/>
                    </a:lnB>
                  </a:tcPr>
                </a:tc>
                <a:tc>
                  <a:txBody>
                    <a:bodyPr/>
                    <a:lstStyle/>
                    <a:p>
                      <a:pPr algn="ctr" fontAlgn="b"/>
                      <a:r>
                        <a:rPr lang="en-US" sz="1200" b="0" i="0" u="none" strike="noStrike" dirty="0">
                          <a:solidFill>
                            <a:srgbClr val="000000"/>
                          </a:solidFill>
                          <a:effectLst/>
                          <a:latin typeface="Arial" panose="020B0604020202020204" pitchFamily="34" charset="0"/>
                        </a:rPr>
                        <a:t>0.18%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13914185"/>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Camera-Captured content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-0.13%</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0.10%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Arial" panose="020B0604020202020204" pitchFamily="34" charset="0"/>
                        </a:rPr>
                        <a:t>0.01%</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105%</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3651397"/>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effectLst/>
                          <a:latin typeface="Times New Roman" panose="02020603050405020304" pitchFamily="18" charset="0"/>
                          <a:ea typeface="Times New Roman" panose="02020603050405020304" pitchFamily="18" charset="0"/>
                          <a:cs typeface="Times New Roman" panose="02020603050405020304" pitchFamily="18" charset="0"/>
                        </a:rPr>
                        <a:t>Overall</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-0.26%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0.21%</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0.17%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9636368"/>
                  </a:ext>
                </a:extLst>
              </a:tr>
            </a:tbl>
          </a:graphicData>
        </a:graphic>
      </p:graphicFrame>
      <p:graphicFrame>
        <p:nvGraphicFramePr>
          <p:cNvPr id="48" name="Table 47">
            <a:extLst>
              <a:ext uri="{FF2B5EF4-FFF2-40B4-BE49-F238E27FC236}">
                <a16:creationId xmlns:a16="http://schemas.microsoft.com/office/drawing/2014/main" id="{F0EADEA0-E5CF-4C7E-8F43-10E49BDF5474}"/>
              </a:ext>
            </a:extLst>
          </p:cNvPr>
          <p:cNvGraphicFramePr>
            <a:graphicFrameLocks noGrp="1"/>
          </p:cNvGraphicFramePr>
          <p:nvPr>
            <p:extLst>
              <p:ext uri="{D42A27DB-BD31-4B8C-83A1-F6EECF244321}">
                <p14:modId xmlns:p14="http://schemas.microsoft.com/office/powerpoint/2010/main" val="167841304"/>
              </p:ext>
            </p:extLst>
          </p:nvPr>
        </p:nvGraphicFramePr>
        <p:xfrm>
          <a:off x="5389476" y="1253554"/>
          <a:ext cx="3288811" cy="170307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Random access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algn="r" fontAlgn="b"/>
                      <a:r>
                        <a:rPr lang="en-US" sz="1200" b="0" i="0" u="none" strike="noStrike" dirty="0">
                          <a:solidFill>
                            <a:srgbClr val="000000"/>
                          </a:solidFill>
                          <a:effectLst/>
                          <a:latin typeface="Arial" panose="020B0604020202020204" pitchFamily="34" charset="0"/>
                        </a:rPr>
                        <a:t>-0.09%</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en-US" sz="1200" b="0" i="0" u="none" strike="noStrike">
                          <a:solidFill>
                            <a:srgbClr val="000000"/>
                          </a:solidFill>
                          <a:effectLst/>
                          <a:latin typeface="Arial" panose="020B0604020202020204" pitchFamily="34" charset="0"/>
                        </a:rPr>
                        <a:t>0.10%</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en-US" sz="1200" b="0" i="0" u="none" strike="noStrike">
                          <a:solidFill>
                            <a:srgbClr val="000000"/>
                          </a:solidFill>
                          <a:effectLst/>
                          <a:latin typeface="Arial" panose="020B0604020202020204" pitchFamily="34" charset="0"/>
                        </a:rPr>
                        <a:t>0.12%</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algn="r" fontAlgn="b"/>
                      <a:r>
                        <a:rPr lang="en-US" sz="1200" b="0" i="0" u="none" strike="noStrike">
                          <a:solidFill>
                            <a:srgbClr val="000000"/>
                          </a:solidFill>
                          <a:effectLst/>
                          <a:latin typeface="Arial" panose="020B0604020202020204" pitchFamily="34" charset="0"/>
                        </a:rPr>
                        <a:t>-0.07%</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200" b="0" i="0" u="none" strike="noStrike" dirty="0">
                          <a:solidFill>
                            <a:srgbClr val="000000"/>
                          </a:solidFill>
                          <a:effectLst/>
                          <a:latin typeface="Arial" panose="020B0604020202020204" pitchFamily="34" charset="0"/>
                        </a:rPr>
                        <a:t>0.25%</a:t>
                      </a:r>
                    </a:p>
                  </a:txBody>
                  <a:tcPr marL="9525" marR="9525" marT="9525" marB="0" anchor="b">
                    <a:lnL>
                      <a:noFill/>
                    </a:lnL>
                    <a:lnR>
                      <a:noFill/>
                    </a:lnR>
                    <a:lnT>
                      <a:noFill/>
                    </a:lnT>
                    <a:lnB>
                      <a:noFill/>
                    </a:lnB>
                  </a:tcPr>
                </a:tc>
                <a:tc>
                  <a:txBody>
                    <a:bodyPr/>
                    <a:lstStyle/>
                    <a:p>
                      <a:pPr algn="r" fontAlgn="b"/>
                      <a:r>
                        <a:rPr lang="en-US" sz="1200" b="0" i="0" u="none" strike="noStrike">
                          <a:solidFill>
                            <a:srgbClr val="000000"/>
                          </a:solidFill>
                          <a:effectLst/>
                          <a:latin typeface="Arial" panose="020B0604020202020204" pitchFamily="34" charset="0"/>
                        </a:rPr>
                        <a:t>0.27%</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algn="r" fontAlgn="b"/>
                      <a:r>
                        <a:rPr lang="en-US" sz="1200" b="0" i="0" u="none" strike="noStrike">
                          <a:solidFill>
                            <a:srgbClr val="000000"/>
                          </a:solidFill>
                          <a:effectLst/>
                          <a:latin typeface="Arial" panose="020B0604020202020204" pitchFamily="34" charset="0"/>
                        </a:rPr>
                        <a:t>-0.05%</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200" b="0" i="0" u="none" strike="noStrike" dirty="0">
                          <a:solidFill>
                            <a:srgbClr val="000000"/>
                          </a:solidFill>
                          <a:effectLst/>
                          <a:latin typeface="Arial" panose="020B0604020202020204" pitchFamily="34" charset="0"/>
                        </a:rPr>
                        <a:t>0.01%</a:t>
                      </a:r>
                    </a:p>
                  </a:txBody>
                  <a:tcPr marL="9525" marR="9525" marT="9525" marB="0" anchor="b">
                    <a:lnL>
                      <a:noFill/>
                    </a:lnL>
                    <a:lnR>
                      <a:noFill/>
                    </a:lnR>
                    <a:lnT>
                      <a:noFill/>
                    </a:lnT>
                    <a:lnB>
                      <a:noFill/>
                    </a:lnB>
                  </a:tcPr>
                </a:tc>
                <a:tc>
                  <a:txBody>
                    <a:bodyPr/>
                    <a:lstStyle/>
                    <a:p>
                      <a:pPr algn="r" fontAlgn="b"/>
                      <a:r>
                        <a:rPr lang="en-US" sz="1200" b="0" i="0" u="none" strike="noStrike" dirty="0">
                          <a:solidFill>
                            <a:srgbClr val="000000"/>
                          </a:solidFill>
                          <a:effectLst/>
                          <a:latin typeface="Arial" panose="020B0604020202020204" pitchFamily="34" charset="0"/>
                        </a:rPr>
                        <a:t>0.02%</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algn="r" fontAlgn="b"/>
                      <a:r>
                        <a:rPr lang="en-US" sz="1200" b="0" i="0" u="none" strike="noStrike">
                          <a:solidFill>
                            <a:srgbClr val="000000"/>
                          </a:solidFill>
                          <a:effectLst/>
                          <a:latin typeface="Arial" panose="020B0604020202020204" pitchFamily="34" charset="0"/>
                        </a:rPr>
                        <a:t>-0.36%</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200" b="0" i="0" u="none" strike="noStrike">
                          <a:solidFill>
                            <a:srgbClr val="000000"/>
                          </a:solidFill>
                          <a:effectLst/>
                          <a:latin typeface="Arial" panose="020B0604020202020204" pitchFamily="34" charset="0"/>
                        </a:rPr>
                        <a:t>0.28%</a:t>
                      </a:r>
                    </a:p>
                  </a:txBody>
                  <a:tcPr marL="9525" marR="9525" marT="9525" marB="0" anchor="b">
                    <a:lnL>
                      <a:noFill/>
                    </a:lnL>
                    <a:lnR>
                      <a:noFill/>
                    </a:lnR>
                    <a:lnT>
                      <a:noFill/>
                    </a:lnT>
                    <a:lnB>
                      <a:noFill/>
                    </a:lnB>
                  </a:tcPr>
                </a:tc>
                <a:tc>
                  <a:txBody>
                    <a:bodyPr/>
                    <a:lstStyle/>
                    <a:p>
                      <a:pPr algn="r" fontAlgn="b"/>
                      <a:r>
                        <a:rPr lang="en-US" sz="1200" b="0" i="0" u="none" strike="noStrike" dirty="0">
                          <a:solidFill>
                            <a:srgbClr val="000000"/>
                          </a:solidFill>
                          <a:effectLst/>
                          <a:latin typeface="Arial" panose="020B0604020202020204" pitchFamily="34" charset="0"/>
                        </a:rPr>
                        <a:t>0.22%</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algn="r" fontAlgn="b"/>
                      <a:r>
                        <a:rPr lang="en-US" sz="1200" b="0" i="0" u="none" strike="noStrike">
                          <a:solidFill>
                            <a:srgbClr val="000000"/>
                          </a:solidFill>
                          <a:effectLst/>
                          <a:latin typeface="Arial" panose="020B0604020202020204" pitchFamily="34" charset="0"/>
                        </a:rPr>
                        <a:t>-0.06%</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0.19%</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0.03%</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algn="r" fontAlgn="b"/>
                      <a:r>
                        <a:rPr lang="en-US" sz="1200" b="0" i="0" u="none" strike="noStrike">
                          <a:solidFill>
                            <a:srgbClr val="000000"/>
                          </a:solidFill>
                          <a:effectLst/>
                          <a:latin typeface="Arial" panose="020B0604020202020204" pitchFamily="34" charset="0"/>
                        </a:rPr>
                        <a:t>-0.12%</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0.17%</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0.14%</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graphicFrame>
        <p:nvGraphicFramePr>
          <p:cNvPr id="49" name="Table 48">
            <a:extLst>
              <a:ext uri="{FF2B5EF4-FFF2-40B4-BE49-F238E27FC236}">
                <a16:creationId xmlns:a16="http://schemas.microsoft.com/office/drawing/2014/main" id="{20258EA5-D719-4446-82D2-3503EFA907C3}"/>
              </a:ext>
            </a:extLst>
          </p:cNvPr>
          <p:cNvGraphicFramePr>
            <a:graphicFrameLocks noGrp="1"/>
          </p:cNvGraphicFramePr>
          <p:nvPr>
            <p:extLst>
              <p:ext uri="{D42A27DB-BD31-4B8C-83A1-F6EECF244321}">
                <p14:modId xmlns:p14="http://schemas.microsoft.com/office/powerpoint/2010/main" val="2224123539"/>
              </p:ext>
            </p:extLst>
          </p:nvPr>
        </p:nvGraphicFramePr>
        <p:xfrm>
          <a:off x="8754842" y="1253554"/>
          <a:ext cx="3288811" cy="170307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Low delay B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algn="r" fontAlgn="b"/>
                      <a:r>
                        <a:rPr lang="en-US" sz="1200" b="0" i="0" u="none" strike="noStrike">
                          <a:solidFill>
                            <a:srgbClr val="000000"/>
                          </a:solidFill>
                          <a:effectLst/>
                          <a:latin typeface="Arial" panose="020B0604020202020204" pitchFamily="34" charset="0"/>
                        </a:rPr>
                        <a:t>-0.01%</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en-US" sz="1200" b="0" i="0" u="none" strike="noStrike">
                          <a:solidFill>
                            <a:srgbClr val="000000"/>
                          </a:solidFill>
                          <a:effectLst/>
                          <a:latin typeface="Arial" panose="020B0604020202020204" pitchFamily="34" charset="0"/>
                        </a:rPr>
                        <a:t>0.18%</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en-US" sz="1200" b="0" i="0" u="none" strike="noStrike">
                          <a:solidFill>
                            <a:srgbClr val="000000"/>
                          </a:solidFill>
                          <a:effectLst/>
                          <a:latin typeface="Arial" panose="020B0604020202020204" pitchFamily="34" charset="0"/>
                        </a:rPr>
                        <a:t>0.17%</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algn="r" fontAlgn="b"/>
                      <a:r>
                        <a:rPr lang="en-US" sz="1200" b="0" i="0" u="none" strike="noStrike">
                          <a:solidFill>
                            <a:srgbClr val="000000"/>
                          </a:solidFill>
                          <a:effectLst/>
                          <a:latin typeface="Arial" panose="020B0604020202020204" pitchFamily="34" charset="0"/>
                        </a:rPr>
                        <a:t>-0.08%</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200" b="0" i="0" u="none" strike="noStrike">
                          <a:solidFill>
                            <a:srgbClr val="000000"/>
                          </a:solidFill>
                          <a:effectLst/>
                          <a:latin typeface="Arial" panose="020B0604020202020204" pitchFamily="34" charset="0"/>
                        </a:rPr>
                        <a:t>0.25%</a:t>
                      </a:r>
                    </a:p>
                  </a:txBody>
                  <a:tcPr marL="9525" marR="9525" marT="9525" marB="0" anchor="b">
                    <a:lnL>
                      <a:noFill/>
                    </a:lnL>
                    <a:lnR>
                      <a:noFill/>
                    </a:lnR>
                    <a:lnT>
                      <a:noFill/>
                    </a:lnT>
                    <a:lnB>
                      <a:noFill/>
                    </a:lnB>
                  </a:tcPr>
                </a:tc>
                <a:tc>
                  <a:txBody>
                    <a:bodyPr/>
                    <a:lstStyle/>
                    <a:p>
                      <a:pPr algn="r" fontAlgn="b"/>
                      <a:r>
                        <a:rPr lang="en-US" sz="1200" b="0" i="0" u="none" strike="noStrike">
                          <a:solidFill>
                            <a:srgbClr val="000000"/>
                          </a:solidFill>
                          <a:effectLst/>
                          <a:latin typeface="Arial" panose="020B0604020202020204" pitchFamily="34" charset="0"/>
                        </a:rPr>
                        <a:t>-0.14%</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algn="r" fontAlgn="b"/>
                      <a:r>
                        <a:rPr lang="en-US" sz="1200" b="0" i="0" u="none" strike="noStrike">
                          <a:solidFill>
                            <a:srgbClr val="000000"/>
                          </a:solidFill>
                          <a:effectLst/>
                          <a:latin typeface="Arial" panose="020B0604020202020204" pitchFamily="34" charset="0"/>
                        </a:rPr>
                        <a:t>-0.21%</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200" b="0" i="0" u="none" strike="noStrike">
                          <a:solidFill>
                            <a:srgbClr val="000000"/>
                          </a:solidFill>
                          <a:effectLst/>
                          <a:latin typeface="Arial" panose="020B0604020202020204" pitchFamily="34" charset="0"/>
                        </a:rPr>
                        <a:t>0.32%</a:t>
                      </a:r>
                    </a:p>
                  </a:txBody>
                  <a:tcPr marL="9525" marR="9525" marT="9525" marB="0" anchor="b">
                    <a:lnL>
                      <a:noFill/>
                    </a:lnL>
                    <a:lnR>
                      <a:noFill/>
                    </a:lnR>
                    <a:lnT>
                      <a:noFill/>
                    </a:lnT>
                    <a:lnB>
                      <a:noFill/>
                    </a:lnB>
                  </a:tcPr>
                </a:tc>
                <a:tc>
                  <a:txBody>
                    <a:bodyPr/>
                    <a:lstStyle/>
                    <a:p>
                      <a:pPr algn="r" fontAlgn="b"/>
                      <a:r>
                        <a:rPr lang="en-US" sz="1200" b="0" i="0" u="none" strike="noStrike">
                          <a:solidFill>
                            <a:srgbClr val="000000"/>
                          </a:solidFill>
                          <a:effectLst/>
                          <a:latin typeface="Arial" panose="020B0604020202020204" pitchFamily="34" charset="0"/>
                        </a:rPr>
                        <a:t>-0.04%</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algn="r" fontAlgn="b"/>
                      <a:r>
                        <a:rPr lang="en-US" sz="1200" b="0" i="0" u="none" strike="noStrike">
                          <a:solidFill>
                            <a:srgbClr val="000000"/>
                          </a:solidFill>
                          <a:effectLst/>
                          <a:latin typeface="Arial" panose="020B0604020202020204" pitchFamily="34" charset="0"/>
                        </a:rPr>
                        <a:t>-0.12%</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200" b="0" i="0" u="none" strike="noStrike">
                          <a:solidFill>
                            <a:srgbClr val="000000"/>
                          </a:solidFill>
                          <a:effectLst/>
                          <a:latin typeface="Arial" panose="020B0604020202020204" pitchFamily="34" charset="0"/>
                        </a:rPr>
                        <a:t>0.56%</a:t>
                      </a:r>
                    </a:p>
                  </a:txBody>
                  <a:tcPr marL="9525" marR="9525" marT="9525" marB="0" anchor="b">
                    <a:lnL>
                      <a:noFill/>
                    </a:lnL>
                    <a:lnR>
                      <a:noFill/>
                    </a:lnR>
                    <a:lnT>
                      <a:noFill/>
                    </a:lnT>
                    <a:lnB>
                      <a:noFill/>
                    </a:lnB>
                  </a:tcPr>
                </a:tc>
                <a:tc>
                  <a:txBody>
                    <a:bodyPr/>
                    <a:lstStyle/>
                    <a:p>
                      <a:pPr algn="r" fontAlgn="b"/>
                      <a:r>
                        <a:rPr lang="en-US" sz="1200" b="0" i="0" u="none" strike="noStrike">
                          <a:solidFill>
                            <a:srgbClr val="000000"/>
                          </a:solidFill>
                          <a:effectLst/>
                          <a:latin typeface="Arial" panose="020B0604020202020204" pitchFamily="34" charset="0"/>
                        </a:rPr>
                        <a:t>0.13%</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algn="r" fontAlgn="b"/>
                      <a:r>
                        <a:rPr lang="en-US" sz="1200" b="0" i="0" u="none" strike="noStrike">
                          <a:solidFill>
                            <a:srgbClr val="000000"/>
                          </a:solidFill>
                          <a:effectLst/>
                          <a:latin typeface="Arial" panose="020B0604020202020204" pitchFamily="34" charset="0"/>
                        </a:rPr>
                        <a:t>-0.01%</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0.06%</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0.09%</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95%</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algn="r" fontAlgn="b"/>
                      <a:r>
                        <a:rPr lang="en-US" sz="1200" b="0" i="0" u="none" strike="noStrike">
                          <a:solidFill>
                            <a:srgbClr val="000000"/>
                          </a:solidFill>
                          <a:effectLst/>
                          <a:latin typeface="Arial" panose="020B0604020202020204" pitchFamily="34" charset="0"/>
                        </a:rPr>
                        <a:t>-0.09%</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0.28%</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0.04%</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sp>
        <p:nvSpPr>
          <p:cNvPr id="51" name="TextBox 50">
            <a:extLst>
              <a:ext uri="{FF2B5EF4-FFF2-40B4-BE49-F238E27FC236}">
                <a16:creationId xmlns:a16="http://schemas.microsoft.com/office/drawing/2014/main" id="{7AD106AE-6AA0-4E89-AEF5-ECEFE80B1139}"/>
              </a:ext>
            </a:extLst>
          </p:cNvPr>
          <p:cNvSpPr txBox="1"/>
          <p:nvPr/>
        </p:nvSpPr>
        <p:spPr>
          <a:xfrm>
            <a:off x="3375697" y="843966"/>
            <a:ext cx="6141105" cy="350865"/>
          </a:xfrm>
          <a:prstGeom prst="rect">
            <a:avLst/>
          </a:prstGeom>
          <a:noFill/>
          <a:ln>
            <a:noFill/>
          </a:ln>
        </p:spPr>
        <p:txBody>
          <a:bodyPr wrap="none" lIns="0" tIns="0" rIns="0" bIns="0" rtlCol="0">
            <a:spAutoFit/>
          </a:bodyPr>
          <a:lstStyle/>
          <a:p>
            <a:pPr algn="l">
              <a:lnSpc>
                <a:spcPct val="95000"/>
              </a:lnSpc>
              <a:spcBef>
                <a:spcPts val="1200"/>
              </a:spcBef>
            </a:pPr>
            <a:r>
              <a:rPr lang="en-US" sz="2400" dirty="0">
                <a:solidFill>
                  <a:schemeClr val="accent1"/>
                </a:solidFill>
              </a:rPr>
              <a:t>Results for 444 (</a:t>
            </a:r>
            <a:r>
              <a:rPr lang="en-US" sz="2400" dirty="0" err="1">
                <a:solidFill>
                  <a:schemeClr val="accent1"/>
                </a:solidFill>
              </a:rPr>
              <a:t>DualTree</a:t>
            </a:r>
            <a:r>
              <a:rPr lang="en-US" sz="2400" dirty="0">
                <a:solidFill>
                  <a:schemeClr val="accent1"/>
                </a:solidFill>
              </a:rPr>
              <a:t> OFF, Palette OFF)</a:t>
            </a:r>
          </a:p>
        </p:txBody>
      </p:sp>
      <p:graphicFrame>
        <p:nvGraphicFramePr>
          <p:cNvPr id="11" name="Table 10">
            <a:extLst>
              <a:ext uri="{FF2B5EF4-FFF2-40B4-BE49-F238E27FC236}">
                <a16:creationId xmlns:a16="http://schemas.microsoft.com/office/drawing/2014/main" id="{1AE02297-DBAA-4135-9101-2E2942D102DE}"/>
              </a:ext>
            </a:extLst>
          </p:cNvPr>
          <p:cNvGraphicFramePr>
            <a:graphicFrameLocks noGrp="1"/>
          </p:cNvGraphicFramePr>
          <p:nvPr>
            <p:extLst>
              <p:ext uri="{D42A27DB-BD31-4B8C-83A1-F6EECF244321}">
                <p14:modId xmlns:p14="http://schemas.microsoft.com/office/powerpoint/2010/main" val="3184911640"/>
              </p:ext>
            </p:extLst>
          </p:nvPr>
        </p:nvGraphicFramePr>
        <p:xfrm>
          <a:off x="270902" y="4468156"/>
          <a:ext cx="5042019" cy="1703070"/>
        </p:xfrm>
        <a:graphic>
          <a:graphicData uri="http://schemas.openxmlformats.org/drawingml/2006/table">
            <a:tbl>
              <a:tblPr firstRow="1" firstCol="1" bandRow="1"/>
              <a:tblGrid>
                <a:gridCol w="1753208">
                  <a:extLst>
                    <a:ext uri="{9D8B030D-6E8A-4147-A177-3AD203B41FA5}">
                      <a16:colId xmlns:a16="http://schemas.microsoft.com/office/drawing/2014/main" val="265708554"/>
                    </a:ext>
                  </a:extLst>
                </a:gridCol>
                <a:gridCol w="657180">
                  <a:extLst>
                    <a:ext uri="{9D8B030D-6E8A-4147-A177-3AD203B41FA5}">
                      <a16:colId xmlns:a16="http://schemas.microsoft.com/office/drawing/2014/main" val="417457101"/>
                    </a:ext>
                  </a:extLst>
                </a:gridCol>
                <a:gridCol w="657180">
                  <a:extLst>
                    <a:ext uri="{9D8B030D-6E8A-4147-A177-3AD203B41FA5}">
                      <a16:colId xmlns:a16="http://schemas.microsoft.com/office/drawing/2014/main" val="3384635123"/>
                    </a:ext>
                  </a:extLst>
                </a:gridCol>
                <a:gridCol w="657180">
                  <a:extLst>
                    <a:ext uri="{9D8B030D-6E8A-4147-A177-3AD203B41FA5}">
                      <a16:colId xmlns:a16="http://schemas.microsoft.com/office/drawing/2014/main" val="4043004604"/>
                    </a:ext>
                  </a:extLst>
                </a:gridCol>
                <a:gridCol w="657180">
                  <a:extLst>
                    <a:ext uri="{9D8B030D-6E8A-4147-A177-3AD203B41FA5}">
                      <a16:colId xmlns:a16="http://schemas.microsoft.com/office/drawing/2014/main" val="3699382453"/>
                    </a:ext>
                  </a:extLst>
                </a:gridCol>
                <a:gridCol w="660091">
                  <a:extLst>
                    <a:ext uri="{9D8B030D-6E8A-4147-A177-3AD203B41FA5}">
                      <a16:colId xmlns:a16="http://schemas.microsoft.com/office/drawing/2014/main" val="2785259180"/>
                    </a:ext>
                  </a:extLst>
                </a:gridCol>
              </a:tblGrid>
              <a:tr h="164465">
                <a:tc>
                  <a:txBody>
                    <a:bodyPr/>
                    <a:lstStyle/>
                    <a:p>
                      <a:pPr marL="0" marR="0" algn="l"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All Intra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98099876"/>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35440183"/>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063045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TGM 1080p</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effectLst/>
                          <a:latin typeface="Arial" panose="020B0604020202020204" pitchFamily="34" charset="0"/>
                        </a:rPr>
                        <a:t>-0.42%</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effectLst/>
                          <a:latin typeface="Arial" panose="020B0604020202020204" pitchFamily="34" charset="0"/>
                        </a:rPr>
                        <a:t>0.06%</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effectLst/>
                          <a:latin typeface="Arial" panose="020B0604020202020204" pitchFamily="34" charset="0"/>
                        </a:rPr>
                        <a:t>0.07%</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30629729"/>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TGM 720p</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-0.52%</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0.05%</a:t>
                      </a:r>
                    </a:p>
                  </a:txBody>
                  <a:tcPr marL="9525" marR="9525" marT="9525" marB="0" anchor="b">
                    <a:lnL>
                      <a:noFill/>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0.09%</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107%</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29255208"/>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Animation</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-0.21%</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0.07%</a:t>
                      </a:r>
                    </a:p>
                  </a:txBody>
                  <a:tcPr marL="9525" marR="9525" marT="9525" marB="0" anchor="b">
                    <a:lnL>
                      <a:noFill/>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0.08%</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91663781"/>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Mixed content</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-0.73%</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0.13%</a:t>
                      </a:r>
                    </a:p>
                  </a:txBody>
                  <a:tcPr marL="9525" marR="9525" marT="9525" marB="0" anchor="b">
                    <a:lnL>
                      <a:noFill/>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0.10%</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98%</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13914185"/>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Camera-Captured content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-0.12%</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0.08%</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Arial" panose="020B0604020202020204" pitchFamily="34" charset="0"/>
                        </a:rPr>
                        <a:t>0.00%</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3651397"/>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effectLst/>
                          <a:latin typeface="Times New Roman" panose="02020603050405020304" pitchFamily="18" charset="0"/>
                          <a:ea typeface="Times New Roman" panose="02020603050405020304" pitchFamily="18" charset="0"/>
                          <a:cs typeface="Times New Roman" panose="02020603050405020304" pitchFamily="18" charset="0"/>
                        </a:rPr>
                        <a:t>Overall</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-0.43%</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0.07%</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0.08%</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98%</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9636368"/>
                  </a:ext>
                </a:extLst>
              </a:tr>
            </a:tbl>
          </a:graphicData>
        </a:graphic>
      </p:graphicFrame>
      <p:graphicFrame>
        <p:nvGraphicFramePr>
          <p:cNvPr id="12" name="Table 11">
            <a:extLst>
              <a:ext uri="{FF2B5EF4-FFF2-40B4-BE49-F238E27FC236}">
                <a16:creationId xmlns:a16="http://schemas.microsoft.com/office/drawing/2014/main" id="{4F9C8509-15B9-414E-B299-31CCC29E7B49}"/>
              </a:ext>
            </a:extLst>
          </p:cNvPr>
          <p:cNvGraphicFramePr>
            <a:graphicFrameLocks noGrp="1"/>
          </p:cNvGraphicFramePr>
          <p:nvPr>
            <p:extLst>
              <p:ext uri="{D42A27DB-BD31-4B8C-83A1-F6EECF244321}">
                <p14:modId xmlns:p14="http://schemas.microsoft.com/office/powerpoint/2010/main" val="3619447501"/>
              </p:ext>
            </p:extLst>
          </p:nvPr>
        </p:nvGraphicFramePr>
        <p:xfrm>
          <a:off x="5389476" y="4468156"/>
          <a:ext cx="3288811" cy="170307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Random access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algn="ctr" fontAlgn="b"/>
                      <a:r>
                        <a:rPr lang="en-US" sz="1200" b="0" i="0" u="none" strike="noStrike">
                          <a:solidFill>
                            <a:srgbClr val="000000"/>
                          </a:solidFill>
                          <a:effectLst/>
                          <a:latin typeface="Arial" panose="020B0604020202020204" pitchFamily="34" charset="0"/>
                        </a:rPr>
                        <a:t>-0.17%</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effectLst/>
                          <a:latin typeface="Arial" panose="020B0604020202020204" pitchFamily="34" charset="0"/>
                        </a:rPr>
                        <a:t>0.01%</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effectLst/>
                          <a:latin typeface="Arial" panose="020B0604020202020204" pitchFamily="34" charset="0"/>
                        </a:rPr>
                        <a:t>0.05%</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algn="ctr" fontAlgn="b"/>
                      <a:r>
                        <a:rPr lang="en-US" sz="1200" b="0" i="0" u="none" strike="noStrike">
                          <a:solidFill>
                            <a:srgbClr val="000000"/>
                          </a:solidFill>
                          <a:effectLst/>
                          <a:latin typeface="Arial" panose="020B0604020202020204" pitchFamily="34" charset="0"/>
                        </a:rPr>
                        <a:t>-0.23%</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0.19%</a:t>
                      </a:r>
                    </a:p>
                  </a:txBody>
                  <a:tcPr marL="9525" marR="9525" marT="9525" marB="0" anchor="b">
                    <a:lnL>
                      <a:noFill/>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0.10%</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algn="ctr" fontAlgn="b"/>
                      <a:r>
                        <a:rPr lang="en-US" sz="1200" b="0" i="0" u="none" strike="noStrike">
                          <a:solidFill>
                            <a:srgbClr val="000000"/>
                          </a:solidFill>
                          <a:effectLst/>
                          <a:latin typeface="Arial" panose="020B0604020202020204" pitchFamily="34" charset="0"/>
                        </a:rPr>
                        <a:t>-0.12%</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-0.07%</a:t>
                      </a:r>
                    </a:p>
                  </a:txBody>
                  <a:tcPr marL="9525" marR="9525" marT="9525" marB="0" anchor="b">
                    <a:lnL>
                      <a:noFill/>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0.02%</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algn="ctr" fontAlgn="b"/>
                      <a:r>
                        <a:rPr lang="en-US" sz="1200" b="0" i="0" u="none" strike="noStrike">
                          <a:solidFill>
                            <a:srgbClr val="000000"/>
                          </a:solidFill>
                          <a:effectLst/>
                          <a:latin typeface="Arial" panose="020B0604020202020204" pitchFamily="34" charset="0"/>
                        </a:rPr>
                        <a:t>-0.43%</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0.25%</a:t>
                      </a:r>
                    </a:p>
                  </a:txBody>
                  <a:tcPr marL="9525" marR="9525" marT="9525" marB="0" anchor="b">
                    <a:lnL>
                      <a:noFill/>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0.25%</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algn="ctr" fontAlgn="b"/>
                      <a:r>
                        <a:rPr lang="en-US" sz="1200" b="0" i="0" u="none" strike="noStrike">
                          <a:solidFill>
                            <a:srgbClr val="000000"/>
                          </a:solidFill>
                          <a:effectLst/>
                          <a:latin typeface="Arial" panose="020B0604020202020204" pitchFamily="34" charset="0"/>
                        </a:rPr>
                        <a:t>-0.04%</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0.20%</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-0.16%</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algn="ctr" fontAlgn="b"/>
                      <a:r>
                        <a:rPr lang="en-US" sz="1200" b="0" i="0" u="none" strike="noStrike">
                          <a:solidFill>
                            <a:srgbClr val="000000"/>
                          </a:solidFill>
                          <a:effectLst/>
                          <a:latin typeface="Arial" panose="020B0604020202020204" pitchFamily="34" charset="0"/>
                        </a:rPr>
                        <a:t>-0.21%</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0.11%</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0.07%</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graphicFrame>
        <p:nvGraphicFramePr>
          <p:cNvPr id="13" name="Table 12">
            <a:extLst>
              <a:ext uri="{FF2B5EF4-FFF2-40B4-BE49-F238E27FC236}">
                <a16:creationId xmlns:a16="http://schemas.microsoft.com/office/drawing/2014/main" id="{98F69986-B607-4F35-A169-6FA8FC974BDB}"/>
              </a:ext>
            </a:extLst>
          </p:cNvPr>
          <p:cNvGraphicFramePr>
            <a:graphicFrameLocks noGrp="1"/>
          </p:cNvGraphicFramePr>
          <p:nvPr>
            <p:extLst>
              <p:ext uri="{D42A27DB-BD31-4B8C-83A1-F6EECF244321}">
                <p14:modId xmlns:p14="http://schemas.microsoft.com/office/powerpoint/2010/main" val="358123402"/>
              </p:ext>
            </p:extLst>
          </p:nvPr>
        </p:nvGraphicFramePr>
        <p:xfrm>
          <a:off x="8754842" y="4468156"/>
          <a:ext cx="3288811" cy="170307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Low delay B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algn="ctr" fontAlgn="b"/>
                      <a:r>
                        <a:rPr lang="en-US" sz="1200" b="0" i="0" u="none" strike="noStrike">
                          <a:solidFill>
                            <a:srgbClr val="000000"/>
                          </a:solidFill>
                          <a:effectLst/>
                          <a:latin typeface="Arial" panose="020B0604020202020204" pitchFamily="34" charset="0"/>
                        </a:rPr>
                        <a:t>-0.14%</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effectLst/>
                          <a:latin typeface="Arial" panose="020B0604020202020204" pitchFamily="34" charset="0"/>
                        </a:rPr>
                        <a:t>0.08%</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effectLst/>
                          <a:latin typeface="Arial" panose="020B0604020202020204" pitchFamily="34" charset="0"/>
                        </a:rPr>
                        <a:t>0.02%</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algn="ctr" fontAlgn="b"/>
                      <a:r>
                        <a:rPr lang="en-US" sz="1200" b="0" i="0" u="none" strike="noStrike">
                          <a:solidFill>
                            <a:srgbClr val="000000"/>
                          </a:solidFill>
                          <a:effectLst/>
                          <a:latin typeface="Arial" panose="020B0604020202020204" pitchFamily="34" charset="0"/>
                        </a:rPr>
                        <a:t>-0.35%</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-0.12%</a:t>
                      </a:r>
                    </a:p>
                  </a:txBody>
                  <a:tcPr marL="9525" marR="9525" marT="9525" marB="0" anchor="b">
                    <a:lnL>
                      <a:noFill/>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0.23%</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algn="ctr" fontAlgn="b"/>
                      <a:r>
                        <a:rPr lang="en-US" sz="1200" b="0" i="0" u="none" strike="noStrike">
                          <a:solidFill>
                            <a:srgbClr val="000000"/>
                          </a:solidFill>
                          <a:effectLst/>
                          <a:latin typeface="Arial" panose="020B0604020202020204" pitchFamily="34" charset="0"/>
                        </a:rPr>
                        <a:t>-0.24%</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0.17%</a:t>
                      </a:r>
                    </a:p>
                  </a:txBody>
                  <a:tcPr marL="9525" marR="9525" marT="9525" marB="0" anchor="b">
                    <a:lnL>
                      <a:noFill/>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-0.05%</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algn="ctr" fontAlgn="b"/>
                      <a:r>
                        <a:rPr lang="en-US" sz="1200" b="0" i="0" u="none" strike="noStrike">
                          <a:solidFill>
                            <a:srgbClr val="000000"/>
                          </a:solidFill>
                          <a:effectLst/>
                          <a:latin typeface="Arial" panose="020B0604020202020204" pitchFamily="34" charset="0"/>
                        </a:rPr>
                        <a:t>-0.24%</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0.36%</a:t>
                      </a:r>
                    </a:p>
                  </a:txBody>
                  <a:tcPr marL="9525" marR="9525" marT="9525" marB="0" anchor="b">
                    <a:lnL>
                      <a:noFill/>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0.34%</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algn="ctr" fontAlgn="b"/>
                      <a:r>
                        <a:rPr lang="en-US" sz="1200" b="0" i="0" u="none" strike="noStrike">
                          <a:solidFill>
                            <a:srgbClr val="000000"/>
                          </a:solidFill>
                          <a:effectLst/>
                          <a:latin typeface="Arial" panose="020B0604020202020204" pitchFamily="34" charset="0"/>
                        </a:rPr>
                        <a:t>-0.02%</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0.11%</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-0.01%</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98%</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97%</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algn="ctr" fontAlgn="b"/>
                      <a:r>
                        <a:rPr lang="en-US" sz="1200" b="0" i="0" u="none" strike="noStrike">
                          <a:solidFill>
                            <a:srgbClr val="000000"/>
                          </a:solidFill>
                          <a:effectLst/>
                          <a:latin typeface="Arial" panose="020B0604020202020204" pitchFamily="34" charset="0"/>
                        </a:rPr>
                        <a:t>-0.22%</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0.10%</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0.11%</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sp>
        <p:nvSpPr>
          <p:cNvPr id="14" name="TextBox 13">
            <a:extLst>
              <a:ext uri="{FF2B5EF4-FFF2-40B4-BE49-F238E27FC236}">
                <a16:creationId xmlns:a16="http://schemas.microsoft.com/office/drawing/2014/main" id="{D0D64550-55FB-4AD2-A8EE-C139A84A3F82}"/>
              </a:ext>
            </a:extLst>
          </p:cNvPr>
          <p:cNvSpPr txBox="1"/>
          <p:nvPr/>
        </p:nvSpPr>
        <p:spPr>
          <a:xfrm>
            <a:off x="3375696" y="4078183"/>
            <a:ext cx="6141105" cy="350865"/>
          </a:xfrm>
          <a:prstGeom prst="rect">
            <a:avLst/>
          </a:prstGeom>
          <a:noFill/>
          <a:ln>
            <a:noFill/>
          </a:ln>
        </p:spPr>
        <p:txBody>
          <a:bodyPr wrap="none" lIns="0" tIns="0" rIns="0" bIns="0" rtlCol="0">
            <a:spAutoFit/>
          </a:bodyPr>
          <a:lstStyle/>
          <a:p>
            <a:pPr algn="l">
              <a:lnSpc>
                <a:spcPct val="95000"/>
              </a:lnSpc>
              <a:spcBef>
                <a:spcPts val="1200"/>
              </a:spcBef>
            </a:pPr>
            <a:r>
              <a:rPr lang="en-US" sz="2400" dirty="0">
                <a:solidFill>
                  <a:schemeClr val="accent1"/>
                </a:solidFill>
              </a:rPr>
              <a:t>Results for 444 (</a:t>
            </a:r>
            <a:r>
              <a:rPr lang="en-US" sz="2400" dirty="0" err="1">
                <a:solidFill>
                  <a:schemeClr val="accent1"/>
                </a:solidFill>
              </a:rPr>
              <a:t>DualTree</a:t>
            </a:r>
            <a:r>
              <a:rPr lang="en-US" sz="2400" dirty="0">
                <a:solidFill>
                  <a:schemeClr val="accent1"/>
                </a:solidFill>
              </a:rPr>
              <a:t> OFF, Palette OFF)</a:t>
            </a:r>
          </a:p>
        </p:txBody>
      </p:sp>
      <p:sp>
        <p:nvSpPr>
          <p:cNvPr id="15" name="Title 4">
            <a:extLst>
              <a:ext uri="{FF2B5EF4-FFF2-40B4-BE49-F238E27FC236}">
                <a16:creationId xmlns:a16="http://schemas.microsoft.com/office/drawing/2014/main" id="{6CB8DE86-6EA1-42A7-A2D0-BEF06DE1F067}"/>
              </a:ext>
            </a:extLst>
          </p:cNvPr>
          <p:cNvSpPr txBox="1">
            <a:spLocks/>
          </p:cNvSpPr>
          <p:nvPr/>
        </p:nvSpPr>
        <p:spPr>
          <a:xfrm>
            <a:off x="194347" y="3426438"/>
            <a:ext cx="11187112" cy="429028"/>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r>
              <a:rPr lang="en-US" sz="2800" b="1" dirty="0">
                <a:solidFill>
                  <a:schemeClr val="accent1"/>
                </a:solidFill>
              </a:rPr>
              <a:t>Additional Results for Proposal #2</a:t>
            </a:r>
          </a:p>
        </p:txBody>
      </p:sp>
    </p:spTree>
    <p:extLst>
      <p:ext uri="{BB962C8B-B14F-4D97-AF65-F5344CB8AC3E}">
        <p14:creationId xmlns:p14="http://schemas.microsoft.com/office/powerpoint/2010/main" val="3656626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16x9_Corporate_Simplified_Template_06.04.2018_D" id="{3DE91984-9E4A-4689-B5F2-0CEBCE0739AB}" vid="{A1E97947-94F2-49D3-923F-7B5D8FC567D4}"/>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950</TotalTime>
  <Words>1806</Words>
  <Application>Microsoft Office PowerPoint</Application>
  <PresentationFormat>Widescreen</PresentationFormat>
  <Paragraphs>777</Paragraphs>
  <Slides>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Century Gothic</vt:lpstr>
      <vt:lpstr>Microsoft Sans Serif</vt:lpstr>
      <vt:lpstr>Times New Roman</vt:lpstr>
      <vt:lpstr>Qualcomm</vt:lpstr>
      <vt:lpstr>JVET-Q0110  On Intra Prediction Mode and Chroma BDPCM</vt:lpstr>
      <vt:lpstr>Introduction</vt:lpstr>
      <vt:lpstr>Proposal #1 (Bugfix / Alignment)</vt:lpstr>
      <vt:lpstr>Proposal #1 (Bugfix / Alignment of Code to Spec)</vt:lpstr>
      <vt:lpstr>Proposal #2 (align code with spec)</vt:lpstr>
      <vt:lpstr>Additional Results for Proposal #1</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Alican Nalci</dc:creator>
  <cp:lastModifiedBy>Alican Nalci</cp:lastModifiedBy>
  <cp:revision>18</cp:revision>
  <dcterms:created xsi:type="dcterms:W3CDTF">2019-06-28T21:24:09Z</dcterms:created>
  <dcterms:modified xsi:type="dcterms:W3CDTF">2020-01-10T16:54:35Z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