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789"/>
    <p:restoredTop sz="96208"/>
  </p:normalViewPr>
  <p:slideViewPr>
    <p:cSldViewPr snapToGrid="0" snapToObjects="1">
      <p:cViewPr varScale="1">
        <p:scale>
          <a:sx n="127" d="100"/>
          <a:sy n="127" d="100"/>
        </p:scale>
        <p:origin x="36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E306-4DD4-7147-9220-4CBE9FF1BC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7D9CED-B513-E64A-A495-0B033D4EFA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E287D-4228-2648-A6A1-D936B384F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3B3A39-D4A7-A54D-88C5-6E7D047D8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E4BD1-2E10-0F45-8517-5082401F1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19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552F6-7CDB-5642-8AB9-17112A576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4216D8-BE3F-D946-9CC2-FB4ABF149E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C871F-1FD7-E64B-87E8-564AD9E89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4CFBED-D725-ED4B-AED6-28BFF6B2E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AB904-FD8F-BA41-B572-016FD1668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91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F9C767-9626-F946-9F77-A52A49FF5A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D459F2-298F-AA41-8EAF-9260F79031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B3ED6-47C0-FB46-B736-4389B3850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7CB28-87D8-B644-8023-385D9DAE3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E3BFD4-3A88-0B4F-9320-1A56EDFB4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5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1AB65-3FA5-694C-BF07-BB46DF77E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DC295-2F5A-7C4C-8A5B-C86B853FC1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A81825-E61A-E149-B06C-9AD94E912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C4652-8A3A-DB43-A3E8-17E0BE662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4C8217-78A9-D24C-9230-F84D0C59A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2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3A31A-F87F-B24E-823F-DC6333875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225DED-CCA0-AD43-ADE6-2AACA384F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55E3B5-F8A3-9449-AB7E-E38F879719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81175-2837-BF4A-AE80-ECA99C25E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D8875-6D87-EC40-8C47-DFFEFC17F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754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57258-C2AA-A746-96CB-A345B3B67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A8C335-1D12-D44C-BB09-3C35D2C152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C55C0-7C4E-C746-A894-845A15101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1E4537-EAA6-4349-A442-60468D63B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3F0B83-2BE4-7C42-8411-9D7D22FC2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C71DC-F4DD-884A-BCE6-95B7BDDD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782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9AAE4-A191-8E45-A07F-B0A113C085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DED6D6-3F0C-BE4D-A83D-ACBC1B9D76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A4FA4C-74B4-644A-8BA8-275231A0FB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53BA81A-8D5D-3E4F-ABA3-FD6B7BD6D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7BB21B-8769-E148-89D0-29F18C359F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06FD6-C6D8-D94D-BF31-7677246D6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FE9F68-9B5D-8D47-9959-5671AE3C3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2BE0E26-DD20-AA42-956D-14726BA76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21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8F3CD-D1C1-1945-A6BD-42BAE4318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E804F7-C3F1-804D-9048-5247BD49F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BEFC47-828A-2242-8BCD-D77A10B89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116FA3-1B5C-0042-97F5-9749ED937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41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B9DDBA-B055-AB44-B56F-8B22B144B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ED59D6-E1A4-8346-A7C6-DF744F40F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045A5-40EC-6445-96D8-2F834EA6F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29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F876D-16AE-9346-8B09-A0DFFD92F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E34ED7-15F5-EC4D-A7E9-CAF558613A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6966CC-E01E-9E4C-8BF2-A8DC3190CF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E99B7A-9720-8D42-8834-B0E183B08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742678-47C2-8B40-8245-54C036695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7D51D7-82DD-924F-97F9-89D8152F3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63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8E2C0-26F4-804C-91A9-59621931B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9C9917-029F-F44A-B6AA-AE1BBCE7ED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062706-CFD5-A147-A15B-6F530C31F0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AE2201-63D7-D74B-B740-1D09E766A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27E8D8-EF40-414A-95A7-337554071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27365D-A280-0740-979B-CED2FBE40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05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81FE9-FDBF-D04C-9548-C9F533AF9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C851F-81BD-0B4A-A91D-F05BF73C0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C743E-A56A-9D4E-A343-E90C4D82F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FA2B5-8A47-9643-BD51-AF80E0E91286}" type="datetimeFigureOut">
              <a:rPr lang="en-US" smtClean="0"/>
              <a:t>1/11/20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15F7A-9EFA-ED4E-BB80-A9C5F0447A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E0F89-81F6-DA44-9C78-F37317A479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8B879-45A0-0C4D-B25E-8C5A2A0C4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70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7281E-4F43-7A4F-85F8-58656CBBBB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JVET-P0025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18A453-E507-784D-87CF-07C8280FE6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Complexity Analysis and Viewing Preparation</a:t>
            </a:r>
          </a:p>
        </p:txBody>
      </p:sp>
    </p:spTree>
    <p:extLst>
      <p:ext uri="{BB962C8B-B14F-4D97-AF65-F5344CB8AC3E}">
        <p14:creationId xmlns:p14="http://schemas.microsoft.com/office/powerpoint/2010/main" val="2056963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C95D76-60F8-8E4D-9BCA-065D3971F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Complexity Analysis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D22B1D-0449-1749-8097-0C886AD15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082" y="1794970"/>
            <a:ext cx="9121835" cy="489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883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5826</TotalTime>
  <Words>8</Words>
  <Application>Microsoft Macintosh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JVET-P0025</vt:lpstr>
      <vt:lpstr>Complexity Analysis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JVET-P0025</dc:title>
  <dc:creator>Segall, Andrew</dc:creator>
  <cp:lastModifiedBy>Segall, Andrew</cp:lastModifiedBy>
  <cp:revision>6</cp:revision>
  <dcterms:created xsi:type="dcterms:W3CDTF">2020-01-10T09:48:03Z</dcterms:created>
  <dcterms:modified xsi:type="dcterms:W3CDTF">2020-01-14T11:39:23Z</dcterms:modified>
</cp:coreProperties>
</file>