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2"/>
  </p:notesMasterIdLst>
  <p:sldIdLst>
    <p:sldId id="256" r:id="rId2"/>
    <p:sldId id="261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 varScale="1">
        <p:scale>
          <a:sx n="51" d="100"/>
          <a:sy n="51" d="100"/>
        </p:scale>
        <p:origin x="20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650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JVET-P0460: </a:t>
            </a:r>
            <a:r>
              <a:rPr lang="en-US" sz="3200" dirty="0">
                <a:effectLst/>
              </a:rPr>
              <a:t>Non-CE8: Minimum QP for Palette Escape Coding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J. Zhao, S. </a:t>
            </a:r>
            <a:r>
              <a:rPr lang="en-US" sz="2800" dirty="0" err="1" smtClean="0"/>
              <a:t>Paluri</a:t>
            </a:r>
            <a:r>
              <a:rPr lang="en-US" sz="2800" dirty="0" smtClean="0"/>
              <a:t> S. Kim </a:t>
            </a:r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 to limit the minimum QP of palette escape mode similar to transform skip mode minimum </a:t>
            </a:r>
            <a:r>
              <a:rPr lang="en-US" dirty="0" err="1" smtClean="0"/>
              <a:t>Qp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Propose to adopt this bug fix into WD and VTM.</a:t>
            </a:r>
          </a:p>
          <a:p>
            <a:endParaRPr lang="en-US" dirty="0" smtClean="0"/>
          </a:p>
          <a:p>
            <a:r>
              <a:rPr lang="en-US" dirty="0" smtClean="0"/>
              <a:t>Thanks for </a:t>
            </a:r>
            <a:r>
              <a:rPr lang="en-US" dirty="0" err="1" smtClean="0"/>
              <a:t>ByteDance</a:t>
            </a:r>
            <a:r>
              <a:rPr lang="en-US" dirty="0" smtClean="0"/>
              <a:t> for cross-checking. (JVET-P0798)</a:t>
            </a:r>
          </a:p>
          <a:p>
            <a:pPr marL="109728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63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July meeting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limiting minimum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llowed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for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 skip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 was adopted as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bug fix (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JVET-O0919) .</a:t>
            </a:r>
            <a:endParaRPr lang="en-C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palette mode escape coding, there is no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transform.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similar to transform skip mode.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Proposes similar bug fix to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 the minimum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used in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palette escape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well.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lnSpcReduction="10000"/>
          </a:bodyPr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Currently in VVC 6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 skip is used, the QP is derived as</a:t>
            </a:r>
          </a:p>
          <a:p>
            <a:pPr marL="285750" indent="-28575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Max(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Qp′Y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  <a:p>
            <a:pPr marL="285750" indent="-285750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min_qp_prime_ts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minus4, is set as 6*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internalBitDepth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inputBitDepth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 side, and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min_qp_prime_ts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minus4 is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signalled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SPS</a:t>
            </a:r>
          </a:p>
          <a:p>
            <a:pPr marL="285750" indent="-285750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4 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min_qp_prime_ts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minus4	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bug fix prevents cases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which the effective quantization step size for transform skip becomes smaller than 1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also shows coding gain at low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62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Palette escape mode does not have transform, escape values are quantized directly, this is similar to transform skip mode.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propose a similar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bug fix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limits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minimum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be applied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palette escape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coding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Max( </a:t>
            </a:r>
            <a:r>
              <a:rPr lang="en-CA" sz="2200" strike="sngStrike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Qp′Y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 hangingPunct="0"/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Max( </a:t>
            </a:r>
            <a:r>
              <a:rPr lang="en-CA" sz="2200" strike="sngStrike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CA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QpPrimeTsMinChroma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Qp′Cb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CA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Cr,   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Max( </a:t>
            </a:r>
            <a:r>
              <a:rPr lang="en-CA" sz="2200" strike="sngStrike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CA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QpPrimeTsMinChroma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Qp′Cr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en-CA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16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QpPrimeTsMinChroma</a:t>
            </a:r>
            <a:r>
              <a:rPr lang="en-C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can be signalled and derived in similar ways as </a:t>
            </a:r>
            <a:r>
              <a:rPr lang="en-CA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endParaRPr lang="en-C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 min_qp_prime_chroma_ts_minus4 in SPS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C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QpPrimeChromaTsMin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4 + </a:t>
            </a:r>
            <a:r>
              <a:rPr lang="en-C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min_qp_prime_chroma_ts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minus4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74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 Low QP Dual Tree Off)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6899045"/>
              </p:ext>
            </p:extLst>
          </p:nvPr>
        </p:nvGraphicFramePr>
        <p:xfrm>
          <a:off x="914401" y="1676399"/>
          <a:ext cx="7467597" cy="3429000"/>
        </p:xfrm>
        <a:graphic>
          <a:graphicData uri="http://schemas.openxmlformats.org/drawingml/2006/table">
            <a:tbl>
              <a:tblPr/>
              <a:tblGrid>
                <a:gridCol w="2597427"/>
                <a:gridCol w="974034"/>
                <a:gridCol w="974034"/>
                <a:gridCol w="974034"/>
                <a:gridCol w="974034"/>
                <a:gridCol w="974034"/>
              </a:tblGrid>
              <a:tr h="60464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857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929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8143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 Low QP Dual Tree Off)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4896329"/>
              </p:ext>
            </p:extLst>
          </p:nvPr>
        </p:nvGraphicFramePr>
        <p:xfrm>
          <a:off x="762000" y="1219200"/>
          <a:ext cx="7772399" cy="5571000"/>
        </p:xfrm>
        <a:graphic>
          <a:graphicData uri="http://schemas.openxmlformats.org/drawingml/2006/table">
            <a:tbl>
              <a:tblPr/>
              <a:tblGrid>
                <a:gridCol w="2703444"/>
                <a:gridCol w="1013791"/>
                <a:gridCol w="1013791"/>
                <a:gridCol w="1013791"/>
                <a:gridCol w="1013791"/>
                <a:gridCol w="1013791"/>
              </a:tblGrid>
              <a:tr h="577882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Main10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9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262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9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409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612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delay B Main10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9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262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1691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8799196"/>
              </p:ext>
            </p:extLst>
          </p:nvPr>
        </p:nvGraphicFramePr>
        <p:xfrm>
          <a:off x="1295400" y="2133600"/>
          <a:ext cx="7086599" cy="3581399"/>
        </p:xfrm>
        <a:graphic>
          <a:graphicData uri="http://schemas.openxmlformats.org/drawingml/2006/table">
            <a:tbl>
              <a:tblPr/>
              <a:tblGrid>
                <a:gridCol w="2464904"/>
                <a:gridCol w="924339"/>
                <a:gridCol w="924339"/>
                <a:gridCol w="924339"/>
                <a:gridCol w="924339"/>
                <a:gridCol w="924339"/>
              </a:tblGrid>
              <a:tr h="631513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073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0259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 Low QP Dual Tree </a:t>
            </a:r>
            <a:r>
              <a:rPr lang="en-US" dirty="0" smtClean="0"/>
              <a:t>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5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 Low QP Dual Tree </a:t>
            </a:r>
            <a:r>
              <a:rPr lang="en-US" dirty="0" smtClean="0"/>
              <a:t>On)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8940815"/>
              </p:ext>
            </p:extLst>
          </p:nvPr>
        </p:nvGraphicFramePr>
        <p:xfrm>
          <a:off x="685798" y="1295400"/>
          <a:ext cx="7772403" cy="5510941"/>
        </p:xfrm>
        <a:graphic>
          <a:graphicData uri="http://schemas.openxmlformats.org/drawingml/2006/table">
            <a:tbl>
              <a:tblPr/>
              <a:tblGrid>
                <a:gridCol w="2703443"/>
                <a:gridCol w="1013792"/>
                <a:gridCol w="1013792"/>
                <a:gridCol w="1013792"/>
                <a:gridCol w="1013792"/>
                <a:gridCol w="1013792"/>
              </a:tblGrid>
              <a:tr h="560733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 Main10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62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666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62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6262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5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delay B Main10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62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666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98999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6529</TotalTime>
  <Words>821</Words>
  <Application>Microsoft Office PowerPoint</Application>
  <PresentationFormat>On-screen Show (4:3)</PresentationFormat>
  <Paragraphs>304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JVET-P0460: Non-CE8: Minimum QP for Palette Escape Coding</vt:lpstr>
      <vt:lpstr>Introduction</vt:lpstr>
      <vt:lpstr>Background</vt:lpstr>
      <vt:lpstr>Proposed</vt:lpstr>
      <vt:lpstr>Proposed</vt:lpstr>
      <vt:lpstr>Results ( Low QP Dual Tree Off)</vt:lpstr>
      <vt:lpstr>Results ( Low QP Dual Tree Off)</vt:lpstr>
      <vt:lpstr>Results ( Low QP Dual Tree On)</vt:lpstr>
      <vt:lpstr>Results ( Low QP Dual Tree On)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441</cp:revision>
  <dcterms:created xsi:type="dcterms:W3CDTF">2006-08-16T00:00:00Z</dcterms:created>
  <dcterms:modified xsi:type="dcterms:W3CDTF">2019-10-04T15:36:04Z</dcterms:modified>
</cp:coreProperties>
</file>