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83" r:id="rId4"/>
    <p:sldId id="287" r:id="rId5"/>
    <p:sldId id="277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Non-CE8: IBC chroma mode with dual-tree</a:t>
            </a:r>
            <a:br>
              <a:rPr lang="en-CA" b="1" dirty="0"/>
            </a:br>
            <a:r>
              <a:rPr lang="en-US" altLang="zh-CN" b="1" dirty="0"/>
              <a:t>(JVET-P0456)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400" dirty="0">
                <a:ea typeface="宋体" panose="02010600030101010101" pitchFamily="2" charset="-122"/>
              </a:rPr>
              <a:t>Currently in VVC CD text/VTM-6.0, chroma IBC mode under dual-tree is disabled:</a:t>
            </a:r>
          </a:p>
          <a:p>
            <a:pPr lvl="1"/>
            <a:r>
              <a:rPr lang="en-US" altLang="zh-CN" sz="2000" dirty="0"/>
              <a:t>Due to the use of subblock derivation</a:t>
            </a:r>
          </a:p>
          <a:p>
            <a:pPr lvl="1"/>
            <a:r>
              <a:rPr lang="en-US" altLang="zh-CN" sz="2000" dirty="0"/>
              <a:t>About 1.8% TGM AI loss was observed</a:t>
            </a:r>
          </a:p>
          <a:p>
            <a:r>
              <a:rPr lang="en-US" altLang="zh-CN" sz="2400" dirty="0">
                <a:ea typeface="宋体" panose="02010600030101010101" pitchFamily="2" charset="-122"/>
              </a:rPr>
              <a:t>In this contribution, a block level IBC chroma mode under dual-tree is proposed, where only 1 single block vector is used for the entire chroma CU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Simulation results show 1.21% TGM AI gain can be achieved, which is roughly 2/3 of the benefit from </a:t>
            </a:r>
            <a:r>
              <a:rPr lang="en-US" altLang="en-US" sz="2400" dirty="0" err="1">
                <a:ea typeface="宋体" panose="02010600030101010101" pitchFamily="2" charset="-122"/>
              </a:rPr>
              <a:t>uisng</a:t>
            </a:r>
            <a:r>
              <a:rPr lang="en-US" altLang="en-US" sz="2400" dirty="0">
                <a:ea typeface="宋体" panose="02010600030101010101" pitchFamily="2" charset="-122"/>
              </a:rPr>
              <a:t> subblock based chroma IBC mode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r>
              <a:rPr lang="en-US" sz="2400" dirty="0"/>
              <a:t>For a chroma CU, a block level flag is signaled </a:t>
            </a:r>
          </a:p>
          <a:p>
            <a:r>
              <a:rPr lang="en-US" sz="2400" dirty="0"/>
              <a:t>Encoder constraints for the proposed chroma IBC mode under dual-tree</a:t>
            </a:r>
          </a:p>
          <a:p>
            <a:pPr lvl="1"/>
            <a:r>
              <a:rPr lang="en-US" sz="1600" dirty="0"/>
              <a:t>The samples in the collocated </a:t>
            </a:r>
            <a:r>
              <a:rPr lang="en-US" sz="1600" dirty="0" err="1"/>
              <a:t>luma</a:t>
            </a:r>
            <a:r>
              <a:rPr lang="en-US" sz="1600" dirty="0"/>
              <a:t> area shall be all coded in IBC mode and with the same </a:t>
            </a:r>
            <a:r>
              <a:rPr lang="en-US" sz="1600" dirty="0" err="1"/>
              <a:t>luma</a:t>
            </a:r>
            <a:r>
              <a:rPr lang="en-US" sz="1600" dirty="0"/>
              <a:t> BV</a:t>
            </a:r>
          </a:p>
          <a:p>
            <a:r>
              <a:rPr lang="en-US" sz="2000" dirty="0"/>
              <a:t>For chroma CU, a flag is used to signal if IBC mode is chosen</a:t>
            </a:r>
          </a:p>
          <a:p>
            <a:pPr lvl="1"/>
            <a:r>
              <a:rPr lang="en-US" sz="1600" dirty="0"/>
              <a:t>if coded in IBC mode, the top-left corner’s collocated </a:t>
            </a:r>
            <a:r>
              <a:rPr lang="en-US" sz="1600" dirty="0" err="1"/>
              <a:t>luma</a:t>
            </a:r>
            <a:r>
              <a:rPr lang="en-US" sz="1600" dirty="0"/>
              <a:t> BV is used for BV derivation</a:t>
            </a:r>
          </a:p>
          <a:p>
            <a:pPr lvl="1"/>
            <a:r>
              <a:rPr lang="en-US" sz="1600" dirty="0"/>
              <a:t>Only when the encoder constraint is met can the chroma CU choose IBC mode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8C876-BCC1-4B09-AD2A-5C02C763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1ED1D0-7A89-4552-B45C-2690C6E01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en-US" dirty="0"/>
              <a:t>The proposed method is compared with two anchors: VTM-6.0 (no chroma IBC under dual-tree) and the subblock based chroma IBC under dual-tree</a:t>
            </a:r>
            <a:endParaRPr lang="en-GB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6DE27D-161E-4FF1-BD88-E77B18BD6A2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73016"/>
            <a:ext cx="8075240" cy="3159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816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In this contribution, </a:t>
            </a:r>
            <a:r>
              <a:rPr lang="en-US" sz="2800" dirty="0"/>
              <a:t>chroma IBC mode under dual-tree condition is proposed as a block level mode</a:t>
            </a:r>
          </a:p>
          <a:p>
            <a:r>
              <a:rPr lang="en-US" sz="2800" dirty="0"/>
              <a:t>Coding efficiency improvement of 1.21%/0.53%/0.00% for TGM class is observed</a:t>
            </a:r>
          </a:p>
          <a:p>
            <a:pPr lvl="1"/>
            <a:r>
              <a:rPr lang="en-US" sz="2400" dirty="0"/>
              <a:t>About 2/3 of the benefit from subblock based chroma IBC mode is back</a:t>
            </a:r>
          </a:p>
          <a:p>
            <a:pPr lvl="1"/>
            <a:r>
              <a:rPr lang="en-US" sz="2400" dirty="0"/>
              <a:t>Assertion that no decoder complexity is added</a:t>
            </a:r>
            <a:endParaRPr lang="en-CA" sz="2400" dirty="0"/>
          </a:p>
          <a:p>
            <a:r>
              <a:rPr lang="en-CA" sz="2800" dirty="0"/>
              <a:t>Thanks Alibaba for performing the crosscheck!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13077</TotalTime>
  <Words>283</Words>
  <Application>Microsoft Office PowerPoint</Application>
  <PresentationFormat>全屏显示(4:3)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Non-CE8: IBC chroma mode with dual-tree (JVET-P0456)</vt:lpstr>
      <vt:lpstr>Summary</vt:lpstr>
      <vt:lpstr>Proposed methods</vt:lpstr>
      <vt:lpstr>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331</cp:revision>
  <dcterms:created xsi:type="dcterms:W3CDTF">2010-10-25T03:40:34Z</dcterms:created>
  <dcterms:modified xsi:type="dcterms:W3CDTF">2019-10-04T13:16:44Z</dcterms:modified>
</cp:coreProperties>
</file>