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46" r:id="rId6"/>
    <p:sldId id="453" r:id="rId7"/>
    <p:sldId id="461" r:id="rId8"/>
    <p:sldId id="456" r:id="rId9"/>
    <p:sldId id="462" r:id="rId10"/>
    <p:sldId id="463" r:id="rId11"/>
    <p:sldId id="451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4" autoAdjust="0"/>
    <p:restoredTop sz="94150" autoAdjust="0"/>
  </p:normalViewPr>
  <p:slideViewPr>
    <p:cSldViewPr snapToGrid="0">
      <p:cViewPr varScale="1">
        <p:scale>
          <a:sx n="137" d="100"/>
          <a:sy n="137" d="100"/>
        </p:scale>
        <p:origin x="954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9/30/2019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9/30/2019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944536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Non-CE4: Unification of merge interpolation filter</a:t>
            </a:r>
          </a:p>
          <a:p>
            <a:r>
              <a:rPr lang="en-US" sz="3600" dirty="0">
                <a:latin typeface="Century Gothic" panose="020B0502020202020204" pitchFamily="34" charset="0"/>
              </a:rPr>
              <a:t>(triangle and pairwise-average)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JVET-P0340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P. Bordes, A. Robert, F. Le-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F. Galpin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Problems							</a:t>
            </a:r>
            <a:r>
              <a:rPr lang="en-US" sz="2400" dirty="0"/>
              <a:t>JVET_P0340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/>
              <a:t>Switchable interpolation-filter (AIF) is </a:t>
            </a:r>
            <a:r>
              <a:rPr lang="en-US" b="1" u="sng" dirty="0"/>
              <a:t>not enabled in triangle-merge</a:t>
            </a:r>
          </a:p>
          <a:p>
            <a:pPr lvl="1"/>
            <a:r>
              <a:rPr lang="en-US" dirty="0"/>
              <a:t>Whereas index of interpolation-filter (</a:t>
            </a:r>
            <a:r>
              <a:rPr lang="en-US" i="1" dirty="0" err="1"/>
              <a:t>hpelIfIdx</a:t>
            </a:r>
            <a:r>
              <a:rPr lang="en-US" dirty="0"/>
              <a:t>) is inherited in other merge modes (HMVP, spatial &amp; pairwise, MMVD)</a:t>
            </a:r>
          </a:p>
          <a:p>
            <a:pPr lvl="1"/>
            <a:endParaRPr lang="en-US" dirty="0"/>
          </a:p>
          <a:p>
            <a:r>
              <a:rPr lang="en-US" b="1" dirty="0"/>
              <a:t>Derived interpolation-filter </a:t>
            </a:r>
            <a:r>
              <a:rPr lang="en-US" b="1" u="sng" dirty="0"/>
              <a:t>index in pairwise-average is biased to 0</a:t>
            </a:r>
          </a:p>
          <a:p>
            <a:pPr lvl="1"/>
            <a:r>
              <a:rPr lang="en-US" i="1" dirty="0" err="1"/>
              <a:t>hpelIfIdx</a:t>
            </a:r>
            <a:r>
              <a:rPr lang="en-US" i="1" dirty="0"/>
              <a:t> </a:t>
            </a:r>
            <a:r>
              <a:rPr lang="en-US" dirty="0"/>
              <a:t>is zero unless two candidates have index equal to 1:</a:t>
            </a:r>
          </a:p>
          <a:p>
            <a:pPr lvl="1"/>
            <a:endParaRPr lang="en-US" dirty="0"/>
          </a:p>
          <a:p>
            <a:pPr marL="342900" lvl="1" indent="0" algn="ctr">
              <a:buNone/>
            </a:pPr>
            <a:r>
              <a:rPr lang="fr-FR" i="1" dirty="0" err="1"/>
              <a:t>hpelIfIdx</a:t>
            </a:r>
            <a:r>
              <a:rPr lang="fr-FR" dirty="0"/>
              <a:t>  = min ( </a:t>
            </a:r>
            <a:r>
              <a:rPr lang="fr-FR" i="1" dirty="0"/>
              <a:t>hpelIfIdx-</a:t>
            </a:r>
            <a:r>
              <a:rPr lang="fr-FR" dirty="0"/>
              <a:t>0 , </a:t>
            </a:r>
            <a:r>
              <a:rPr lang="fr-FR" i="1" dirty="0"/>
              <a:t>hpelIfIdx-1 )</a:t>
            </a:r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Proposal: unification				</a:t>
            </a:r>
            <a:r>
              <a:rPr lang="en-US" sz="2400" dirty="0"/>
              <a:t>JVET_P0340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/>
              <a:t>Enabling AIF for triangle-merge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r>
              <a:rPr lang="en-US" b="1" dirty="0"/>
              <a:t>Derived AIF index in pairwise-average more likely to propagate</a:t>
            </a:r>
            <a:r>
              <a:rPr lang="fr-FR" b="1" i="1" dirty="0"/>
              <a:t> </a:t>
            </a:r>
            <a:r>
              <a:rPr lang="fr-FR" b="1" dirty="0"/>
              <a:t>non-</a:t>
            </a:r>
            <a:r>
              <a:rPr lang="fr-FR" b="1" dirty="0" err="1"/>
              <a:t>zero</a:t>
            </a:r>
            <a:r>
              <a:rPr lang="fr-FR" b="1" dirty="0"/>
              <a:t> </a:t>
            </a:r>
            <a:r>
              <a:rPr lang="fr-FR" b="1" i="1" dirty="0" err="1"/>
              <a:t>hpelIfIdx</a:t>
            </a:r>
            <a:r>
              <a:rPr lang="en-US" b="1" dirty="0"/>
              <a:t> :</a:t>
            </a:r>
          </a:p>
          <a:p>
            <a:pPr lvl="1"/>
            <a:endParaRPr lang="en-US" dirty="0"/>
          </a:p>
          <a:p>
            <a:pPr marL="342900" lvl="1" indent="0" algn="ctr">
              <a:buNone/>
            </a:pPr>
            <a:r>
              <a:rPr lang="fr-FR" i="1" dirty="0" err="1"/>
              <a:t>hpelIfIdx</a:t>
            </a:r>
            <a:r>
              <a:rPr lang="fr-FR" dirty="0"/>
              <a:t>  = max ( </a:t>
            </a:r>
            <a:r>
              <a:rPr lang="fr-FR" i="1" dirty="0"/>
              <a:t>hpelIfIdx-</a:t>
            </a:r>
            <a:r>
              <a:rPr lang="fr-FR" dirty="0"/>
              <a:t>0 , </a:t>
            </a:r>
            <a:r>
              <a:rPr lang="fr-FR" i="1" dirty="0"/>
              <a:t>hpelIfIdx-1 )</a:t>
            </a:r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76529D-FFA7-4A1D-B43B-EF862C925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6170" y="1025422"/>
            <a:ext cx="2565400" cy="154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76445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915286"/>
            <a:ext cx="8731307" cy="3529317"/>
          </a:xfrm>
        </p:spPr>
        <p:txBody>
          <a:bodyPr/>
          <a:lstStyle/>
          <a:p>
            <a:r>
              <a:rPr lang="en-US" b="1" dirty="0"/>
              <a:t>Proposed AIF enabled with triangle-merge + pairwise-average</a:t>
            </a:r>
            <a:endParaRPr lang="fr-FR" b="1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612C119-1DB9-4D8B-8BAB-85F746F36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pPr algn="l"/>
            <a:r>
              <a:rPr lang="en-US" dirty="0"/>
              <a:t>Results							</a:t>
            </a:r>
            <a:r>
              <a:rPr lang="en-US" sz="2400" dirty="0"/>
              <a:t>JVET_P0340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DD167E9-0BA0-4184-B5BD-6C4A2A88D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149" y="1768582"/>
            <a:ext cx="6835987" cy="222522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0391B84-9A9B-4BC0-8623-8E7CDF9AFD89}"/>
              </a:ext>
            </a:extLst>
          </p:cNvPr>
          <p:cNvSpPr txBox="1"/>
          <p:nvPr/>
        </p:nvSpPr>
        <p:spPr>
          <a:xfrm>
            <a:off x="426862" y="4321492"/>
            <a:ext cx="5272277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600" dirty="0" err="1">
                <a:latin typeface="Century Gothic" panose="020B0502020202020204" pitchFamily="34" charset="0"/>
              </a:rPr>
              <a:t>Thanks</a:t>
            </a:r>
            <a:r>
              <a:rPr lang="fr-FR" sz="1600" dirty="0">
                <a:latin typeface="Century Gothic" panose="020B0502020202020204" pitchFamily="34" charset="0"/>
              </a:rPr>
              <a:t> to </a:t>
            </a:r>
            <a:r>
              <a:rPr lang="fr-FR" sz="1600" dirty="0" err="1">
                <a:latin typeface="Century Gothic" panose="020B0502020202020204" pitchFamily="34" charset="0"/>
              </a:rPr>
              <a:t>Bytedance</a:t>
            </a:r>
            <a:r>
              <a:rPr lang="fr-FR" sz="1600" dirty="0">
                <a:latin typeface="Century Gothic" panose="020B0502020202020204" pitchFamily="34" charset="0"/>
              </a:rPr>
              <a:t> for cross-checking (JVET_P0658)</a:t>
            </a: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39964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915286"/>
            <a:ext cx="8731307" cy="3529317"/>
          </a:xfrm>
        </p:spPr>
        <p:txBody>
          <a:bodyPr/>
          <a:lstStyle/>
          <a:p>
            <a:r>
              <a:rPr lang="en-US" b="1" dirty="0"/>
              <a:t>Proposed AIF enabled with triangle-merge</a:t>
            </a:r>
            <a:endParaRPr lang="fr-FR" b="1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612C119-1DB9-4D8B-8BAB-85F746F36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pPr algn="l"/>
            <a:r>
              <a:rPr lang="en-US" dirty="0"/>
              <a:t>Results							</a:t>
            </a:r>
            <a:r>
              <a:rPr lang="en-US" sz="2400" dirty="0"/>
              <a:t>JVET_P0340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391B84-9A9B-4BC0-8623-8E7CDF9AFD89}"/>
              </a:ext>
            </a:extLst>
          </p:cNvPr>
          <p:cNvSpPr txBox="1"/>
          <p:nvPr/>
        </p:nvSpPr>
        <p:spPr>
          <a:xfrm>
            <a:off x="426862" y="4321492"/>
            <a:ext cx="5272277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600" dirty="0" err="1">
                <a:latin typeface="Century Gothic" panose="020B0502020202020204" pitchFamily="34" charset="0"/>
              </a:rPr>
              <a:t>Thanks</a:t>
            </a:r>
            <a:r>
              <a:rPr lang="fr-FR" sz="1600" dirty="0">
                <a:latin typeface="Century Gothic" panose="020B0502020202020204" pitchFamily="34" charset="0"/>
              </a:rPr>
              <a:t> to </a:t>
            </a:r>
            <a:r>
              <a:rPr lang="fr-FR" sz="1600" dirty="0" err="1">
                <a:latin typeface="Century Gothic" panose="020B0502020202020204" pitchFamily="34" charset="0"/>
              </a:rPr>
              <a:t>Bytedance</a:t>
            </a:r>
            <a:r>
              <a:rPr lang="fr-FR" sz="1600" dirty="0">
                <a:latin typeface="Century Gothic" panose="020B0502020202020204" pitchFamily="34" charset="0"/>
              </a:rPr>
              <a:t> for cross-checking (JVET_P0658)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2CD082-ADA5-4A73-9E0B-FD6802DCB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148" y="1758042"/>
            <a:ext cx="6835987" cy="221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60498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915286"/>
            <a:ext cx="8731307" cy="3529317"/>
          </a:xfrm>
        </p:spPr>
        <p:txBody>
          <a:bodyPr/>
          <a:lstStyle/>
          <a:p>
            <a:r>
              <a:rPr lang="en-US" b="1" dirty="0"/>
              <a:t>Proposed AIF enabled with pairwise-average</a:t>
            </a:r>
            <a:endParaRPr lang="fr-FR" b="1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612C119-1DB9-4D8B-8BAB-85F746F36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pPr algn="l"/>
            <a:r>
              <a:rPr lang="en-US" dirty="0"/>
              <a:t>Results							</a:t>
            </a:r>
            <a:r>
              <a:rPr lang="en-US" sz="2400" dirty="0"/>
              <a:t>JVET_P0340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391B84-9A9B-4BC0-8623-8E7CDF9AFD89}"/>
              </a:ext>
            </a:extLst>
          </p:cNvPr>
          <p:cNvSpPr txBox="1"/>
          <p:nvPr/>
        </p:nvSpPr>
        <p:spPr>
          <a:xfrm>
            <a:off x="426862" y="4321492"/>
            <a:ext cx="5272277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600" dirty="0" err="1">
                <a:latin typeface="Century Gothic" panose="020B0502020202020204" pitchFamily="34" charset="0"/>
              </a:rPr>
              <a:t>Thanks</a:t>
            </a:r>
            <a:r>
              <a:rPr lang="fr-FR" sz="1600" dirty="0">
                <a:latin typeface="Century Gothic" panose="020B0502020202020204" pitchFamily="34" charset="0"/>
              </a:rPr>
              <a:t> to </a:t>
            </a:r>
            <a:r>
              <a:rPr lang="fr-FR" sz="1600" dirty="0" err="1">
                <a:latin typeface="Century Gothic" panose="020B0502020202020204" pitchFamily="34" charset="0"/>
              </a:rPr>
              <a:t>Bytedance</a:t>
            </a:r>
            <a:r>
              <a:rPr lang="fr-FR" sz="1600" dirty="0">
                <a:latin typeface="Century Gothic" panose="020B0502020202020204" pitchFamily="34" charset="0"/>
              </a:rPr>
              <a:t> for cross-checking (JVET_P0658)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1CDE1D-A3F6-4B0A-9022-E5D0B44D5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147" y="1762972"/>
            <a:ext cx="6835987" cy="221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90392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12455</TotalTime>
  <Words>222</Words>
  <Application>Microsoft Office PowerPoint</Application>
  <PresentationFormat>On-screen Show (16:9)</PresentationFormat>
  <Paragraphs>44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Problems       JVET_P0340</vt:lpstr>
      <vt:lpstr>Proposal: unification    JVET_P0340</vt:lpstr>
      <vt:lpstr>Results       JVET_P0340</vt:lpstr>
      <vt:lpstr>Results       JVET_P0340</vt:lpstr>
      <vt:lpstr>Results       JVET_P0340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Bordes Philippe</cp:lastModifiedBy>
  <cp:revision>1101</cp:revision>
  <cp:lastPrinted>2018-02-07T16:54:36Z</cp:lastPrinted>
  <dcterms:created xsi:type="dcterms:W3CDTF">2015-05-07T16:31:13Z</dcterms:created>
  <dcterms:modified xsi:type="dcterms:W3CDTF">2019-09-30T12:39:46Z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