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10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0AE1E-25EE-46C8-94AC-A0D769E222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5A5F9B-4D48-4D79-B26E-DDE59E8FEA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B2631-9FE0-4E91-9B6D-92858EBF9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3B30C-59D7-47A4-82FD-4760F5EB3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E4F855-0DC7-436A-BBAD-B53B75683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747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CF993-2425-47A9-9DC3-F83312CF2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61E773-01E6-4779-9920-2C30548C15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E1945-1B97-4CEF-897A-016DCDC8A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C7A38-05F4-4E67-BB0E-717F3610A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F5549-CD38-416F-B919-72B61B1B8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015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F2BE92-A629-493D-B37C-E2D9B5E55F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5CD69A-F079-43DF-B48E-DBD6F3167C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2FC1B4-B98B-44E8-A0F1-7F6A815B6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0CF7A8-0131-420C-A00A-1A912C6BF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EF5BC-E2C3-4B40-8ED4-F703EDF29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786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046E9-00A8-49D6-ABA1-A00ED4718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FD4AC7-15AC-4647-A811-467BF79FAB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73267A-A7B5-4F36-9004-A93CCFA4C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BE5E4-D960-45A3-8F22-915651E6C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AED27-F852-4E0C-8732-9ECF6D314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09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EC6BF-1C3C-4B9A-B6D5-074FD726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4545E9-F920-4620-8BC4-B9F777C14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51F34-7D1B-4BEB-A0DE-BE64A77D7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C8475-A079-41C6-8972-CE9667934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89966-52C1-4DE9-8741-DE120F2D3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788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4D075-FFA7-4625-BC25-1FF406936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4205A-F803-4E68-9028-BB7FB56D0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08E806-4C97-4F47-873F-F2BBB14B85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D6272E-974C-4490-AE67-6186106CA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78413F-915F-40C9-ABD6-F2D06F5DF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7F91C-023B-4643-AD65-DB0FAF00E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492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52DAA-D855-477E-BE39-9480DC788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57B260-2B23-4335-B3A0-4D4240A54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FD1AFD-CDC3-417F-B1D7-402FE27443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9E6617-13B4-4B21-810C-BD350F1474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3C8130-37F3-4DBD-96C7-E75D6404B2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66D3E3-0BEE-4001-B217-2A6EC230A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AAF23B-02DD-4979-8D76-3C3692AFB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653025-14E2-4FAB-BCEF-913FEF041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24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47A4E-80B0-4C53-8E99-C84FA217C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C9B0D1-902C-4F60-B0F7-CE015AAC0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3B6A9C-859E-4A1B-AE65-A347B6865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4D0330-DBEB-4048-9442-BF3D26C5B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912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FE4F47-BD0B-4DEE-ADCA-DB88D5CA8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617292-A5F9-4AA9-960A-681011042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52A763-0539-431B-B2E5-C4DDFE647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6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69A11-B5AC-482B-A1FD-F3F92191D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5EC23-C788-407B-8547-13FE127B8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7F20EE-5453-4499-90B8-14830CDB54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8BF7D1-FB5F-4821-B855-2E98F81A3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78055-FEC1-434C-90CB-39984ACF5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01DB05-666A-4459-BBA6-9934445FD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24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FA107-772B-4FB5-8C08-6DE606872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560683-BC9E-404F-A85E-15677D1456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C295FE-0DF4-4607-87C5-10406EC400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4C9A97-2A6E-4D4E-8952-6EFF9DFAA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60C77-544F-4C55-BC8B-046A892EC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0E71DA-AEB2-4993-972C-5712095F1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023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17692-F3FD-4506-AF1C-98199F2FF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BC360-44F4-4C29-9D08-C30C9E575B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47621-0B06-49BC-8D01-42CD2CA5AF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C6267-5280-4DAB-ADDB-DFC69F43E7F8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B1EE8-E04A-426C-A6AB-053DCB7CDF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3CC11-CA48-4EE8-8B05-9A07899A32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87C9E-3FD6-408A-9A21-DB776E437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37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3C7BE-70A2-438B-9AA4-67F692C22B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Non-CE2: unification of chroma residual scaling design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87DD3-2865-4C98-B9AD-39BE3B903B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593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21F2-B18C-49F5-B5CA-77E1ADE05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Problem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FEF1B-3B85-4E8B-8BF5-FCF96126EE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dirty="0"/>
              <a:t>Chroma residual scaling (CRS) is a component of LMCS. </a:t>
            </a:r>
          </a:p>
          <a:p>
            <a:r>
              <a:rPr lang="en-CA" sz="3200" dirty="0"/>
              <a:t>CRS scales chroma residual values by a factor derived from the average value of the corresponding </a:t>
            </a:r>
            <a:r>
              <a:rPr lang="en-CA" sz="3200" dirty="0" err="1"/>
              <a:t>luma</a:t>
            </a:r>
            <a:r>
              <a:rPr lang="en-CA" sz="3200" dirty="0"/>
              <a:t> prediction block</a:t>
            </a:r>
          </a:p>
          <a:p>
            <a:r>
              <a:rPr lang="en-CA" sz="3200" dirty="0"/>
              <a:t>VTM5.0 design of CRS results in a pipeline latency. </a:t>
            </a:r>
          </a:p>
          <a:p>
            <a:r>
              <a:rPr lang="en-CA" sz="3200" dirty="0"/>
              <a:t>Several non-CE2 contributions intend to address this issue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04402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E5050-D659-4095-A679-51284F3A9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CE2-related </a:t>
            </a:r>
            <a:r>
              <a:rPr lang="fr-FR" dirty="0" err="1"/>
              <a:t>proposals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5343D7-2BA0-4072-97B6-4337BF7C5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Category 1:  explicit signalling of the CRS values</a:t>
            </a:r>
          </a:p>
          <a:p>
            <a:pPr lvl="1"/>
            <a:r>
              <a:rPr lang="en-CA" dirty="0"/>
              <a:t>various levels of spatial granularity: </a:t>
            </a:r>
          </a:p>
          <a:p>
            <a:pPr lvl="2"/>
            <a:r>
              <a:rPr lang="en-CA" dirty="0"/>
              <a:t>Slice (O0232 method 2.2)</a:t>
            </a:r>
          </a:p>
          <a:p>
            <a:pPr lvl="2"/>
            <a:r>
              <a:rPr lang="en-CA" dirty="0" err="1"/>
              <a:t>NxN</a:t>
            </a:r>
            <a:r>
              <a:rPr lang="en-CA" dirty="0"/>
              <a:t> CTU (O0429 option1)</a:t>
            </a:r>
          </a:p>
          <a:p>
            <a:pPr lvl="2"/>
            <a:endParaRPr lang="en-CA" dirty="0"/>
          </a:p>
          <a:p>
            <a:r>
              <a:rPr lang="en-CA" dirty="0"/>
              <a:t>Category 2: implicit derivation of the CRS values</a:t>
            </a:r>
          </a:p>
          <a:p>
            <a:pPr lvl="1"/>
            <a:r>
              <a:rPr lang="en-CA" dirty="0"/>
              <a:t>various levels of spatial granularity: </a:t>
            </a:r>
          </a:p>
          <a:p>
            <a:pPr lvl="2"/>
            <a:r>
              <a:rPr lang="en-CA" dirty="0"/>
              <a:t>Slice (O0232 method 1, O0618)</a:t>
            </a:r>
          </a:p>
          <a:p>
            <a:pPr lvl="2"/>
            <a:r>
              <a:rPr lang="en-CA" dirty="0"/>
              <a:t>CTU (O0627)</a:t>
            </a:r>
          </a:p>
          <a:p>
            <a:pPr lvl="2"/>
            <a:r>
              <a:rPr lang="en-CA" dirty="0"/>
              <a:t>VPDU (O0429 option2)</a:t>
            </a:r>
          </a:p>
          <a:p>
            <a:pPr lvl="1"/>
            <a:r>
              <a:rPr lang="en-CA" dirty="0"/>
              <a:t>CTU/VPDU level: use neighboring </a:t>
            </a:r>
            <a:r>
              <a:rPr lang="en-CA" dirty="0" err="1"/>
              <a:t>luma</a:t>
            </a:r>
            <a:r>
              <a:rPr lang="en-CA" dirty="0"/>
              <a:t> samples of the CTU/VPDU</a:t>
            </a:r>
          </a:p>
        </p:txBody>
      </p:sp>
    </p:spTree>
    <p:extLst>
      <p:ext uri="{BB962C8B-B14F-4D97-AF65-F5344CB8AC3E}">
        <p14:creationId xmlns:p14="http://schemas.microsoft.com/office/powerpoint/2010/main" val="2321735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EC89D-80AC-4AEE-BC93-F234733DF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Properties</a:t>
            </a:r>
            <a:r>
              <a:rPr lang="fr-FR" dirty="0"/>
              <a:t> of </a:t>
            </a:r>
            <a:r>
              <a:rPr lang="fr-FR" dirty="0" err="1"/>
              <a:t>each</a:t>
            </a:r>
            <a:r>
              <a:rPr lang="fr-FR" dirty="0"/>
              <a:t> design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D217D-2A72-4BBA-8E1D-A8C93F0503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/>
              <a:t>Explicit signalling</a:t>
            </a:r>
          </a:p>
          <a:p>
            <a:pPr lvl="1"/>
            <a:r>
              <a:rPr lang="en-CA" dirty="0"/>
              <a:t>Solves the latency problem </a:t>
            </a:r>
          </a:p>
          <a:p>
            <a:pPr lvl="1"/>
            <a:r>
              <a:rPr lang="en-CA" dirty="0"/>
              <a:t>Removes the chroma-to-</a:t>
            </a:r>
            <a:r>
              <a:rPr lang="en-CA" dirty="0" err="1"/>
              <a:t>luma</a:t>
            </a:r>
            <a:r>
              <a:rPr lang="en-CA" dirty="0"/>
              <a:t> dependency</a:t>
            </a:r>
          </a:p>
          <a:p>
            <a:pPr lvl="1"/>
            <a:r>
              <a:rPr lang="en-CA" dirty="0"/>
              <a:t>Signalling overhead (at maximum CTU granularity seems to be needed)</a:t>
            </a:r>
          </a:p>
          <a:p>
            <a:pPr lvl="2"/>
            <a:r>
              <a:rPr lang="en-CA" dirty="0"/>
              <a:t>using one single CRS value per slice observed to perform well for SDR CTC (some penalty observed for HDR PQ)</a:t>
            </a:r>
          </a:p>
          <a:p>
            <a:pPr lvl="1"/>
            <a:endParaRPr lang="en-CA" dirty="0"/>
          </a:p>
          <a:p>
            <a:r>
              <a:rPr lang="en-CA" dirty="0"/>
              <a:t>Implicit derivation </a:t>
            </a:r>
          </a:p>
          <a:p>
            <a:pPr lvl="1"/>
            <a:r>
              <a:rPr lang="en-CA" dirty="0"/>
              <a:t>Solves the latency problem </a:t>
            </a:r>
          </a:p>
          <a:p>
            <a:pPr lvl="1"/>
            <a:r>
              <a:rPr lang="en-CA" dirty="0"/>
              <a:t>Does not remove the chroma-to-</a:t>
            </a:r>
            <a:r>
              <a:rPr lang="en-CA" dirty="0" err="1"/>
              <a:t>luma</a:t>
            </a:r>
            <a:r>
              <a:rPr lang="en-CA" dirty="0"/>
              <a:t> dependency</a:t>
            </a:r>
          </a:p>
          <a:p>
            <a:pPr lvl="1"/>
            <a:r>
              <a:rPr lang="en-CA" dirty="0"/>
              <a:t>No signalling overhead enabling better localization of the CRS process</a:t>
            </a:r>
          </a:p>
          <a:p>
            <a:pPr lvl="2"/>
            <a:r>
              <a:rPr lang="en-CA" dirty="0"/>
              <a:t>beneficial for content with large </a:t>
            </a:r>
            <a:r>
              <a:rPr lang="en-CA" dirty="0" err="1"/>
              <a:t>luma</a:t>
            </a:r>
            <a:r>
              <a:rPr lang="en-CA" dirty="0"/>
              <a:t> variations, such as HDR PQ content</a:t>
            </a:r>
          </a:p>
        </p:txBody>
      </p:sp>
    </p:spTree>
    <p:extLst>
      <p:ext uri="{BB962C8B-B14F-4D97-AF65-F5344CB8AC3E}">
        <p14:creationId xmlns:p14="http://schemas.microsoft.com/office/powerpoint/2010/main" val="1361986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874A3-1FF4-4E86-A4E3-558CCE7AA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 dirty="0"/>
              <a:t> solution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42730F-F9EB-484C-9CF7-6FDCC2C7B0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CA" dirty="0"/>
              <a:t>SPS-level flag : explicit/implicit CRS </a:t>
            </a:r>
          </a:p>
          <a:p>
            <a:pPr hangingPunct="0"/>
            <a:r>
              <a:rPr lang="en-CA" dirty="0"/>
              <a:t>16-pieces LM model signalled in APS, as in VTM5.0</a:t>
            </a:r>
          </a:p>
          <a:p>
            <a:pPr hangingPunct="0"/>
            <a:endParaRPr lang="en-CA" dirty="0"/>
          </a:p>
          <a:p>
            <a:pPr hangingPunct="0"/>
            <a:r>
              <a:rPr lang="en-CA" dirty="0"/>
              <a:t>At slice level, the following signalling applies:</a:t>
            </a:r>
            <a:endParaRPr lang="en-US" dirty="0"/>
          </a:p>
          <a:p>
            <a:pPr lvl="1" hangingPunct="0"/>
            <a:r>
              <a:rPr lang="en-CA" dirty="0"/>
              <a:t>If explicit signalling is used</a:t>
            </a:r>
            <a:endParaRPr lang="en-US" dirty="0"/>
          </a:p>
          <a:p>
            <a:pPr lvl="2" hangingPunct="0"/>
            <a:r>
              <a:rPr lang="en-CA" dirty="0"/>
              <a:t>CRS values signalled per </a:t>
            </a:r>
            <a:r>
              <a:rPr lang="en-CA" dirty="0" err="1"/>
              <a:t>n×m</a:t>
            </a:r>
            <a:r>
              <a:rPr lang="en-CA" dirty="0"/>
              <a:t> CTUs </a:t>
            </a:r>
          </a:p>
          <a:p>
            <a:pPr lvl="2" hangingPunct="0"/>
            <a:r>
              <a:rPr lang="en-CA" dirty="0"/>
              <a:t>n, m signalled in slice header</a:t>
            </a:r>
          </a:p>
          <a:p>
            <a:pPr lvl="2" hangingPunct="0"/>
            <a:endParaRPr lang="en-CA" dirty="0"/>
          </a:p>
          <a:p>
            <a:pPr lvl="1" hangingPunct="0"/>
            <a:r>
              <a:rPr lang="en-CA" dirty="0"/>
              <a:t>If implicit derivation is used</a:t>
            </a:r>
            <a:endParaRPr lang="en-US" dirty="0"/>
          </a:p>
          <a:p>
            <a:pPr lvl="2" hangingPunct="0"/>
            <a:r>
              <a:rPr lang="en-CA" dirty="0"/>
              <a:t>CRS values inferred at VPDU level</a:t>
            </a:r>
          </a:p>
          <a:p>
            <a:pPr lvl="2" hangingPunct="0"/>
            <a:r>
              <a:rPr lang="en-CA" dirty="0"/>
              <a:t>Using M top &amp; M left VPDU neighboring </a:t>
            </a:r>
            <a:r>
              <a:rPr lang="en-CA" dirty="0" err="1"/>
              <a:t>luma</a:t>
            </a:r>
            <a:r>
              <a:rPr lang="en-CA" dirty="0"/>
              <a:t> samples (M=min(CTUSize,64))</a:t>
            </a:r>
          </a:p>
          <a:p>
            <a:pPr lvl="2" hangingPunct="0"/>
            <a:endParaRPr lang="en-CA" dirty="0"/>
          </a:p>
          <a:p>
            <a:pPr hangingPunct="0"/>
            <a:r>
              <a:rPr lang="fr-FR" dirty="0" err="1"/>
              <a:t>Applies</a:t>
            </a:r>
            <a:r>
              <a:rPr lang="fr-FR" dirty="0"/>
              <a:t> for </a:t>
            </a:r>
            <a:r>
              <a:rPr lang="fr-FR" dirty="0" err="1"/>
              <a:t>both</a:t>
            </a:r>
            <a:r>
              <a:rPr lang="fr-FR" dirty="0"/>
              <a:t> Dual </a:t>
            </a:r>
            <a:r>
              <a:rPr lang="fr-FR" dirty="0" err="1"/>
              <a:t>Tree</a:t>
            </a:r>
            <a:r>
              <a:rPr lang="fr-FR" dirty="0"/>
              <a:t> and Single </a:t>
            </a:r>
            <a:r>
              <a:rPr lang="fr-FR" dirty="0" err="1"/>
              <a:t>Tree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902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D0507-8752-4B8B-A3E8-BA36EA304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- SDR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B63D5-A03B-40FC-AD5B-916CCF68F6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explicit signalling (</a:t>
            </a:r>
            <a:r>
              <a:rPr lang="en-CA" dirty="0" err="1"/>
              <a:t>nxm</a:t>
            </a:r>
            <a:r>
              <a:rPr lang="en-CA" dirty="0"/>
              <a:t> &gt; #CTUs in one slice) is used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9056DB-03CE-4444-986F-6BC849AB8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503" y="2430579"/>
            <a:ext cx="5945661" cy="417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59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FE16A-DCC3-48A3-8491-0EAAC09F5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– HDR PQ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83CBE-705F-4E65-8A71-F732E0EE3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implicit derivation on VPDU level is used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B9723A-3C71-482A-870F-0D2F4F34E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02" y="2829110"/>
            <a:ext cx="9729474" cy="12649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F84511-2154-49C4-894C-A58420CCF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702" y="4228954"/>
            <a:ext cx="9971368" cy="11480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38128D-40A8-4805-BB40-643775DFF83A}"/>
              </a:ext>
            </a:extLst>
          </p:cNvPr>
          <p:cNvSpPr txBox="1"/>
          <p:nvPr/>
        </p:nvSpPr>
        <p:spPr>
          <a:xfrm>
            <a:off x="2025570" y="2465406"/>
            <a:ext cx="4408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LQP off / LMCS on versus LQP off/LMCS 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D8725-CA7C-452E-B5B5-A459D6CDA1F4}"/>
              </a:ext>
            </a:extLst>
          </p:cNvPr>
          <p:cNvSpPr txBox="1"/>
          <p:nvPr/>
        </p:nvSpPr>
        <p:spPr>
          <a:xfrm>
            <a:off x="2025569" y="4088389"/>
            <a:ext cx="1018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114687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A2082-5062-4C69-A90C-64A2CC40E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06660-95B3-4467-880D-BDE2B49815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CA" dirty="0"/>
              <a:t>The proposed unified design for Chroma Residual Scaling eliminates pipeline dependency</a:t>
            </a:r>
          </a:p>
          <a:p>
            <a:pPr>
              <a:spcBef>
                <a:spcPts val="1800"/>
              </a:spcBef>
            </a:pPr>
            <a:r>
              <a:rPr lang="en-CA" dirty="0"/>
              <a:t>Explicit signalling and implicit derivation of CRS values are supported</a:t>
            </a:r>
          </a:p>
          <a:p>
            <a:pPr>
              <a:spcBef>
                <a:spcPts val="1800"/>
              </a:spcBef>
            </a:pPr>
            <a:r>
              <a:rPr lang="en-CA" dirty="0"/>
              <a:t>Applies both for Dual Tree and Single Tree cases</a:t>
            </a:r>
          </a:p>
          <a:p>
            <a:pPr>
              <a:spcBef>
                <a:spcPts val="1800"/>
              </a:spcBef>
            </a:pPr>
            <a:r>
              <a:rPr lang="en-CA" dirty="0"/>
              <a:t>Allows taking benefits from the 2 options depending on the content</a:t>
            </a:r>
          </a:p>
          <a:p>
            <a:pPr>
              <a:spcBef>
                <a:spcPts val="1800"/>
              </a:spcBef>
            </a:pPr>
            <a:r>
              <a:rPr lang="fr-FR" dirty="0"/>
              <a:t>S</a:t>
            </a:r>
            <a:r>
              <a:rPr lang="en-US" dirty="0" err="1"/>
              <a:t>ignificant</a:t>
            </a:r>
            <a:r>
              <a:rPr lang="en-US" dirty="0"/>
              <a:t> chroma </a:t>
            </a:r>
            <a:r>
              <a:rPr lang="en-CA" dirty="0"/>
              <a:t>performance </a:t>
            </a:r>
            <a:r>
              <a:rPr lang="en-US" dirty="0"/>
              <a:t>improvement </a:t>
            </a:r>
            <a:r>
              <a:rPr lang="en-CA" dirty="0"/>
              <a:t>compared to VTM5.0 anchor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387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392</Words>
  <Application>Microsoft Office PowerPoint</Application>
  <PresentationFormat>Widescreen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Non-CE2: unification of chroma residual scaling design</vt:lpstr>
      <vt:lpstr>Problem </vt:lpstr>
      <vt:lpstr>CE2-related proposals</vt:lpstr>
      <vt:lpstr>Properties of each design</vt:lpstr>
      <vt:lpstr>Proposed solution</vt:lpstr>
      <vt:lpstr>Experiments - SDR</vt:lpstr>
      <vt:lpstr>Experiments – HDR PQ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Edouard Francois</dc:creator>
  <cp:lastModifiedBy>Yin, Peng</cp:lastModifiedBy>
  <cp:revision>27</cp:revision>
  <dcterms:created xsi:type="dcterms:W3CDTF">2019-07-06T16:22:16Z</dcterms:created>
  <dcterms:modified xsi:type="dcterms:W3CDTF">2019-07-08T15:52:46Z</dcterms:modified>
</cp:coreProperties>
</file>