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40120-BC6F-4C6E-BB7C-5CA217124A1D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C8865B-5E97-4554-826A-882F242B8C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752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D75CB-1F5E-4E1D-B592-678529D67E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F85B79-E6B3-4764-8B74-B3B4AC5724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7B5108-7810-44C8-BBC6-2DF3BC40B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D34D4-AB80-4155-A20B-9B518CDE0AE1}" type="datetime1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A33FDD-A70D-4F82-A075-A8903AED8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E292F-6356-4E81-85B7-40D22FA8D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EB5D-80F5-4BC1-B9E3-A0B8093F8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927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9E09-9A28-44D9-AE5B-CFE0C34D1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7AF50D-A0CB-470E-8454-9DE66BFECB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0BF716-1999-47A4-B3EA-C7C2DBD84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AF8EC-0E2A-4C60-80A6-BA305D293D49}" type="datetime1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7D57E3-7175-4A26-BC69-92288E282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493C24-E5AA-4EF7-A069-CBF473FFE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EB5D-80F5-4BC1-B9E3-A0B8093F8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664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2F0E09-727E-462D-A9EB-682748AE89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55DD3F-12D5-443B-AC42-324567D78B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99BECF-3557-424C-9F54-FCCDA77A4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0E98-E64F-4072-B530-67620206DC4B}" type="datetime1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AB3DAF-8680-40BD-B57B-2989DD85D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447594-F5C2-4583-ABCC-AC01976DA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EB5D-80F5-4BC1-B9E3-A0B8093F8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695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BFC24-B692-4F79-BE87-E5C8EF926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067FEF-B156-404A-936C-303FB1B892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0EC88C-160F-4768-A86F-CE9637182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4BA1-8454-44AE-ACBB-7490A540F44C}" type="datetime1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BB5E4-C82C-4621-939B-4560EC535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C1E0AD-FA16-4E07-8108-C3A2706B1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EB5D-80F5-4BC1-B9E3-A0B8093F8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591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E29A9-113E-4E8E-982B-7D8302F58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B2BB5C-2FB9-4F5A-ABAE-C31B5B1BF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6C6A90-2049-4842-AEE1-EEA1C25CE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6C5DE-A784-4B6A-A05C-8CAB552373EB}" type="datetime1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FA8FDC-9191-416F-B3E2-7522378E0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6EEF0D-2EBB-44BC-887B-CE27BF55D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EB5D-80F5-4BC1-B9E3-A0B8093F8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68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A51DC-B7F4-41A7-B2EB-E0A982C35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AE8FE-B66F-4D71-A40C-572B75CAA6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6BD825-4DD3-4ECF-B143-A79ACC81B3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95CF3E-30F9-4648-8137-A0A70E5D8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327E2-5064-4527-B9D2-03824B5935AA}" type="datetime1">
              <a:rPr lang="en-US" smtClean="0"/>
              <a:t>7/8/2019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33D98-44C3-4B84-AB44-EF8C583E6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E32366-2B31-4374-B016-DEEB220D2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EB5D-80F5-4BC1-B9E3-A0B8093F8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734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F29B2-1559-4680-ABB7-3F429E76C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9B0CB7-A92B-49C0-92E0-37849CD7A7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88ACD5-4ADE-4536-A496-5A4D81DB26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755515-1316-4D72-AFB6-78E9A4F2DC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3EF042-259A-411A-AF6E-7435D24689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658DB0-3ABB-49E9-BAF8-0F18EAED2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8F7A1-BD54-40EE-BD2B-E8D33A4DE797}" type="datetime1">
              <a:rPr lang="en-US" smtClean="0"/>
              <a:t>7/8/2019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F0644C-7BA7-492E-AFBD-3CFD14027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ECA647-C33C-4B58-B2D8-7D536F516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EB5D-80F5-4BC1-B9E3-A0B8093F8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247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A79F6-F306-4DE6-A680-7F759417A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74B712-12E0-4712-8803-47DD726DB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EBD7-57CC-47E4-A56F-998370708640}" type="datetime1">
              <a:rPr lang="en-US" smtClean="0"/>
              <a:t>7/8/2019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D5B1BA-0922-4E1C-B433-84E988FA2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A40D63-963E-4D4E-AD56-2EC22B9CF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EB5D-80F5-4BC1-B9E3-A0B8093F8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966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77ED17-EAD0-4602-8292-392BAA574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45750-49BE-48A3-BF27-376A3579ED21}" type="datetime1">
              <a:rPr lang="en-US" smtClean="0"/>
              <a:t>7/8/2019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DE6686-AD80-4FF1-A07A-2FCEC2379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BCB4A9-A091-4154-92BC-CE5169210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EB5D-80F5-4BC1-B9E3-A0B8093F8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96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64E2B-839A-4802-9EE6-543995A4D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34F8D-C1ED-43A0-96B6-FB627A6238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6D70FB-3200-4F4B-91E0-FA425983E8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4F343B-E22E-4B91-BDFF-4B36BA91D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765FC-3393-4BC0-B2D2-538190DB39F9}" type="datetime1">
              <a:rPr lang="en-US" smtClean="0"/>
              <a:t>7/8/2019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EDE2C4-73FF-4D41-999D-CA3D27125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B842C8-E9BA-45B5-B8C8-1EEFEA77E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EB5D-80F5-4BC1-B9E3-A0B8093F8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247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FF6D2-BECA-4985-93BD-502C815B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FD62C5-39D5-461F-9563-41AA21873B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0345D1-F7B4-46E4-BF7E-BAB4C966D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DE8417-51FB-4273-A11B-2C03D9081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E7186-E6A3-466A-A16E-3881FB5BDBC1}" type="datetime1">
              <a:rPr lang="en-US" smtClean="0"/>
              <a:t>7/8/2019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36B28C-6C8E-4DBD-A4F6-3C0FDBC34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A5C31F-A4F2-4D1D-A8BF-716987AF2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EB5D-80F5-4BC1-B9E3-A0B8093F8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661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07C050-4B4D-4B29-BE30-826101478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61D27A-9946-4C67-9264-C4C14A66BA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4B2650-7B35-4E62-A6D0-1208378952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3BDB5-952B-4D06-BD63-D0DABECAC26F}" type="datetime1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E483D-D93C-497D-9094-00FD1E3468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05F82C-6047-4164-BB70-FD75F68794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2EB5D-80F5-4BC1-B9E3-A0B8093F8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685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52F77-916D-42A2-BF33-F06BB7BF58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JVET-O1061 </a:t>
            </a:r>
            <a:br>
              <a:rPr lang="en-US" dirty="0"/>
            </a:br>
            <a:r>
              <a:rPr lang="en-US" dirty="0"/>
              <a:t>Modifications to support the lossless coding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B005EF-D6E9-4732-AD5A-81367C159D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78005" y="3602038"/>
            <a:ext cx="9144000" cy="1655762"/>
          </a:xfrm>
        </p:spPr>
        <p:txBody>
          <a:bodyPr>
            <a:normAutofit/>
          </a:bodyPr>
          <a:lstStyle/>
          <a:p>
            <a:r>
              <a:rPr lang="en-US" dirty="0"/>
              <a:t>T. Poirier, F. Le </a:t>
            </a:r>
            <a:r>
              <a:rPr lang="en-US" dirty="0" err="1"/>
              <a:t>Léannec</a:t>
            </a:r>
            <a:r>
              <a:rPr lang="en-US" dirty="0"/>
              <a:t>, </a:t>
            </a:r>
            <a:r>
              <a:rPr lang="en-US" altLang="zh-TW" dirty="0"/>
              <a:t>K. Naser, </a:t>
            </a:r>
            <a:r>
              <a:rPr lang="en-US" dirty="0"/>
              <a:t>F. Galpin (</a:t>
            </a:r>
            <a:r>
              <a:rPr lang="en-US" dirty="0" err="1"/>
              <a:t>InterDigital</a:t>
            </a:r>
            <a:r>
              <a:rPr lang="en-US" dirty="0"/>
              <a:t>) JVET-O0460</a:t>
            </a:r>
          </a:p>
          <a:p>
            <a:r>
              <a:rPr lang="en-US" dirty="0"/>
              <a:t>H. Jang, J. Nam, N. Park, J. Choi, S. Kim, J. Lim (LGE) JVET-O0584</a:t>
            </a:r>
          </a:p>
          <a:p>
            <a:r>
              <a:rPr lang="en-US" b="1" dirty="0"/>
              <a:t>T.-C. Ma</a:t>
            </a:r>
            <a:r>
              <a:rPr lang="en-US" dirty="0"/>
              <a:t>, Y.-W. Chen, X. Xiu, X. Wang (</a:t>
            </a:r>
            <a:r>
              <a:rPr lang="en-US" dirty="0" err="1"/>
              <a:t>Kwai</a:t>
            </a:r>
            <a:r>
              <a:rPr lang="en-US" dirty="0"/>
              <a:t> Inc.) JVET-O0591</a:t>
            </a:r>
          </a:p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C156706-4491-4939-8002-3E9BAB16EE77}"/>
              </a:ext>
            </a:extLst>
          </p:cNvPr>
          <p:cNvSpPr txBox="1">
            <a:spLocks/>
          </p:cNvSpPr>
          <p:nvPr/>
        </p:nvSpPr>
        <p:spPr>
          <a:xfrm>
            <a:off x="1524000" y="5477523"/>
            <a:ext cx="9144000" cy="10209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/>
              <a:t>15</a:t>
            </a:r>
            <a:r>
              <a:rPr lang="en-US" altLang="ja-JP" baseline="30000" dirty="0"/>
              <a:t>th</a:t>
            </a:r>
            <a:r>
              <a:rPr lang="en-US" altLang="ja-JP" dirty="0"/>
              <a:t> JVET Meeting</a:t>
            </a:r>
            <a:endParaRPr lang="en-US" dirty="0"/>
          </a:p>
          <a:p>
            <a:r>
              <a:rPr lang="en-US" dirty="0"/>
              <a:t>Gothenburg, SE, July 2019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9C3824-F33D-4DC0-8EF1-310036187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5B1B6-C40A-4387-947C-207EA0A6EF1F}" type="datetime1">
              <a:rPr lang="en-US" smtClean="0"/>
              <a:t>7/8/2019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46082F-0974-4786-9008-90512B9DA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EB5D-80F5-4BC1-B9E3-A0B8093F8E4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78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04A8A-CFE1-49FD-BBCD-7BD3497B6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654E9-7D0B-4EC4-A417-42EB1F2BFD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2 tests are provided for lossless VVC</a:t>
            </a:r>
          </a:p>
          <a:p>
            <a:endParaRPr lang="en-US" dirty="0"/>
          </a:p>
          <a:p>
            <a:r>
              <a:rPr lang="en-US" dirty="0"/>
              <a:t>TEST 1 for lossless VVC</a:t>
            </a:r>
          </a:p>
          <a:p>
            <a:pPr lvl="1"/>
            <a:r>
              <a:rPr lang="en-US" dirty="0"/>
              <a:t>Transform/quant bypass flag at PPS</a:t>
            </a:r>
          </a:p>
          <a:p>
            <a:pPr lvl="1"/>
            <a:r>
              <a:rPr lang="en-US" dirty="0"/>
              <a:t>Transform/quant bypass flag at CU level</a:t>
            </a:r>
          </a:p>
          <a:p>
            <a:pPr lvl="1"/>
            <a:r>
              <a:rPr lang="en-US" dirty="0"/>
              <a:t>Bypass MTS, LFNST, SBT, and Transform Skip</a:t>
            </a:r>
          </a:p>
          <a:p>
            <a:pPr lvl="1"/>
            <a:r>
              <a:rPr lang="en-US" dirty="0"/>
              <a:t>Disable lossy tools, LMCS and Joint </a:t>
            </a:r>
            <a:r>
              <a:rPr lang="en-US" dirty="0" err="1"/>
              <a:t>CbCr</a:t>
            </a:r>
            <a:endParaRPr lang="en-US" dirty="0"/>
          </a:p>
          <a:p>
            <a:pPr lvl="1"/>
            <a:r>
              <a:rPr lang="en-US" altLang="zh-TW" dirty="0"/>
              <a:t>Bypass </a:t>
            </a:r>
            <a:r>
              <a:rPr lang="en-US" dirty="0"/>
              <a:t>ALF process for lossless block</a:t>
            </a:r>
          </a:p>
          <a:p>
            <a:pPr lvl="1"/>
            <a:endParaRPr lang="en-US" dirty="0"/>
          </a:p>
          <a:p>
            <a:r>
              <a:rPr lang="en-US" dirty="0"/>
              <a:t>In addition to above modification, TEST 2 is implemented with</a:t>
            </a:r>
          </a:p>
          <a:p>
            <a:pPr lvl="1"/>
            <a:r>
              <a:rPr lang="en-US" dirty="0"/>
              <a:t>DMVR and BDOF are disabled in lossless since decoder side optimization tools don’t improve performance significantly </a:t>
            </a:r>
          </a:p>
          <a:p>
            <a:endParaRPr lang="en-US" dirty="0"/>
          </a:p>
          <a:p>
            <a:r>
              <a:rPr lang="en-US" altLang="zh-TW" dirty="0"/>
              <a:t>Text for lossless VVC is provided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8D97B-12C8-4773-9337-97AE52A71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1323F-ACEB-42F7-83AE-F94A72AB3EF5}" type="datetime1">
              <a:rPr lang="en-US" smtClean="0"/>
              <a:t>7/8/2019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CB896-2D96-47FD-824C-1697BCD7C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EB5D-80F5-4BC1-B9E3-A0B8093F8E4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846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DA591-2A40-4E7A-993D-F58607624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5C8B53-9DBF-42C1-851C-53B246304C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500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Anchor : HM 16.19</a:t>
            </a:r>
          </a:p>
          <a:p>
            <a:r>
              <a:rPr lang="en-US" dirty="0"/>
              <a:t>Test : Proposed Test 1 for lossless VVC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2A53D236-AEF4-440C-8128-9D1D5FB11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9E38A-5E62-4EB7-A7A6-704368FDE485}" type="datetime1">
              <a:rPr lang="en-US" smtClean="0"/>
              <a:t>7/8/2019</a:t>
            </a:fld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078AB95-6BAB-4766-B180-2CD4454E7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EB5D-80F5-4BC1-B9E3-A0B8093F8E42}" type="slidenum">
              <a:rPr lang="en-US" smtClean="0"/>
              <a:t>3</a:t>
            </a:fld>
            <a:endParaRPr lang="en-US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B800AF2-AB9C-4C0E-B826-78B2CBC1E02A}"/>
              </a:ext>
            </a:extLst>
          </p:cNvPr>
          <p:cNvSpPr txBox="1">
            <a:spLocks/>
          </p:cNvSpPr>
          <p:nvPr/>
        </p:nvSpPr>
        <p:spPr>
          <a:xfrm>
            <a:off x="0" y="5776952"/>
            <a:ext cx="4642885" cy="7159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highlight>
                  <a:srgbClr val="FFFF00"/>
                </a:highlight>
              </a:rPr>
              <a:t>(to be updated)</a:t>
            </a:r>
          </a:p>
          <a:p>
            <a:pPr marL="0" indent="0">
              <a:buNone/>
            </a:pPr>
            <a:r>
              <a:rPr lang="en-US" sz="1600" dirty="0"/>
              <a:t>*: only finished sequence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27F5D2-DDA7-40D2-981F-47CB4726C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0813" y="2404233"/>
            <a:ext cx="9123046" cy="4724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26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14B17-A0E7-4895-9252-97F661EB2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between with and w/o DMVR and BDOF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ECA13F-21D3-4108-99F2-C543539B33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TEST1 (Anchor) : lossless with DMVR &amp; BDOF</a:t>
            </a:r>
          </a:p>
          <a:p>
            <a:r>
              <a:rPr lang="en-US" sz="2000" dirty="0"/>
              <a:t>TEST2 (Test): lossless w/o DMVR &amp; BDOF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FE61069A-504E-4AF9-9EC9-0B61F64EA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EFB67-BEF3-4E3C-9233-4E0EDBEAAC7D}" type="datetime1">
              <a:rPr lang="en-US" smtClean="0"/>
              <a:t>7/8/2019</a:t>
            </a:fld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9C00F7-CA90-40F6-99B0-1381FF55E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EB5D-80F5-4BC1-B9E3-A0B8093F8E42}" type="slidenum">
              <a:rPr lang="en-US" smtClean="0"/>
              <a:t>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6C03A1-926B-4F75-965F-5BDB9F7565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3709" y="1690688"/>
            <a:ext cx="9988453" cy="517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679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DA9A0F-CE25-4643-AA4F-1961DEB072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CA93789-30A8-4ABF-8E63-98E83769CC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Also thanks Tencent and HHI for cross-check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408AF33-1956-4FB7-BCD4-3D46EAFCE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571C4-265A-4840-A4EB-F56A1FD99A77}" type="datetime1">
              <a:rPr lang="en-US" smtClean="0"/>
              <a:t>7/8/2019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FABAD5-FB90-4C17-A8E2-47E9FDF62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2EB5D-80F5-4BC1-B9E3-A0B8093F8E4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0923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4322</TotalTime>
  <Words>239</Words>
  <Application>Microsoft Office PowerPoint</Application>
  <PresentationFormat>Widescreen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JVET-O1061  Modifications to support the lossless coding</vt:lpstr>
      <vt:lpstr>Summary</vt:lpstr>
      <vt:lpstr>Simulation Result</vt:lpstr>
      <vt:lpstr>Comparison between with and w/o DMVR and BDOF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JVET-O1061  Modifications to support the lossless coding</dc:title>
  <dc:creator>Tsung-chuan Ma</dc:creator>
  <cp:lastModifiedBy>yiwen Chen</cp:lastModifiedBy>
  <cp:revision>63</cp:revision>
  <dcterms:created xsi:type="dcterms:W3CDTF">2019-07-05T07:39:07Z</dcterms:created>
  <dcterms:modified xsi:type="dcterms:W3CDTF">2019-07-08T08:02:11Z</dcterms:modified>
</cp:coreProperties>
</file>