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1" r:id="rId1"/>
    <p:sldMasterId id="2147483795" r:id="rId2"/>
  </p:sldMasterIdLst>
  <p:notesMasterIdLst>
    <p:notesMasterId r:id="rId10"/>
  </p:notesMasterIdLst>
  <p:sldIdLst>
    <p:sldId id="466" r:id="rId3"/>
    <p:sldId id="487" r:id="rId4"/>
    <p:sldId id="488" r:id="rId5"/>
    <p:sldId id="489" r:id="rId6"/>
    <p:sldId id="490" r:id="rId7"/>
    <p:sldId id="491" r:id="rId8"/>
    <p:sldId id="474" r:id="rId9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r00747472" initials="r" lastIdx="1" clrIdx="0"/>
  <p:cmAuthor id="1" name="Biao Wang" initials="BW" lastIdx="1" clrIdx="1">
    <p:extLst>
      <p:ext uri="{19B8F6BF-5375-455C-9EA6-DF929625EA0E}">
        <p15:presenceInfo xmlns:p15="http://schemas.microsoft.com/office/powerpoint/2012/main" userId="S-1-5-21-147214757-305610072-1517763936-5301599" providerId="AD"/>
      </p:ext>
    </p:extLst>
  </p:cmAuthor>
  <p:cmAuthor id="2" name="Anand Meher Kotra" initials="AMK" lastIdx="2" clrIdx="2">
    <p:extLst>
      <p:ext uri="{19B8F6BF-5375-455C-9EA6-DF929625EA0E}">
        <p15:presenceInfo xmlns:p15="http://schemas.microsoft.com/office/powerpoint/2012/main" userId="S-1-5-21-147214757-305610072-1517763936-4586027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CC0000"/>
    <a:srgbClr val="EAEAEA"/>
    <a:srgbClr val="99CCFF"/>
    <a:srgbClr val="005C8A"/>
    <a:srgbClr val="A50021"/>
    <a:srgbClr val="A3FFFF"/>
    <a:srgbClr val="FFFFFF"/>
    <a:srgbClr val="447838"/>
    <a:srgbClr val="C0C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942" autoAdjust="0"/>
    <p:restoredTop sz="91740" autoAdjust="0"/>
  </p:normalViewPr>
  <p:slideViewPr>
    <p:cSldViewPr>
      <p:cViewPr varScale="1">
        <p:scale>
          <a:sx n="68" d="100"/>
          <a:sy n="68" d="100"/>
        </p:scale>
        <p:origin x="1596" y="4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2382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234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commentAuthors" Target="commentAuthors.xml"/><Relationship Id="rId5" Type="http://schemas.openxmlformats.org/officeDocument/2006/relationships/slide" Target="slides/slide3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608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403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608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4608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608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76CF9B69-EF52-4EAD-B166-A760695BD208}" type="slidenum">
              <a:rPr lang="en-US" altLang="zh-CN"/>
              <a:pPr>
                <a:defRPr/>
              </a:pPr>
              <a:t>‹#›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70766797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3E33213-5423-4560-B122-391C826D09B6}" type="slidenum">
              <a:rPr lang="en-US" altLang="zh-CN" smtClean="0">
                <a:solidFill>
                  <a:srgbClr val="000000"/>
                </a:solidFill>
              </a:rPr>
              <a:pPr/>
              <a:t>1</a:t>
            </a:fld>
            <a:endParaRPr lang="en-US" altLang="zh-CN" dirty="0" smtClean="0">
              <a:solidFill>
                <a:srgbClr val="000000"/>
              </a:solidFill>
            </a:endParaRPr>
          </a:p>
        </p:txBody>
      </p:sp>
      <p:sp>
        <p:nvSpPr>
          <p:cNvPr id="450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506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  <p:extLst>
      <p:ext uri="{BB962C8B-B14F-4D97-AF65-F5344CB8AC3E}">
        <p14:creationId xmlns:p14="http://schemas.microsoft.com/office/powerpoint/2010/main" val="419460599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3"/>
          <p:cNvSpPr>
            <a:spLocks noGrp="1" noChangeArrowheads="1"/>
          </p:cNvSpPr>
          <p:nvPr>
            <p:ph type="dt" sz="quarter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6F3A0731-D0C2-422D-A285-0D9B0DEE3709}" type="datetime1">
              <a:rPr lang="zh-CN" altLang="en-US" smtClean="0">
                <a:solidFill>
                  <a:srgbClr val="000000"/>
                </a:solidFill>
              </a:rPr>
              <a:pPr>
                <a:spcBef>
                  <a:spcPct val="0"/>
                </a:spcBef>
              </a:pPr>
              <a:t>2019/7/6</a:t>
            </a:fld>
            <a:endParaRPr lang="en-US" altLang="zh-CN" smtClean="0">
              <a:solidFill>
                <a:srgbClr val="000000"/>
              </a:solidFill>
            </a:endParaRPr>
          </a:p>
        </p:txBody>
      </p:sp>
      <p:sp>
        <p:nvSpPr>
          <p:cNvPr id="20483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7C8F975E-1479-49B3-A1AB-AA6F6FFA3595}" type="slidenum">
              <a:rPr lang="en-US" altLang="zh-CN" smtClean="0">
                <a:solidFill>
                  <a:srgbClr val="000000"/>
                </a:solidFill>
              </a:rPr>
              <a:pPr>
                <a:spcBef>
                  <a:spcPct val="0"/>
                </a:spcBef>
              </a:pPr>
              <a:t>7</a:t>
            </a:fld>
            <a:endParaRPr lang="en-US" altLang="zh-CN" smtClean="0">
              <a:solidFill>
                <a:srgbClr val="000000"/>
              </a:solidFill>
            </a:endParaRPr>
          </a:p>
        </p:txBody>
      </p:sp>
      <p:sp>
        <p:nvSpPr>
          <p:cNvPr id="2048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42459185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Logo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08875" y="5578475"/>
            <a:ext cx="820738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3" descr="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762000"/>
            <a:ext cx="9144000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671513" y="6205538"/>
            <a:ext cx="2622550" cy="261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8302" tIns="39153" rIns="78302" bIns="39153">
            <a:spAutoFit/>
          </a:bodyPr>
          <a:lstStyle/>
          <a:p>
            <a:pPr defTabSz="784225" eaLnBrk="0" hangingPunct="0">
              <a:defRPr/>
            </a:pPr>
            <a:r>
              <a:rPr lang="en-US" altLang="zh-CN" sz="1200" dirty="0">
                <a:latin typeface="FrutigerNext LT Bold" pitchFamily="20" charset="0"/>
                <a:ea typeface="MS PGothic" pitchFamily="34" charset="-128"/>
              </a:rPr>
              <a:t>HUAWEI TECHNOLOGIES CO., LTD.</a:t>
            </a:r>
            <a:endParaRPr lang="en-US" altLang="zh-CN" sz="2100" dirty="0">
              <a:ea typeface="MS PGothic" pitchFamily="34" charset="-128"/>
            </a:endParaRPr>
          </a:p>
        </p:txBody>
      </p:sp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7472363" y="4048125"/>
            <a:ext cx="1357312" cy="430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78315" tIns="39159" rIns="78315" bIns="39159">
            <a:spAutoFit/>
          </a:bodyPr>
          <a:lstStyle/>
          <a:p>
            <a:pPr defTabSz="784225">
              <a:lnSpc>
                <a:spcPct val="150000"/>
              </a:lnSpc>
              <a:spcBef>
                <a:spcPct val="20000"/>
              </a:spcBef>
              <a:defRPr/>
            </a:pPr>
            <a:r>
              <a:rPr lang="en-US" altLang="zh-CN" sz="800" b="1" dirty="0">
                <a:solidFill>
                  <a:schemeClr val="bg1"/>
                </a:solidFill>
                <a:latin typeface="FrutigerNext LT Bold" pitchFamily="20" charset="0"/>
                <a:ea typeface="MS PGothic" pitchFamily="34" charset="-128"/>
              </a:rPr>
              <a:t>www.huawei.com</a:t>
            </a:r>
          </a:p>
          <a:p>
            <a:pPr defTabSz="784225" eaLnBrk="0" hangingPunct="0">
              <a:spcBef>
                <a:spcPct val="50000"/>
              </a:spcBef>
              <a:defRPr/>
            </a:pPr>
            <a:endParaRPr lang="en-US" altLang="zh-CN" sz="800" dirty="0">
              <a:solidFill>
                <a:schemeClr val="bg1"/>
              </a:solidFill>
              <a:latin typeface="FrutigerNext LT Bold" pitchFamily="20" charset="0"/>
              <a:ea typeface="MS PGothic" pitchFamily="34" charset="-128"/>
            </a:endParaRPr>
          </a:p>
        </p:txBody>
      </p:sp>
      <p:sp>
        <p:nvSpPr>
          <p:cNvPr id="132102" name="Rectangle 6"/>
          <p:cNvSpPr>
            <a:spLocks noGrp="1" noChangeArrowheads="1"/>
          </p:cNvSpPr>
          <p:nvPr>
            <p:ph type="ctrTitle" sz="quarter"/>
          </p:nvPr>
        </p:nvSpPr>
        <p:spPr>
          <a:xfrm>
            <a:off x="623888" y="1776413"/>
            <a:ext cx="5245100" cy="1962150"/>
          </a:xfrm>
        </p:spPr>
        <p:txBody>
          <a:bodyPr lIns="78315" tIns="39159" rIns="78315" bIns="39159"/>
          <a:lstStyle>
            <a:lvl1pPr algn="ctr">
              <a:defRPr sz="3700">
                <a:solidFill>
                  <a:schemeClr val="bg1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132103" name="Rectangle 7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622300" y="3675063"/>
            <a:ext cx="5246688" cy="592137"/>
          </a:xfrm>
        </p:spPr>
        <p:txBody>
          <a:bodyPr/>
          <a:lstStyle>
            <a:lvl1pPr marL="0" indent="0">
              <a:buFont typeface="Wingdings" pitchFamily="2" charset="2"/>
              <a:buNone/>
              <a:defRPr sz="2100">
                <a:solidFill>
                  <a:schemeClr val="bg1"/>
                </a:solidFill>
              </a:defRPr>
            </a:lvl1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10" name="Rectangle 8"/>
          <p:cNvSpPr>
            <a:spLocks noGrp="1" noChangeArrowheads="1"/>
          </p:cNvSpPr>
          <p:nvPr>
            <p:ph type="dt" sz="quarter" idx="10"/>
          </p:nvPr>
        </p:nvSpPr>
        <p:spPr>
          <a:xfrm>
            <a:off x="652463" y="342900"/>
            <a:ext cx="2135187" cy="476250"/>
          </a:xfrm>
        </p:spPr>
        <p:txBody>
          <a:bodyPr lIns="78315" tIns="39159" rIns="78315" bIns="39159"/>
          <a:lstStyle>
            <a:lvl1pPr>
              <a:lnSpc>
                <a:spcPct val="100000"/>
              </a:lnSpc>
              <a:defRPr sz="1500">
                <a:latin typeface="华文细黑" pitchFamily="2" charset="-122"/>
                <a:ea typeface="华文细黑" pitchFamily="2" charset="-122"/>
              </a:defRPr>
            </a:lvl1pPr>
          </a:lstStyle>
          <a:p>
            <a:pPr>
              <a:defRPr/>
            </a:pPr>
            <a:endParaRPr lang="en-US" altLang="zh-CN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74B6B-77A4-4A2D-87BD-CDAA990249CE}" type="datetimeFigureOut">
              <a:rPr lang="en-US" smtClean="0"/>
              <a:t>7/6/2019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602E9-C040-469F-9797-64BAD4FD47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21641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74B6B-77A4-4A2D-87BD-CDAA990249CE}" type="datetimeFigureOut">
              <a:rPr lang="en-US" smtClean="0"/>
              <a:t>7/6/2019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602E9-C040-469F-9797-64BAD4FD47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60092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74B6B-77A4-4A2D-87BD-CDAA990249CE}" type="datetimeFigureOut">
              <a:rPr lang="en-US" smtClean="0"/>
              <a:t>7/6/2019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602E9-C040-469F-9797-64BAD4FD47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560581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74B6B-77A4-4A2D-87BD-CDAA990249CE}" type="datetimeFigureOut">
              <a:rPr lang="en-US" smtClean="0"/>
              <a:t>7/6/2019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602E9-C040-469F-9797-64BAD4FD47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617128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7626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74B6B-77A4-4A2D-87BD-CDAA990249CE}" type="datetimeFigureOut">
              <a:rPr lang="en-US" smtClean="0"/>
              <a:t>7/6/2019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602E9-C040-469F-9797-64BAD4FD47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95922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  <a:p>
            <a:pPr>
              <a:defRPr/>
            </a:pPr>
            <a:r>
              <a:rPr lang="de-DE"/>
              <a:t>Page </a:t>
            </a:r>
            <a:fld id="{B9C443EF-FB5B-4866-BAA8-905B52439CEE}" type="slidenum">
              <a:rPr lang="de-DE"/>
              <a:pPr>
                <a:defRPr/>
              </a:pPr>
              <a:t>‹#›</a:t>
            </a:fld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4991340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74B6B-77A4-4A2D-87BD-CDAA990249CE}" type="datetimeFigureOut">
              <a:rPr lang="en-US" smtClean="0"/>
              <a:t>7/6/2019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602E9-C040-469F-9797-64BAD4FD47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09692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74B6B-77A4-4A2D-87BD-CDAA990249CE}" type="datetimeFigureOut">
              <a:rPr lang="en-US" smtClean="0"/>
              <a:t>7/6/2019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602E9-C040-469F-9797-64BAD4FD47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64200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74B6B-77A4-4A2D-87BD-CDAA990249CE}" type="datetimeFigureOut">
              <a:rPr lang="en-US" smtClean="0"/>
              <a:t>7/6/2019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602E9-C040-469F-9797-64BAD4FD47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76444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74B6B-77A4-4A2D-87BD-CDAA990249CE}" type="datetimeFigureOut">
              <a:rPr lang="en-US" smtClean="0"/>
              <a:t>7/6/2019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602E9-C040-469F-9797-64BAD4FD47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95929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74B6B-77A4-4A2D-87BD-CDAA990249CE}" type="datetimeFigureOut">
              <a:rPr lang="en-US" smtClean="0"/>
              <a:t>7/6/2019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602E9-C040-469F-9797-64BAD4FD47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5313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74B6B-77A4-4A2D-87BD-CDAA990249CE}" type="datetimeFigureOut">
              <a:rPr lang="en-US" smtClean="0"/>
              <a:t>7/6/2019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602E9-C040-469F-9797-64BAD4FD47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3411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52463" y="638175"/>
            <a:ext cx="6850062" cy="630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8289" tIns="39147" rIns="78289" bIns="39147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pic>
        <p:nvPicPr>
          <p:cNvPr id="4099" name="Picture 3" descr="7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6149181"/>
            <a:ext cx="9142413" cy="636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1076" name="Text Box 4"/>
          <p:cNvSpPr txBox="1">
            <a:spLocks noChangeArrowheads="1"/>
          </p:cNvSpPr>
          <p:nvPr/>
        </p:nvSpPr>
        <p:spPr bwMode="auto">
          <a:xfrm>
            <a:off x="652463" y="6438900"/>
            <a:ext cx="2616200" cy="261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8289" tIns="39147" rIns="78289" bIns="39147">
            <a:spAutoFit/>
          </a:bodyPr>
          <a:lstStyle/>
          <a:p>
            <a:pPr defTabSz="784225" eaLnBrk="0" hangingPunct="0">
              <a:defRPr/>
            </a:pPr>
            <a:r>
              <a:rPr lang="en-US" altLang="zh-CN" sz="1200" dirty="0">
                <a:latin typeface="FrutigerNext LT Bold" pitchFamily="20" charset="0"/>
                <a:ea typeface="MS PGothic" pitchFamily="34" charset="-128"/>
              </a:rPr>
              <a:t>HUAWEI TECHNOLOGIES CO., LTD.</a:t>
            </a:r>
            <a:endParaRPr lang="en-US" altLang="zh-CN" sz="2100" dirty="0">
              <a:ea typeface="MS PGothic" pitchFamily="34" charset="-128"/>
            </a:endParaRPr>
          </a:p>
        </p:txBody>
      </p:sp>
      <p:pic>
        <p:nvPicPr>
          <p:cNvPr id="4101" name="Picture 5" descr="8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508875" y="6400800"/>
            <a:ext cx="1309688" cy="309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1078" name="Rectangle 6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5929313" y="6400800"/>
            <a:ext cx="1057275" cy="1195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eaLnBrk="0" hangingPunct="0">
              <a:lnSpc>
                <a:spcPct val="85000"/>
              </a:lnSpc>
              <a:defRPr sz="1000">
                <a:latin typeface="FrutigerNext LT Medium" pitchFamily="34" charset="0"/>
                <a:ea typeface="MS PGothic" pitchFamily="34" charset="-128"/>
              </a:defRPr>
            </a:lvl1pPr>
          </a:lstStyle>
          <a:p>
            <a:pPr>
              <a:defRPr/>
            </a:pPr>
            <a:endParaRPr lang="de-DE"/>
          </a:p>
          <a:p>
            <a:pPr>
              <a:defRPr/>
            </a:pPr>
            <a:r>
              <a:rPr lang="de-DE"/>
              <a:t>Page </a:t>
            </a:r>
            <a:fld id="{436BF206-7662-4D74-B8CB-7625367BC3AE}" type="slidenum">
              <a:rPr lang="de-DE"/>
              <a:pPr>
                <a:defRPr/>
              </a:pPr>
              <a:t>‹#›</a:t>
            </a:fld>
            <a:endParaRPr lang="en-GB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body" idx="1"/>
          </p:nvPr>
        </p:nvSpPr>
        <p:spPr bwMode="auto">
          <a:xfrm>
            <a:off x="652463" y="1641475"/>
            <a:ext cx="6850062" cy="4256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8315" tIns="39159" rIns="78315" bIns="3915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单击此处编辑母版文本样式</a:t>
            </a:r>
          </a:p>
          <a:p>
            <a:pPr lvl="2"/>
            <a:r>
              <a:rPr lang="zh-CN" altLang="en-US" smtClean="0"/>
              <a:t>单击此处编辑母版文本样式</a:t>
            </a:r>
          </a:p>
          <a:p>
            <a:pPr lvl="3"/>
            <a:r>
              <a:rPr lang="zh-CN" altLang="en-US" smtClean="0"/>
              <a:t>单击此处编辑母版文本样式</a:t>
            </a:r>
          </a:p>
          <a:p>
            <a:pPr lvl="0"/>
            <a:endParaRPr lang="zh-CN" altLang="en-US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48" r:id="rId2"/>
    <p:sldLayoutId id="2147483794" r:id="rId3"/>
  </p:sldLayoutIdLst>
  <p:timing>
    <p:tnLst>
      <p:par>
        <p:cTn id="1" dur="indefinite" restart="never" nodeType="tmRoot"/>
      </p:par>
    </p:tnLst>
  </p:timing>
  <p:hf sldNum="0" hdr="0" ftr="0"/>
  <p:txStyles>
    <p:titleStyle>
      <a:lvl1pPr algn="l" defTabSz="784225" rtl="0" eaLnBrk="0" fontAlgn="base" hangingPunct="0">
        <a:spcBef>
          <a:spcPct val="0"/>
        </a:spcBef>
        <a:spcAft>
          <a:spcPct val="0"/>
        </a:spcAft>
        <a:defRPr sz="2700">
          <a:solidFill>
            <a:srgbClr val="990000"/>
          </a:solidFill>
          <a:latin typeface="+mj-lt"/>
          <a:ea typeface="+mj-ea"/>
          <a:cs typeface="+mj-cs"/>
        </a:defRPr>
      </a:lvl1pPr>
      <a:lvl2pPr algn="l" defTabSz="784225" rtl="0" eaLnBrk="0" fontAlgn="base" hangingPunct="0">
        <a:spcBef>
          <a:spcPct val="0"/>
        </a:spcBef>
        <a:spcAft>
          <a:spcPct val="0"/>
        </a:spcAft>
        <a:defRPr sz="2700">
          <a:solidFill>
            <a:srgbClr val="990000"/>
          </a:solidFill>
          <a:latin typeface="FrutigerNext LT Medium" pitchFamily="34" charset="0"/>
          <a:ea typeface="SimHei" pitchFamily="2" charset="-122"/>
        </a:defRPr>
      </a:lvl2pPr>
      <a:lvl3pPr algn="l" defTabSz="784225" rtl="0" eaLnBrk="0" fontAlgn="base" hangingPunct="0">
        <a:spcBef>
          <a:spcPct val="0"/>
        </a:spcBef>
        <a:spcAft>
          <a:spcPct val="0"/>
        </a:spcAft>
        <a:defRPr sz="2700">
          <a:solidFill>
            <a:srgbClr val="990000"/>
          </a:solidFill>
          <a:latin typeface="FrutigerNext LT Medium" pitchFamily="34" charset="0"/>
          <a:ea typeface="SimHei" pitchFamily="2" charset="-122"/>
        </a:defRPr>
      </a:lvl3pPr>
      <a:lvl4pPr algn="l" defTabSz="784225" rtl="0" eaLnBrk="0" fontAlgn="base" hangingPunct="0">
        <a:spcBef>
          <a:spcPct val="0"/>
        </a:spcBef>
        <a:spcAft>
          <a:spcPct val="0"/>
        </a:spcAft>
        <a:defRPr sz="2700">
          <a:solidFill>
            <a:srgbClr val="990000"/>
          </a:solidFill>
          <a:latin typeface="FrutigerNext LT Medium" pitchFamily="34" charset="0"/>
          <a:ea typeface="SimHei" pitchFamily="2" charset="-122"/>
        </a:defRPr>
      </a:lvl4pPr>
      <a:lvl5pPr algn="l" defTabSz="784225" rtl="0" eaLnBrk="0" fontAlgn="base" hangingPunct="0">
        <a:spcBef>
          <a:spcPct val="0"/>
        </a:spcBef>
        <a:spcAft>
          <a:spcPct val="0"/>
        </a:spcAft>
        <a:defRPr sz="2700">
          <a:solidFill>
            <a:srgbClr val="990000"/>
          </a:solidFill>
          <a:latin typeface="FrutigerNext LT Medium" pitchFamily="34" charset="0"/>
          <a:ea typeface="SimHei" pitchFamily="2" charset="-122"/>
        </a:defRPr>
      </a:lvl5pPr>
      <a:lvl6pPr marL="457200" algn="l" defTabSz="784225" rtl="0" fontAlgn="base">
        <a:spcBef>
          <a:spcPct val="0"/>
        </a:spcBef>
        <a:spcAft>
          <a:spcPct val="0"/>
        </a:spcAft>
        <a:defRPr sz="2700">
          <a:solidFill>
            <a:srgbClr val="990000"/>
          </a:solidFill>
          <a:latin typeface="FrutigerNext LT Medium" pitchFamily="34" charset="0"/>
          <a:ea typeface="SimHei" pitchFamily="2" charset="-122"/>
        </a:defRPr>
      </a:lvl6pPr>
      <a:lvl7pPr marL="914400" algn="l" defTabSz="784225" rtl="0" fontAlgn="base">
        <a:spcBef>
          <a:spcPct val="0"/>
        </a:spcBef>
        <a:spcAft>
          <a:spcPct val="0"/>
        </a:spcAft>
        <a:defRPr sz="2700">
          <a:solidFill>
            <a:srgbClr val="990000"/>
          </a:solidFill>
          <a:latin typeface="FrutigerNext LT Medium" pitchFamily="34" charset="0"/>
          <a:ea typeface="SimHei" pitchFamily="2" charset="-122"/>
        </a:defRPr>
      </a:lvl7pPr>
      <a:lvl8pPr marL="1371600" algn="l" defTabSz="784225" rtl="0" fontAlgn="base">
        <a:spcBef>
          <a:spcPct val="0"/>
        </a:spcBef>
        <a:spcAft>
          <a:spcPct val="0"/>
        </a:spcAft>
        <a:defRPr sz="2700">
          <a:solidFill>
            <a:srgbClr val="990000"/>
          </a:solidFill>
          <a:latin typeface="FrutigerNext LT Medium" pitchFamily="34" charset="0"/>
          <a:ea typeface="SimHei" pitchFamily="2" charset="-122"/>
        </a:defRPr>
      </a:lvl8pPr>
      <a:lvl9pPr marL="1828800" algn="l" defTabSz="784225" rtl="0" fontAlgn="base">
        <a:spcBef>
          <a:spcPct val="0"/>
        </a:spcBef>
        <a:spcAft>
          <a:spcPct val="0"/>
        </a:spcAft>
        <a:defRPr sz="2700">
          <a:solidFill>
            <a:srgbClr val="990000"/>
          </a:solidFill>
          <a:latin typeface="FrutigerNext LT Medium" pitchFamily="34" charset="0"/>
          <a:ea typeface="SimHei" pitchFamily="2" charset="-122"/>
        </a:defRPr>
      </a:lvl9pPr>
    </p:titleStyle>
    <p:bodyStyle>
      <a:lvl1pPr marL="293688" indent="-293688" algn="l" defTabSz="784225" rtl="0" eaLnBrk="0" fontAlgn="base" hangingPunct="0">
        <a:lnSpc>
          <a:spcPct val="120000"/>
        </a:lnSpc>
        <a:spcBef>
          <a:spcPct val="20000"/>
        </a:spcBef>
        <a:spcAft>
          <a:spcPct val="20000"/>
        </a:spcAft>
        <a:buClr>
          <a:srgbClr val="990000"/>
        </a:buClr>
        <a:buSzPct val="85000"/>
        <a:buFont typeface="Wingdings" pitchFamily="2" charset="2"/>
        <a:buChar char="l"/>
        <a:defRPr sz="1700">
          <a:solidFill>
            <a:schemeClr val="tx1"/>
          </a:solidFill>
          <a:latin typeface="+mn-lt"/>
          <a:ea typeface="+mn-ea"/>
          <a:cs typeface="+mn-cs"/>
        </a:defRPr>
      </a:lvl1pPr>
      <a:lvl2pPr marL="636588" indent="-244475" algn="l" defTabSz="784225" rtl="0" eaLnBrk="0" fontAlgn="base" hangingPunct="0">
        <a:lnSpc>
          <a:spcPct val="120000"/>
        </a:lnSpc>
        <a:spcBef>
          <a:spcPct val="20000"/>
        </a:spcBef>
        <a:spcAft>
          <a:spcPct val="20000"/>
        </a:spcAft>
        <a:buClr>
          <a:srgbClr val="5F5F5F"/>
        </a:buClr>
        <a:buFont typeface="Wingdings 3" pitchFamily="18" charset="2"/>
        <a:buChar char="["/>
        <a:defRPr sz="1700">
          <a:solidFill>
            <a:schemeClr val="tx1"/>
          </a:solidFill>
          <a:latin typeface="+mn-lt"/>
          <a:ea typeface="+mn-ea"/>
        </a:defRPr>
      </a:lvl2pPr>
      <a:lvl3pPr marL="979488" indent="-195263" algn="l" defTabSz="784225" rtl="0" eaLnBrk="0" fontAlgn="base" hangingPunct="0">
        <a:lnSpc>
          <a:spcPct val="120000"/>
        </a:lnSpc>
        <a:spcBef>
          <a:spcPct val="20000"/>
        </a:spcBef>
        <a:spcAft>
          <a:spcPct val="20000"/>
        </a:spcAft>
        <a:buClr>
          <a:schemeClr val="tx1"/>
        </a:buClr>
        <a:buFont typeface="Arial" charset="0"/>
        <a:buChar char="−"/>
        <a:defRPr sz="1700">
          <a:solidFill>
            <a:schemeClr val="tx1"/>
          </a:solidFill>
          <a:latin typeface="+mn-lt"/>
          <a:ea typeface="+mn-ea"/>
        </a:defRPr>
      </a:lvl3pPr>
      <a:lvl4pPr marL="1371600" indent="-196850" algn="l" defTabSz="784225" rtl="0" eaLnBrk="0" fontAlgn="base" hangingPunct="0">
        <a:lnSpc>
          <a:spcPct val="120000"/>
        </a:lnSpc>
        <a:spcBef>
          <a:spcPct val="20000"/>
        </a:spcBef>
        <a:spcAft>
          <a:spcPct val="20000"/>
        </a:spcAft>
        <a:buClr>
          <a:schemeClr val="tx1"/>
        </a:buClr>
        <a:buFont typeface="Arial" charset="0"/>
        <a:buChar char="▪"/>
        <a:defRPr sz="1700">
          <a:solidFill>
            <a:schemeClr val="tx1"/>
          </a:solidFill>
          <a:latin typeface="+mn-lt"/>
          <a:ea typeface="+mn-ea"/>
        </a:defRPr>
      </a:lvl4pPr>
      <a:lvl5pPr marL="1763713" indent="-196850" algn="l" defTabSz="784225" rtl="0" eaLnBrk="0" fontAlgn="base" hangingPunct="0">
        <a:spcBef>
          <a:spcPct val="20000"/>
        </a:spcBef>
        <a:spcAft>
          <a:spcPct val="0"/>
        </a:spcAft>
        <a:buChar char="»"/>
        <a:defRPr sz="1700">
          <a:solidFill>
            <a:schemeClr val="tx1"/>
          </a:solidFill>
          <a:latin typeface="Arial" charset="0"/>
          <a:ea typeface="+mn-ea"/>
        </a:defRPr>
      </a:lvl5pPr>
      <a:lvl6pPr marL="2220913" indent="-196850" algn="l" defTabSz="784225" rtl="0" fontAlgn="base">
        <a:spcBef>
          <a:spcPct val="20000"/>
        </a:spcBef>
        <a:spcAft>
          <a:spcPct val="0"/>
        </a:spcAft>
        <a:buChar char="»"/>
        <a:defRPr sz="1700">
          <a:solidFill>
            <a:schemeClr val="tx1"/>
          </a:solidFill>
          <a:latin typeface="Arial" charset="0"/>
          <a:ea typeface="+mn-ea"/>
        </a:defRPr>
      </a:lvl6pPr>
      <a:lvl7pPr marL="2678113" indent="-196850" algn="l" defTabSz="784225" rtl="0" fontAlgn="base">
        <a:spcBef>
          <a:spcPct val="20000"/>
        </a:spcBef>
        <a:spcAft>
          <a:spcPct val="0"/>
        </a:spcAft>
        <a:buChar char="»"/>
        <a:defRPr sz="1700">
          <a:solidFill>
            <a:schemeClr val="tx1"/>
          </a:solidFill>
          <a:latin typeface="Arial" charset="0"/>
          <a:ea typeface="+mn-ea"/>
        </a:defRPr>
      </a:lvl7pPr>
      <a:lvl8pPr marL="3135313" indent="-196850" algn="l" defTabSz="784225" rtl="0" fontAlgn="base">
        <a:spcBef>
          <a:spcPct val="20000"/>
        </a:spcBef>
        <a:spcAft>
          <a:spcPct val="0"/>
        </a:spcAft>
        <a:buChar char="»"/>
        <a:defRPr sz="1700">
          <a:solidFill>
            <a:schemeClr val="tx1"/>
          </a:solidFill>
          <a:latin typeface="Arial" charset="0"/>
          <a:ea typeface="+mn-ea"/>
        </a:defRPr>
      </a:lvl8pPr>
      <a:lvl9pPr marL="3592513" indent="-196850" algn="l" defTabSz="784225" rtl="0" fontAlgn="base">
        <a:spcBef>
          <a:spcPct val="20000"/>
        </a:spcBef>
        <a:spcAft>
          <a:spcPct val="0"/>
        </a:spcAft>
        <a:buChar char="»"/>
        <a:defRPr sz="1700">
          <a:solidFill>
            <a:schemeClr val="tx1"/>
          </a:solidFill>
          <a:latin typeface="Arial" charset="0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F74B6B-77A4-4A2D-87BD-CDAA990249CE}" type="datetimeFigureOut">
              <a:rPr lang="en-US" smtClean="0"/>
              <a:t>7/6/2019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9602E9-C040-469F-9797-64BAD4FD47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14124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6" r:id="rId1"/>
    <p:sldLayoutId id="2147483797" r:id="rId2"/>
    <p:sldLayoutId id="2147483798" r:id="rId3"/>
    <p:sldLayoutId id="2147483799" r:id="rId4"/>
    <p:sldLayoutId id="2147483800" r:id="rId5"/>
    <p:sldLayoutId id="2147483801" r:id="rId6"/>
    <p:sldLayoutId id="2147483802" r:id="rId7"/>
    <p:sldLayoutId id="2147483803" r:id="rId8"/>
    <p:sldLayoutId id="2147483804" r:id="rId9"/>
    <p:sldLayoutId id="2147483805" r:id="rId10"/>
    <p:sldLayoutId id="2147483806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23888" y="1295400"/>
            <a:ext cx="5776912" cy="1962150"/>
          </a:xfrm>
        </p:spPr>
        <p:txBody>
          <a:bodyPr/>
          <a:lstStyle/>
          <a:p>
            <a:pPr eaLnBrk="1" hangingPunct="1"/>
            <a:r>
              <a:rPr lang="en-US" altLang="zh-CN" sz="3200" dirty="0" smtClean="0"/>
              <a:t>JVET-O0662: Non-CE5: Modified ALF filtering for Slice, Brick and Virtual Boundaries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838200" y="2971800"/>
            <a:ext cx="5246688" cy="838200"/>
          </a:xfrm>
        </p:spPr>
        <p:txBody>
          <a:bodyPr/>
          <a:lstStyle/>
          <a:p>
            <a:pPr algn="ctr" eaLnBrk="1" hangingPunct="1"/>
            <a:r>
              <a:rPr lang="en-US" altLang="en-US" sz="1800" u="sng" dirty="0">
                <a:solidFill>
                  <a:schemeClr val="tx1"/>
                </a:solidFill>
              </a:rPr>
              <a:t>Anand Meher </a:t>
            </a:r>
            <a:r>
              <a:rPr lang="en-US" altLang="en-US" sz="1800" u="sng" dirty="0" smtClean="0">
                <a:solidFill>
                  <a:schemeClr val="tx1"/>
                </a:solidFill>
              </a:rPr>
              <a:t>Kotra</a:t>
            </a:r>
            <a:r>
              <a:rPr lang="en-US" altLang="en-US" sz="1800" dirty="0" smtClean="0">
                <a:solidFill>
                  <a:schemeClr val="tx1"/>
                </a:solidFill>
              </a:rPr>
              <a:t>, </a:t>
            </a:r>
            <a:r>
              <a:rPr lang="en-US" altLang="en-US" sz="1800" dirty="0" err="1" smtClean="0">
                <a:solidFill>
                  <a:schemeClr val="tx1"/>
                </a:solidFill>
              </a:rPr>
              <a:t>Semih</a:t>
            </a:r>
            <a:r>
              <a:rPr lang="en-US" altLang="en-US" sz="1800" dirty="0" smtClean="0">
                <a:solidFill>
                  <a:schemeClr val="tx1"/>
                </a:solidFill>
              </a:rPr>
              <a:t> </a:t>
            </a:r>
            <a:r>
              <a:rPr lang="en-US" altLang="en-US" sz="1800" dirty="0" err="1" smtClean="0">
                <a:solidFill>
                  <a:schemeClr val="tx1"/>
                </a:solidFill>
              </a:rPr>
              <a:t>Esenlik</a:t>
            </a:r>
            <a:r>
              <a:rPr lang="en-US" altLang="en-US" sz="1800" dirty="0" smtClean="0">
                <a:solidFill>
                  <a:schemeClr val="tx1"/>
                </a:solidFill>
              </a:rPr>
              <a:t>, Biao Wang, Han Gao, Elena </a:t>
            </a:r>
            <a:r>
              <a:rPr lang="en-US" altLang="en-US" sz="1800" dirty="0" err="1" smtClean="0">
                <a:solidFill>
                  <a:schemeClr val="tx1"/>
                </a:solidFill>
              </a:rPr>
              <a:t>Alshina</a:t>
            </a:r>
            <a:endParaRPr lang="en-US" altLang="zh-CN" sz="1800" dirty="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40543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2462" y="638175"/>
            <a:ext cx="7958137" cy="630238"/>
          </a:xfrm>
        </p:spPr>
        <p:txBody>
          <a:bodyPr/>
          <a:lstStyle/>
          <a:p>
            <a:r>
              <a:rPr lang="en-US" dirty="0" smtClean="0"/>
              <a:t>VTM-5.0 </a:t>
            </a:r>
            <a:r>
              <a:rPr lang="en-US" dirty="0" smtClean="0"/>
              <a:t>ALF design at different </a:t>
            </a:r>
            <a:r>
              <a:rPr lang="en-US" dirty="0" smtClean="0"/>
              <a:t>boundaries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52462" y="1447800"/>
            <a:ext cx="7119938" cy="4495800"/>
          </a:xfrm>
        </p:spPr>
        <p:txBody>
          <a:bodyPr/>
          <a:lstStyle/>
          <a:p>
            <a:r>
              <a:rPr lang="en-US" dirty="0" smtClean="0"/>
              <a:t>All the following boundaries are handled as picture boundaries in the current ALF design when filtering is chosen to be turned off across</a:t>
            </a:r>
          </a:p>
          <a:p>
            <a:pPr lvl="1"/>
            <a:r>
              <a:rPr lang="en-US" dirty="0" smtClean="0"/>
              <a:t>Slice boundaries </a:t>
            </a:r>
          </a:p>
          <a:p>
            <a:pPr lvl="1"/>
            <a:r>
              <a:rPr lang="en-US" dirty="0" smtClean="0"/>
              <a:t>Tile/Brick boundaries </a:t>
            </a:r>
          </a:p>
          <a:p>
            <a:pPr lvl="1"/>
            <a:r>
              <a:rPr lang="en-US" dirty="0" smtClean="0"/>
              <a:t>360 video virtual boundaries </a:t>
            </a:r>
          </a:p>
          <a:p>
            <a:pPr lvl="1"/>
            <a:r>
              <a:rPr lang="en-US" dirty="0" smtClean="0"/>
              <a:t>For picture boundaries samples are just padded “outwards” and ALF is operated without any further changes</a:t>
            </a:r>
          </a:p>
          <a:p>
            <a:r>
              <a:rPr lang="en-US" dirty="0" smtClean="0"/>
              <a:t>ALF virtual boundaries </a:t>
            </a:r>
          </a:p>
          <a:p>
            <a:pPr lvl="1"/>
            <a:r>
              <a:rPr lang="en-US" dirty="0" smtClean="0"/>
              <a:t>Modified block classification (re-scaled activity value) calculation and symmetric padding is used during ALF filtering</a:t>
            </a:r>
          </a:p>
          <a:p>
            <a:pPr lvl="1"/>
            <a:r>
              <a:rPr lang="en-US" dirty="0" smtClean="0"/>
              <a:t>Main motivation here is better objective and subjective quality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de-DE" smtClean="0"/>
          </a:p>
          <a:p>
            <a:pPr>
              <a:defRPr/>
            </a:pPr>
            <a:r>
              <a:rPr lang="de-DE" smtClean="0"/>
              <a:t>Page </a:t>
            </a:r>
            <a:fld id="{B9C443EF-FB5B-4866-BAA8-905B52439CEE}" type="slidenum">
              <a:rPr lang="de-DE" smtClean="0"/>
              <a:pPr>
                <a:defRPr/>
              </a:pPr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063676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ALF virtual boundary processing 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de-DE" smtClean="0"/>
          </a:p>
          <a:p>
            <a:pPr>
              <a:defRPr/>
            </a:pPr>
            <a:r>
              <a:rPr lang="de-DE" smtClean="0"/>
              <a:t>Page </a:t>
            </a:r>
            <a:fld id="{B9C443EF-FB5B-4866-BAA8-905B52439CEE}" type="slidenum">
              <a:rPr lang="de-DE" smtClean="0"/>
              <a:pPr>
                <a:defRPr/>
              </a:pPr>
              <a:t>3</a:t>
            </a:fld>
            <a:endParaRPr lang="en-GB" dirty="0"/>
          </a:p>
        </p:txBody>
      </p:sp>
      <p:pic>
        <p:nvPicPr>
          <p:cNvPr id="5" name="Picture 4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78075" y="1431563"/>
            <a:ext cx="4079875" cy="1468755"/>
          </a:xfrm>
          <a:prstGeom prst="rect">
            <a:avLst/>
          </a:prstGeom>
          <a:noFill/>
        </p:spPr>
      </p:pic>
      <p:sp>
        <p:nvSpPr>
          <p:cNvPr id="6" name="Rectangle 5"/>
          <p:cNvSpPr/>
          <p:nvPr/>
        </p:nvSpPr>
        <p:spPr>
          <a:xfrm>
            <a:off x="1548129" y="2839261"/>
            <a:ext cx="65532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CA" b="1" dirty="0">
                <a:latin typeface="Times New Roman" panose="02020603050405020304" pitchFamily="18" charset="0"/>
                <a:ea typeface="SimSun" panose="02010600030101010101" pitchFamily="2" charset="-122"/>
              </a:rPr>
              <a:t>Modified block classification at virtual boundaries</a:t>
            </a:r>
            <a:endParaRPr lang="en-US" dirty="0"/>
          </a:p>
        </p:txBody>
      </p:sp>
      <p:pic>
        <p:nvPicPr>
          <p:cNvPr id="7" name="Picture 6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7649" y="3556766"/>
            <a:ext cx="6224271" cy="1828800"/>
          </a:xfrm>
          <a:prstGeom prst="rect">
            <a:avLst/>
          </a:prstGeom>
          <a:noFill/>
        </p:spPr>
      </p:pic>
      <p:sp>
        <p:nvSpPr>
          <p:cNvPr id="8" name="Rectangle 7"/>
          <p:cNvSpPr/>
          <p:nvPr/>
        </p:nvSpPr>
        <p:spPr>
          <a:xfrm>
            <a:off x="1791494" y="5330895"/>
            <a:ext cx="697150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CA" b="1" dirty="0">
                <a:latin typeface="Times New Roman" panose="02020603050405020304" pitchFamily="18" charset="0"/>
                <a:ea typeface="SimSun" panose="02010600030101010101" pitchFamily="2" charset="-122"/>
              </a:rPr>
              <a:t>Modified ALF filtering for </a:t>
            </a:r>
            <a:r>
              <a:rPr lang="en-CA" b="1" dirty="0" err="1">
                <a:latin typeface="Times New Roman" panose="02020603050405020304" pitchFamily="18" charset="0"/>
                <a:ea typeface="SimSun" panose="02010600030101010101" pitchFamily="2" charset="-122"/>
              </a:rPr>
              <a:t>Luma</a:t>
            </a:r>
            <a:r>
              <a:rPr lang="en-CA" b="1" dirty="0">
                <a:latin typeface="Times New Roman" panose="02020603050405020304" pitchFamily="18" charset="0"/>
                <a:ea typeface="SimSun" panose="02010600030101010101" pitchFamily="2" charset="-122"/>
              </a:rPr>
              <a:t> component at virtual boundaries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890323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Subjective analysis from JVET-N meeting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de-DE" smtClean="0"/>
          </a:p>
          <a:p>
            <a:pPr>
              <a:defRPr/>
            </a:pPr>
            <a:r>
              <a:rPr lang="de-DE" smtClean="0"/>
              <a:t>Page </a:t>
            </a:r>
            <a:fld id="{B9C443EF-FB5B-4866-BAA8-905B52439CEE}" type="slidenum">
              <a:rPr lang="de-DE" smtClean="0"/>
              <a:pPr>
                <a:defRPr/>
              </a:pPr>
              <a:t>4</a:t>
            </a:fld>
            <a:endParaRPr lang="en-GB" dirty="0"/>
          </a:p>
        </p:txBody>
      </p:sp>
      <p:pic>
        <p:nvPicPr>
          <p:cNvPr id="5" name="Grafik 1"/>
          <p:cNvPicPr/>
          <p:nvPr/>
        </p:nvPicPr>
        <p:blipFill>
          <a:blip r:embed="rId2"/>
          <a:stretch>
            <a:fillRect/>
          </a:stretch>
        </p:blipFill>
        <p:spPr>
          <a:xfrm>
            <a:off x="838200" y="1600200"/>
            <a:ext cx="5943600" cy="3383280"/>
          </a:xfrm>
          <a:prstGeom prst="rect">
            <a:avLst/>
          </a:prstGeom>
        </p:spPr>
      </p:pic>
      <p:cxnSp>
        <p:nvCxnSpPr>
          <p:cNvPr id="7" name="Straight Arrow Connector 6"/>
          <p:cNvCxnSpPr/>
          <p:nvPr/>
        </p:nvCxnSpPr>
        <p:spPr>
          <a:xfrm flipH="1">
            <a:off x="1097280" y="3886200"/>
            <a:ext cx="609600" cy="1429067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335280" y="5235574"/>
            <a:ext cx="28651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Picture boundary handling (one-side padding)</a:t>
            </a:r>
            <a:endParaRPr lang="en-US" dirty="0"/>
          </a:p>
        </p:txBody>
      </p:sp>
      <p:cxnSp>
        <p:nvCxnSpPr>
          <p:cNvPr id="11" name="Straight Arrow Connector 10"/>
          <p:cNvCxnSpPr/>
          <p:nvPr/>
        </p:nvCxnSpPr>
        <p:spPr>
          <a:xfrm>
            <a:off x="4419600" y="3516313"/>
            <a:ext cx="990600" cy="1589087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4774565" y="5105400"/>
            <a:ext cx="2743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ALF virtual boundary processing mechanism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737773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Our proposal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de-DE" smtClean="0"/>
          </a:p>
          <a:p>
            <a:pPr>
              <a:defRPr/>
            </a:pPr>
            <a:r>
              <a:rPr lang="de-DE" smtClean="0"/>
              <a:t>Page </a:t>
            </a:r>
            <a:fld id="{B9C443EF-FB5B-4866-BAA8-905B52439CEE}" type="slidenum">
              <a:rPr lang="de-DE" smtClean="0"/>
              <a:pPr>
                <a:defRPr/>
              </a:pPr>
              <a:t>5</a:t>
            </a:fld>
            <a:endParaRPr lang="en-GB" dirty="0"/>
          </a:p>
        </p:txBody>
      </p:sp>
      <p:pic>
        <p:nvPicPr>
          <p:cNvPr id="5" name="Picture 4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7703" y="1600200"/>
            <a:ext cx="3876675" cy="317246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7" name="Straight Arrow Connector 6"/>
          <p:cNvCxnSpPr/>
          <p:nvPr/>
        </p:nvCxnSpPr>
        <p:spPr>
          <a:xfrm>
            <a:off x="4191000" y="1905000"/>
            <a:ext cx="1219200" cy="30480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Arrow Connector 7"/>
          <p:cNvCxnSpPr/>
          <p:nvPr/>
        </p:nvCxnSpPr>
        <p:spPr>
          <a:xfrm flipV="1">
            <a:off x="4077494" y="2209800"/>
            <a:ext cx="1332706" cy="76200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/>
          <p:nvPr/>
        </p:nvCxnSpPr>
        <p:spPr>
          <a:xfrm flipV="1">
            <a:off x="2362200" y="2209800"/>
            <a:ext cx="3048000" cy="76200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5523706" y="1709102"/>
            <a:ext cx="3581400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Use “ALF virtual boundary processing method” </a:t>
            </a:r>
            <a:r>
              <a:rPr lang="en-US" u="sng" dirty="0" smtClean="0"/>
              <a:t>also for Slice/Tile/Brick boundarie</a:t>
            </a:r>
            <a:r>
              <a:rPr lang="en-US" dirty="0" smtClean="0"/>
              <a:t>s as they are located </a:t>
            </a:r>
            <a:r>
              <a:rPr lang="en-US" b="1" dirty="0" smtClean="0"/>
              <a:t>“inside a given picture”</a:t>
            </a:r>
          </a:p>
          <a:p>
            <a:r>
              <a:rPr lang="en-US" u="sng" dirty="0" smtClean="0"/>
              <a:t>Advantage</a:t>
            </a:r>
            <a:r>
              <a:rPr lang="en-US" dirty="0" smtClean="0"/>
              <a:t>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Better subjective quality when filtering across Slices/ Tiles/ Bricks is chosen to be turned off. </a:t>
            </a:r>
          </a:p>
          <a:p>
            <a:endParaRPr lang="en-US" b="1" dirty="0" smtClean="0"/>
          </a:p>
        </p:txBody>
      </p:sp>
    </p:spTree>
    <p:extLst>
      <p:ext uri="{BB962C8B-B14F-4D97-AF65-F5344CB8AC3E}">
        <p14:creationId xmlns:p14="http://schemas.microsoft.com/office/powerpoint/2010/main" val="41735422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Conclusion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Propose to use ALF virtual boundary processing mechanism when filtering is turned off  at Slice/Tile/Brick boundaries as they occur inside a given picture</a:t>
            </a:r>
          </a:p>
          <a:p>
            <a:r>
              <a:rPr lang="en-US" dirty="0" smtClean="0"/>
              <a:t>No BD-Rate changes expected in CTC conditions </a:t>
            </a:r>
          </a:p>
          <a:p>
            <a:r>
              <a:rPr lang="en-US" dirty="0" smtClean="0"/>
              <a:t>Specification text changes are attached along with the contribution </a:t>
            </a:r>
          </a:p>
          <a:p>
            <a:r>
              <a:rPr lang="en-US" dirty="0" smtClean="0"/>
              <a:t>Suggest to test this proposal in a core experiment with “well defined test conditions (non-CTC)”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de-DE" smtClean="0"/>
          </a:p>
          <a:p>
            <a:pPr>
              <a:defRPr/>
            </a:pPr>
            <a:r>
              <a:rPr lang="de-DE" smtClean="0"/>
              <a:t>Page </a:t>
            </a:r>
            <a:fld id="{B9C443EF-FB5B-4866-BAA8-905B52439CEE}" type="slidenum">
              <a:rPr lang="de-DE" smtClean="0"/>
              <a:pPr>
                <a:defRPr/>
              </a:pPr>
              <a:t>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397261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99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lnSpc>
                <a:spcPct val="140000"/>
              </a:lnSpc>
              <a:buFont typeface="Wingdings" panose="05000000000000000000" pitchFamily="2" charset="2"/>
              <a:buChar char="n"/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140000"/>
              </a:lnSpc>
              <a:buChar char="–"/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140000"/>
              </a:lnSpc>
              <a:buChar char="•"/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140000"/>
              </a:lnSpc>
              <a:buChar char="–"/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140000"/>
              </a:lnSpc>
              <a:buChar char="»"/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har char="»"/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har char="»"/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har char="»"/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har char="»"/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buFontTx/>
              <a:buNone/>
            </a:pPr>
            <a:endParaRPr lang="en-US" altLang="en-US" sz="2000" b="0" smtClean="0">
              <a:solidFill>
                <a:srgbClr val="000000"/>
              </a:solidFill>
            </a:endParaRPr>
          </a:p>
        </p:txBody>
      </p:sp>
      <p:sp>
        <p:nvSpPr>
          <p:cNvPr id="19459" name="Text Box 3"/>
          <p:cNvSpPr txBox="1">
            <a:spLocks noChangeArrowheads="1"/>
          </p:cNvSpPr>
          <p:nvPr/>
        </p:nvSpPr>
        <p:spPr bwMode="auto">
          <a:xfrm>
            <a:off x="3236913" y="2132013"/>
            <a:ext cx="2632075" cy="692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78309" tIns="39153" rIns="78309" bIns="39153">
            <a:spAutoFit/>
          </a:bodyPr>
          <a:lstStyle>
            <a:lvl1pPr defTabSz="784225">
              <a:lnSpc>
                <a:spcPct val="140000"/>
              </a:lnSpc>
              <a:buFont typeface="Wingdings" panose="05000000000000000000" pitchFamily="2" charset="2"/>
              <a:buChar char="n"/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784225">
              <a:lnSpc>
                <a:spcPct val="140000"/>
              </a:lnSpc>
              <a:buChar char="–"/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784225">
              <a:lnSpc>
                <a:spcPct val="140000"/>
              </a:lnSpc>
              <a:buChar char="•"/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784225">
              <a:lnSpc>
                <a:spcPct val="140000"/>
              </a:lnSpc>
              <a:buChar char="–"/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784225">
              <a:lnSpc>
                <a:spcPct val="140000"/>
              </a:lnSpc>
              <a:buChar char="»"/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784225" eaLnBrk="0" fontAlgn="base" hangingPunct="0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har char="»"/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784225" eaLnBrk="0" fontAlgn="base" hangingPunct="0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har char="»"/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784225" eaLnBrk="0" fontAlgn="base" hangingPunct="0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har char="»"/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784225" eaLnBrk="0" fontAlgn="base" hangingPunct="0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har char="»"/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lnSpc>
                <a:spcPct val="100000"/>
              </a:lnSpc>
              <a:buFontTx/>
              <a:buNone/>
            </a:pPr>
            <a:r>
              <a:rPr lang="en-US" altLang="zh-CN" sz="4000" b="0" smtClean="0">
                <a:solidFill>
                  <a:srgbClr val="FFFFFF"/>
                </a:solidFill>
                <a:latin typeface="FrutigerNext LT Medium" panose="020B0603040504020204" pitchFamily="34" charset="0"/>
                <a:ea typeface="MS PGothic" panose="020B0600070205080204" pitchFamily="34" charset="-128"/>
              </a:rPr>
              <a:t>Thank You</a:t>
            </a:r>
            <a:endParaRPr lang="en-US" altLang="zh-CN" sz="4000" b="0" smtClean="0">
              <a:solidFill>
                <a:srgbClr val="000000"/>
              </a:solidFill>
              <a:latin typeface="FrutigerNext LT Medium" panose="020B0603040504020204" pitchFamily="34" charset="0"/>
              <a:ea typeface="MS PGothic" panose="020B0600070205080204" pitchFamily="34" charset="-128"/>
            </a:endParaRPr>
          </a:p>
        </p:txBody>
      </p:sp>
      <p:sp>
        <p:nvSpPr>
          <p:cNvPr id="19460" name="Text Box 4"/>
          <p:cNvSpPr txBox="1">
            <a:spLocks noChangeArrowheads="1"/>
          </p:cNvSpPr>
          <p:nvPr/>
        </p:nvSpPr>
        <p:spPr bwMode="auto">
          <a:xfrm>
            <a:off x="3460750" y="3330575"/>
            <a:ext cx="2171700" cy="392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78309" tIns="39153" rIns="78309" bIns="39153">
            <a:spAutoFit/>
          </a:bodyPr>
          <a:lstStyle>
            <a:lvl1pPr defTabSz="784225">
              <a:lnSpc>
                <a:spcPct val="140000"/>
              </a:lnSpc>
              <a:buFont typeface="Wingdings" panose="05000000000000000000" pitchFamily="2" charset="2"/>
              <a:buChar char="n"/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784225">
              <a:lnSpc>
                <a:spcPct val="140000"/>
              </a:lnSpc>
              <a:buChar char="–"/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784225">
              <a:lnSpc>
                <a:spcPct val="140000"/>
              </a:lnSpc>
              <a:buChar char="•"/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784225">
              <a:lnSpc>
                <a:spcPct val="140000"/>
              </a:lnSpc>
              <a:buChar char="–"/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784225">
              <a:lnSpc>
                <a:spcPct val="140000"/>
              </a:lnSpc>
              <a:buChar char="»"/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784225" eaLnBrk="0" fontAlgn="base" hangingPunct="0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har char="»"/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784225" eaLnBrk="0" fontAlgn="base" hangingPunct="0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har char="»"/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784225" eaLnBrk="0" fontAlgn="base" hangingPunct="0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har char="»"/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784225" eaLnBrk="0" fontAlgn="base" hangingPunct="0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har char="»"/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lnSpc>
                <a:spcPct val="100000"/>
              </a:lnSpc>
              <a:buFontTx/>
              <a:buNone/>
            </a:pPr>
            <a:r>
              <a:rPr lang="en-US" altLang="zh-CN" sz="2100" b="0" smtClean="0">
                <a:solidFill>
                  <a:srgbClr val="FFFFFF"/>
                </a:solidFill>
                <a:latin typeface="FrutigerNext LT Regular" panose="020B0503040504020204" pitchFamily="34" charset="0"/>
                <a:ea typeface="MS PGothic" panose="020B0600070205080204" pitchFamily="34" charset="-128"/>
              </a:rPr>
              <a:t>www.huawei.com</a:t>
            </a:r>
            <a:endParaRPr lang="en-US" altLang="zh-CN" sz="4000" b="0" smtClean="0">
              <a:solidFill>
                <a:srgbClr val="000000"/>
              </a:solidFill>
              <a:latin typeface="FrutigerNext LT Regular" panose="020B0503040504020204" pitchFamily="34" charset="0"/>
              <a:ea typeface="MS PGothic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7566826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lide Template—English（20060512） ">
  <a:themeElements>
    <a:clrScheme name="Slide Template—English（20060512） 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Slide Template—English（20060512） ">
      <a:majorFont>
        <a:latin typeface="FrutigerNext LT Medium"/>
        <a:ea typeface="SimHei"/>
        <a:cs typeface=""/>
      </a:majorFont>
      <a:minorFont>
        <a:latin typeface="FrutigerNext LT Medium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Slide Template—English（20060512） 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 Template—English（20060512） 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 Template—English（20060512） 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 Template—English（20060512） 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 Template—English（20060512） 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 Template—English（20060512） 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 Template—English（20060512） 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 Template—English（20060512） 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 Template—English（20060512） 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 Template—English（20060512） 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 Template—English（20060512） 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 Template—English（20060512） 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光网络胶片模板050511（英文）</Template>
  <TotalTime>214482</TotalTime>
  <Words>267</Words>
  <Application>Microsoft Office PowerPoint</Application>
  <PresentationFormat>On-screen Show (4:3)</PresentationFormat>
  <Paragraphs>41</Paragraphs>
  <Slides>7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14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7</vt:i4>
      </vt:variant>
    </vt:vector>
  </HeadingPairs>
  <TitlesOfParts>
    <vt:vector size="23" baseType="lpstr">
      <vt:lpstr>MS PGothic</vt:lpstr>
      <vt:lpstr>宋体</vt:lpstr>
      <vt:lpstr>宋体</vt:lpstr>
      <vt:lpstr>Arial</vt:lpstr>
      <vt:lpstr>Calibri</vt:lpstr>
      <vt:lpstr>Calibri Light</vt:lpstr>
      <vt:lpstr>FrutigerNext LT Bold</vt:lpstr>
      <vt:lpstr>FrutigerNext LT Medium</vt:lpstr>
      <vt:lpstr>FrutigerNext LT Regular</vt:lpstr>
      <vt:lpstr>SimHei</vt:lpstr>
      <vt:lpstr>华文细黑</vt:lpstr>
      <vt:lpstr>Times New Roman</vt:lpstr>
      <vt:lpstr>Wingdings</vt:lpstr>
      <vt:lpstr>Wingdings 3</vt:lpstr>
      <vt:lpstr>Slide Template—English（20060512） </vt:lpstr>
      <vt:lpstr>Custom Design</vt:lpstr>
      <vt:lpstr>JVET-O0662: Non-CE5: Modified ALF filtering for Slice, Brick and Virtual Boundaries</vt:lpstr>
      <vt:lpstr>VTM-5.0 ALF design at different boundaries</vt:lpstr>
      <vt:lpstr>ALF virtual boundary processing </vt:lpstr>
      <vt:lpstr>Subjective analysis from JVET-N meeting</vt:lpstr>
      <vt:lpstr>Our proposal</vt:lpstr>
      <vt:lpstr>Conclusion </vt:lpstr>
      <vt:lpstr>PowerPoint Presentation</vt:lpstr>
    </vt:vector>
  </TitlesOfParts>
  <Company>Huawei Technologies Co., Ltd.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sunyanping</dc:creator>
  <cp:keywords>模板</cp:keywords>
  <dc:description>内部资料，禁止扩散</dc:description>
  <cp:lastModifiedBy>Anand Meher Kotra</cp:lastModifiedBy>
  <cp:revision>9702</cp:revision>
  <dcterms:created xsi:type="dcterms:W3CDTF">2005-06-03T02:22:32Z</dcterms:created>
  <dcterms:modified xsi:type="dcterms:W3CDTF">2019-07-06T09:27:36Z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ms_pID_725343">
    <vt:lpwstr>(2)XFMAavVorQs0vMEy5f/kX5Tfk8xJrcg9wAjW13E3flycDbNLB1tjVvv1mjUO7HYHsX3FBWDH_x000d_ c0x7S4Ajd8WGwOeTyQ0BZC19gQftg0eAtONrNEiedmG2+FVUdtKW1qi9ZDtd039037fCHH9L_x000d_ aeLQnKSkNculsAzs6BRg0g5S26AlCjICP8xDtZYHtjX4vIFcLJS8H+eGHqFu7CAZjg5Jhc4S_x000d_ uT8bvOI3PiaV+iOwug</vt:lpwstr>
  </property>
  <property fmtid="{D5CDD505-2E9C-101B-9397-08002B2CF9AE}" pid="3" name="_ms_pID_7253431">
    <vt:lpwstr>ZffHQxmuwHbPcGOAc1lmAF+56glZMdixoNwz0akLp2EsCGYTAHYx+K_x000d_ fc1QzSIGfWCIG/zPVsTdMnvF/M20ieDT623jKV+22w3lyA0ajrSTJg==</vt:lpwstr>
  </property>
  <property fmtid="{D5CDD505-2E9C-101B-9397-08002B2CF9AE}" pid="4" name="_new_ms_pID_72543">
    <vt:lpwstr>(3)c18L9iOhriRrHqgHg5azF87kc8Wraepz/H/piAAPOwJUdzETCAj0sUWGxZbdtx4zPrS90s83
e0THON7ALyP6X/zt0sb1I12g22LDn45KO03lve45lAWo8Vl3H8fqnlrPqdy+GiC6UrvuSpeb
Q5z2DvK5Qk4MOthTWzzGoEIgUv9u8l2E/aijMXJGfL0U9KwKvfmqDJ/T1OU1AFxEQc+KrKmM
mG18eszzhuF3eZZSK5</vt:lpwstr>
  </property>
  <property fmtid="{D5CDD505-2E9C-101B-9397-08002B2CF9AE}" pid="5" name="_new_ms_pID_725431">
    <vt:lpwstr>fwI/ZP5v9zjeOiTa2EDn+7z5c6C8sJg+Tf938fBpSS2dbqbdSPOIGg
n0CyIj2/vPQ8L2KVQatt+m7Q+dBv1PaRYHiIs8h3R9HehJkthU0Qqk5RfohypJi+BnEu5K2v
m7vLdLI61M9WCHDWrf7HxTgrsMW5jZwQ3DIU7sbWI/ifr3cCHIyZQHqEnRA8S/QmtsPoIjNk
+4Pwm9jECv1IJQvDyY+0E+Lwyrrdjto4tfa5</vt:lpwstr>
  </property>
  <property fmtid="{D5CDD505-2E9C-101B-9397-08002B2CF9AE}" pid="6" name="_new_ms_pID_725432">
    <vt:lpwstr>CZ5fs6z1SFaA8A8YEuxXgaXnnr72r3PYrue5
ZyzB9DAK</vt:lpwstr>
  </property>
  <property fmtid="{D5CDD505-2E9C-101B-9397-08002B2CF9AE}" pid="7" name="_2015_ms_pID_725343">
    <vt:lpwstr>(3)Cp0qhRvDHtotx7haSIOJyrIvBHwqrclxOoBgfAekaSr9YxT7rio8u4UnuHI520+FLk09NzY+
NYSff8oLAVSwvcfRJEQUFjxOMubqj9xw4qy41eaNyBJRNVYj9wxmj+HmSpnFcF/9NEWHJB0W
uSh0tyEdZEq6OK3HKAgOMBaU7yMnPyVCC6RCJTUZqqUVi1njnn2o9IippOOREFTADQpPXArv
Xrhxd0wSX6yqVUxpdl</vt:lpwstr>
  </property>
  <property fmtid="{D5CDD505-2E9C-101B-9397-08002B2CF9AE}" pid="8" name="_2015_ms_pID_7253431">
    <vt:lpwstr>9qbpm3pRZuGDV4DwC9eDIeKisClFUGGZHGdiVYw8qx52KEikk4Rry7
h7M0ddnYhiJztC12ASDOttVhG0N/u9dxP6yvngWpvJmlnmTEzR0kLDRYiSAz/MWo5k73Bnwe
V+p+OqX393n97mIz6/JmEXBvON/3jAoorqVq2a7C/13ivcho2/hXexM/7OW78ne9wWwxR0jg
Gn+2Qf0jW44IaHzLXk9+v4swFk6D95hHDZqB</vt:lpwstr>
  </property>
  <property fmtid="{D5CDD505-2E9C-101B-9397-08002B2CF9AE}" pid="9" name="_2015_ms_pID_7253432">
    <vt:lpwstr>l4vdkPtlz8zZeRtpdAZL1vO+DwouctoGEneM
vMHJIE5BUv0+RaJwnzC587y17MOpa8su49tic4nPqR+ejfDAjRU=</vt:lpwstr>
  </property>
  <property fmtid="{D5CDD505-2E9C-101B-9397-08002B2CF9AE}" pid="10" name="_readonly">
    <vt:lpwstr/>
  </property>
  <property fmtid="{D5CDD505-2E9C-101B-9397-08002B2CF9AE}" pid="11" name="_change">
    <vt:lpwstr/>
  </property>
  <property fmtid="{D5CDD505-2E9C-101B-9397-08002B2CF9AE}" pid="12" name="_full-control">
    <vt:lpwstr/>
  </property>
  <property fmtid="{D5CDD505-2E9C-101B-9397-08002B2CF9AE}" pid="13" name="sflag">
    <vt:lpwstr>1531571531</vt:lpwstr>
  </property>
</Properties>
</file>