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7" r:id="rId4"/>
    <p:sldId id="263" r:id="rId5"/>
    <p:sldId id="264" r:id="rId6"/>
    <p:sldId id="261" r:id="rId7"/>
    <p:sldId id="265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B5E94A-0F70-4E60-8853-57D6F1A909CF}" v="2047" dt="2019-07-06T17:01:41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2" autoAdjust="0"/>
    <p:restoredTop sz="94660"/>
  </p:normalViewPr>
  <p:slideViewPr>
    <p:cSldViewPr>
      <p:cViewPr>
        <p:scale>
          <a:sx n="66" d="100"/>
          <a:sy n="66" d="100"/>
        </p:scale>
        <p:origin x="432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岩村　俊輔" userId="8b97448d-5f11-4575-ace7-dcc4b976693f" providerId="ADAL" clId="{1D91998A-388F-4705-BAA6-D21B4C787668}"/>
    <pc:docChg chg="undo custSel addSld delSld modSld">
      <pc:chgData name="岩村　俊輔" userId="8b97448d-5f11-4575-ace7-dcc4b976693f" providerId="ADAL" clId="{1D91998A-388F-4705-BAA6-D21B4C787668}" dt="2019-07-06T17:01:41.677" v="2042" actId="20577"/>
      <pc:docMkLst>
        <pc:docMk/>
      </pc:docMkLst>
      <pc:sldChg chg="del">
        <pc:chgData name="岩村　俊輔" userId="8b97448d-5f11-4575-ace7-dcc4b976693f" providerId="ADAL" clId="{1D91998A-388F-4705-BAA6-D21B4C787668}" dt="2019-07-06T12:52:28.805" v="0" actId="2696"/>
        <pc:sldMkLst>
          <pc:docMk/>
          <pc:sldMk cId="2233349534" sldId="256"/>
        </pc:sldMkLst>
      </pc:sldChg>
      <pc:sldChg chg="addSp delSp modSp">
        <pc:chgData name="岩村　俊輔" userId="8b97448d-5f11-4575-ace7-dcc4b976693f" providerId="ADAL" clId="{1D91998A-388F-4705-BAA6-D21B4C787668}" dt="2019-07-06T16:59:41.771" v="2007"/>
        <pc:sldMkLst>
          <pc:docMk/>
          <pc:sldMk cId="3061823717" sldId="257"/>
        </pc:sldMkLst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2" creationId="{7D247FF8-2D91-43CF-A1B4-F6027EE87BFB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3" creationId="{B6615A31-FD42-4E47-8060-6C00E4D7FDEF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4" creationId="{DB44E4B3-D0E9-4181-946F-67170DD4D91A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6" creationId="{9753A482-28ED-4FCA-9387-C7FC748A176A}"/>
          </ac:spMkLst>
        </pc:spChg>
        <pc:spChg chg="del mod">
          <ac:chgData name="岩村　俊輔" userId="8b97448d-5f11-4575-ace7-dcc4b976693f" providerId="ADAL" clId="{1D91998A-388F-4705-BAA6-D21B4C787668}" dt="2019-07-06T14:59:37.030" v="118" actId="478"/>
          <ac:spMkLst>
            <pc:docMk/>
            <pc:sldMk cId="3061823717" sldId="257"/>
            <ac:spMk id="10" creationId="{7FBCD35C-B1C4-4C46-9EFB-2B722EAA0632}"/>
          </ac:spMkLst>
        </pc:spChg>
        <pc:spChg chg="del mod">
          <ac:chgData name="岩村　俊輔" userId="8b97448d-5f11-4575-ace7-dcc4b976693f" providerId="ADAL" clId="{1D91998A-388F-4705-BAA6-D21B4C787668}" dt="2019-07-06T14:59:37.030" v="118" actId="478"/>
          <ac:spMkLst>
            <pc:docMk/>
            <pc:sldMk cId="3061823717" sldId="257"/>
            <ac:spMk id="11" creationId="{63034253-1EEE-4ADB-A12D-C6203CC6ECA6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14" creationId="{5BDA502E-5584-4F71-A719-EF850358E35F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15" creationId="{C1B79CF0-5F06-44D1-B20D-AB6439DBA738}"/>
          </ac:spMkLst>
        </pc:spChg>
        <pc:spChg chg="del mod">
          <ac:chgData name="岩村　俊輔" userId="8b97448d-5f11-4575-ace7-dcc4b976693f" providerId="ADAL" clId="{1D91998A-388F-4705-BAA6-D21B4C787668}" dt="2019-07-06T14:59:37.030" v="118" actId="478"/>
          <ac:spMkLst>
            <pc:docMk/>
            <pc:sldMk cId="3061823717" sldId="257"/>
            <ac:spMk id="18" creationId="{BBBFD352-9FA0-441A-B329-DF4CA204FD44}"/>
          </ac:spMkLst>
        </pc:spChg>
        <pc:spChg chg="del mod">
          <ac:chgData name="岩村　俊輔" userId="8b97448d-5f11-4575-ace7-dcc4b976693f" providerId="ADAL" clId="{1D91998A-388F-4705-BAA6-D21B4C787668}" dt="2019-07-06T14:59:37.030" v="118" actId="478"/>
          <ac:spMkLst>
            <pc:docMk/>
            <pc:sldMk cId="3061823717" sldId="257"/>
            <ac:spMk id="19" creationId="{F2F58509-F127-4CE1-9C52-C98E39223A54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22" creationId="{69D0C5E9-F1E3-4DF5-AF06-5F31875F0973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23" creationId="{86062673-C95A-4FCD-AB67-02368416436C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24" creationId="{796F21D4-FE6B-479E-B5FF-74B42AA25DEB}"/>
          </ac:spMkLst>
        </pc:spChg>
        <pc:spChg chg="del mod">
          <ac:chgData name="岩村　俊輔" userId="8b97448d-5f11-4575-ace7-dcc4b976693f" providerId="ADAL" clId="{1D91998A-388F-4705-BAA6-D21B4C787668}" dt="2019-07-06T14:59:45.230" v="119" actId="478"/>
          <ac:spMkLst>
            <pc:docMk/>
            <pc:sldMk cId="3061823717" sldId="257"/>
            <ac:spMk id="25" creationId="{A24AABA1-E371-4E5F-A479-D97F94A60E03}"/>
          </ac:spMkLst>
        </pc:spChg>
        <pc:spChg chg="del mod">
          <ac:chgData name="岩村　俊輔" userId="8b97448d-5f11-4575-ace7-dcc4b976693f" providerId="ADAL" clId="{1D91998A-388F-4705-BAA6-D21B4C787668}" dt="2019-07-06T14:59:45.230" v="119" actId="478"/>
          <ac:spMkLst>
            <pc:docMk/>
            <pc:sldMk cId="3061823717" sldId="257"/>
            <ac:spMk id="26" creationId="{C9D0956F-7525-466F-A0FC-BCF1CDE5AA0E}"/>
          </ac:spMkLst>
        </pc:spChg>
        <pc:spChg chg="del mod">
          <ac:chgData name="岩村　俊輔" userId="8b97448d-5f11-4575-ace7-dcc4b976693f" providerId="ADAL" clId="{1D91998A-388F-4705-BAA6-D21B4C787668}" dt="2019-07-06T14:59:45.230" v="119" actId="478"/>
          <ac:spMkLst>
            <pc:docMk/>
            <pc:sldMk cId="3061823717" sldId="257"/>
            <ac:spMk id="29" creationId="{77E91001-1CA1-45C5-AF8A-61C4F15C1422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30" creationId="{353517F2-B746-47EA-BE39-01A6B18568BB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31" creationId="{A291EE26-C986-465B-A034-52CC1242F3B7}"/>
          </ac:spMkLst>
        </pc:spChg>
        <pc:spChg chg="del mod">
          <ac:chgData name="岩村　俊輔" userId="8b97448d-5f11-4575-ace7-dcc4b976693f" providerId="ADAL" clId="{1D91998A-388F-4705-BAA6-D21B4C787668}" dt="2019-07-06T15:17:48.476" v="503" actId="478"/>
          <ac:spMkLst>
            <pc:docMk/>
            <pc:sldMk cId="3061823717" sldId="257"/>
            <ac:spMk id="34" creationId="{497786D9-E051-438A-B309-2E0764A090B4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35" creationId="{70117815-40C5-4F7F-A27C-48323879655B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36" creationId="{19C43685-132F-4C0A-B361-DE906B4B807C}"/>
          </ac:spMkLst>
        </pc:spChg>
        <pc:spChg chg="add del mod">
          <ac:chgData name="岩村　俊輔" userId="8b97448d-5f11-4575-ace7-dcc4b976693f" providerId="ADAL" clId="{1D91998A-388F-4705-BAA6-D21B4C787668}" dt="2019-07-06T15:20:47.635" v="537" actId="478"/>
          <ac:spMkLst>
            <pc:docMk/>
            <pc:sldMk cId="3061823717" sldId="257"/>
            <ac:spMk id="39" creationId="{778480E9-D23D-4734-948F-8775489FABC3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40" creationId="{1FC92048-6B50-4543-A5C8-189D4AE7B1E5}"/>
          </ac:spMkLst>
        </pc:spChg>
        <pc:spChg chg="add mod">
          <ac:chgData name="岩村　俊輔" userId="8b97448d-5f11-4575-ace7-dcc4b976693f" providerId="ADAL" clId="{1D91998A-388F-4705-BAA6-D21B4C787668}" dt="2019-07-06T15:33:39.861" v="833" actId="208"/>
          <ac:spMkLst>
            <pc:docMk/>
            <pc:sldMk cId="3061823717" sldId="257"/>
            <ac:spMk id="41" creationId="{65360475-E833-48EC-BADE-39E6F10A604B}"/>
          </ac:spMkLst>
        </pc:spChg>
        <pc:spChg chg="add del mod">
          <ac:chgData name="岩村　俊輔" userId="8b97448d-5f11-4575-ace7-dcc4b976693f" providerId="ADAL" clId="{1D91998A-388F-4705-BAA6-D21B4C787668}" dt="2019-07-06T15:26:17.559" v="590" actId="478"/>
          <ac:spMkLst>
            <pc:docMk/>
            <pc:sldMk cId="3061823717" sldId="257"/>
            <ac:spMk id="42" creationId="{0460CC3C-8CB2-47D0-97C4-E0F00BC9B86B}"/>
          </ac:spMkLst>
        </pc:spChg>
        <pc:spChg chg="add del mod">
          <ac:chgData name="岩村　俊輔" userId="8b97448d-5f11-4575-ace7-dcc4b976693f" providerId="ADAL" clId="{1D91998A-388F-4705-BAA6-D21B4C787668}" dt="2019-07-06T15:26:56.077" v="602" actId="478"/>
          <ac:spMkLst>
            <pc:docMk/>
            <pc:sldMk cId="3061823717" sldId="257"/>
            <ac:spMk id="43" creationId="{1B57CC0B-A33B-40F4-BCDD-C0E6C96D392A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44" creationId="{36530903-CF73-4D8C-B33D-E8B978338A5E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45" creationId="{C1C3E71C-C3B2-45E5-BC98-6C1712449121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49" creationId="{5E8AE5D9-853C-44A4-BDDD-B5B577F41437}"/>
          </ac:spMkLst>
        </pc:spChg>
        <pc:spChg chg="add mod">
          <ac:chgData name="岩村　俊輔" userId="8b97448d-5f11-4575-ace7-dcc4b976693f" providerId="ADAL" clId="{1D91998A-388F-4705-BAA6-D21B4C787668}" dt="2019-07-06T15:29:48.872" v="689" actId="1076"/>
          <ac:spMkLst>
            <pc:docMk/>
            <pc:sldMk cId="3061823717" sldId="257"/>
            <ac:spMk id="50" creationId="{DB0E777A-D1DA-4AFD-BEB9-992028F3784F}"/>
          </ac:spMkLst>
        </pc:spChg>
        <pc:spChg chg="add mod">
          <ac:chgData name="岩村　俊輔" userId="8b97448d-5f11-4575-ace7-dcc4b976693f" providerId="ADAL" clId="{1D91998A-388F-4705-BAA6-D21B4C787668}" dt="2019-07-06T15:30:29.756" v="725" actId="1076"/>
          <ac:spMkLst>
            <pc:docMk/>
            <pc:sldMk cId="3061823717" sldId="257"/>
            <ac:spMk id="51" creationId="{A34C4B57-52AC-404B-8245-23C31B6F015A}"/>
          </ac:spMkLst>
        </pc:spChg>
        <pc:spChg chg="add mod">
          <ac:chgData name="岩村　俊輔" userId="8b97448d-5f11-4575-ace7-dcc4b976693f" providerId="ADAL" clId="{1D91998A-388F-4705-BAA6-D21B4C787668}" dt="2019-07-06T15:30:34.775" v="726" actId="1076"/>
          <ac:spMkLst>
            <pc:docMk/>
            <pc:sldMk cId="3061823717" sldId="257"/>
            <ac:spMk id="52" creationId="{749F5E29-2EC7-4DDB-946C-B8B3C1D57306}"/>
          </ac:spMkLst>
        </pc:spChg>
        <pc:spChg chg="add mod">
          <ac:chgData name="岩村　俊輔" userId="8b97448d-5f11-4575-ace7-dcc4b976693f" providerId="ADAL" clId="{1D91998A-388F-4705-BAA6-D21B4C787668}" dt="2019-07-06T15:32:30.581" v="808" actId="20577"/>
          <ac:spMkLst>
            <pc:docMk/>
            <pc:sldMk cId="3061823717" sldId="257"/>
            <ac:spMk id="55" creationId="{ACDDF4B0-7DB9-4FD4-A85C-2C2C9A51E353}"/>
          </ac:spMkLst>
        </pc:spChg>
        <pc:spChg chg="add del mod">
          <ac:chgData name="岩村　俊輔" userId="8b97448d-5f11-4575-ace7-dcc4b976693f" providerId="ADAL" clId="{1D91998A-388F-4705-BAA6-D21B4C787668}" dt="2019-07-06T15:30:43.874" v="728" actId="478"/>
          <ac:spMkLst>
            <pc:docMk/>
            <pc:sldMk cId="3061823717" sldId="257"/>
            <ac:spMk id="56" creationId="{E5EB91D9-D6B6-4662-8073-F5A1B88EBED2}"/>
          </ac:spMkLst>
        </pc:spChg>
        <pc:spChg chg="add mod">
          <ac:chgData name="岩村　俊輔" userId="8b97448d-5f11-4575-ace7-dcc4b976693f" providerId="ADAL" clId="{1D91998A-388F-4705-BAA6-D21B4C787668}" dt="2019-07-06T15:31:01.872" v="745" actId="1076"/>
          <ac:spMkLst>
            <pc:docMk/>
            <pc:sldMk cId="3061823717" sldId="257"/>
            <ac:spMk id="57" creationId="{15BFCE55-7D8E-4B0E-B973-070FDC9975DC}"/>
          </ac:spMkLst>
        </pc:spChg>
        <pc:spChg chg="add del mod">
          <ac:chgData name="岩村　俊輔" userId="8b97448d-5f11-4575-ace7-dcc4b976693f" providerId="ADAL" clId="{1D91998A-388F-4705-BAA6-D21B4C787668}" dt="2019-07-06T15:31:32.782" v="770" actId="478"/>
          <ac:spMkLst>
            <pc:docMk/>
            <pc:sldMk cId="3061823717" sldId="257"/>
            <ac:spMk id="58" creationId="{6B577D14-F2DE-4A13-BD44-4CDD6E80776F}"/>
          </ac:spMkLst>
        </pc:spChg>
        <pc:spChg chg="add del mod">
          <ac:chgData name="岩村　俊輔" userId="8b97448d-5f11-4575-ace7-dcc4b976693f" providerId="ADAL" clId="{1D91998A-388F-4705-BAA6-D21B4C787668}" dt="2019-07-06T15:31:32.782" v="770" actId="478"/>
          <ac:spMkLst>
            <pc:docMk/>
            <pc:sldMk cId="3061823717" sldId="257"/>
            <ac:spMk id="59" creationId="{450D5583-538C-47C1-8A15-6CA7A1186A11}"/>
          </ac:spMkLst>
        </pc:spChg>
        <pc:spChg chg="add del mod">
          <ac:chgData name="岩村　俊輔" userId="8b97448d-5f11-4575-ace7-dcc4b976693f" providerId="ADAL" clId="{1D91998A-388F-4705-BAA6-D21B4C787668}" dt="2019-07-06T15:31:32.782" v="770" actId="478"/>
          <ac:spMkLst>
            <pc:docMk/>
            <pc:sldMk cId="3061823717" sldId="257"/>
            <ac:spMk id="60" creationId="{7F83562F-E6EB-4C4E-8375-72EDCD086F87}"/>
          </ac:spMkLst>
        </pc:spChg>
        <pc:spChg chg="add mod">
          <ac:chgData name="岩村　俊輔" userId="8b97448d-5f11-4575-ace7-dcc4b976693f" providerId="ADAL" clId="{1D91998A-388F-4705-BAA6-D21B4C787668}" dt="2019-07-06T16:59:02.512" v="1993" actId="20577"/>
          <ac:spMkLst>
            <pc:docMk/>
            <pc:sldMk cId="3061823717" sldId="257"/>
            <ac:spMk id="65" creationId="{9D84A9C6-DE73-44B0-A5D0-915CC405FE81}"/>
          </ac:spMkLst>
        </pc:spChg>
        <pc:spChg chg="add">
          <ac:chgData name="岩村　俊輔" userId="8b97448d-5f11-4575-ace7-dcc4b976693f" providerId="ADAL" clId="{1D91998A-388F-4705-BAA6-D21B4C787668}" dt="2019-07-06T16:59:41.771" v="2007"/>
          <ac:spMkLst>
            <pc:docMk/>
            <pc:sldMk cId="3061823717" sldId="257"/>
            <ac:spMk id="66" creationId="{B2972133-26C5-4A4D-ABD7-CC05FA2AB4F3}"/>
          </ac:spMkLst>
        </pc:spChg>
        <pc:picChg chg="add mod modCrop">
          <ac:chgData name="岩村　俊輔" userId="8b97448d-5f11-4575-ace7-dcc4b976693f" providerId="ADAL" clId="{1D91998A-388F-4705-BAA6-D21B4C787668}" dt="2019-07-06T15:29:48.872" v="689" actId="1076"/>
          <ac:picMkLst>
            <pc:docMk/>
            <pc:sldMk cId="3061823717" sldId="257"/>
            <ac:picMk id="7" creationId="{14FC5CA4-A3D0-4B88-9C84-2B728C1BD1F5}"/>
          </ac:picMkLst>
        </pc:picChg>
        <pc:picChg chg="add mod modCrop">
          <ac:chgData name="岩村　俊輔" userId="8b97448d-5f11-4575-ace7-dcc4b976693f" providerId="ADAL" clId="{1D91998A-388F-4705-BAA6-D21B4C787668}" dt="2019-07-06T15:29:48.872" v="689" actId="1076"/>
          <ac:picMkLst>
            <pc:docMk/>
            <pc:sldMk cId="3061823717" sldId="257"/>
            <ac:picMk id="48" creationId="{6EE62A30-95BF-4A13-9B5B-60566EC005ED}"/>
          </ac:picMkLst>
        </pc:pic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8" creationId="{A96A600F-F73B-4174-88D2-E6322DDF91D7}"/>
          </ac:cxnSpMkLst>
        </pc:cxn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9" creationId="{A9869D36-66C8-4373-960B-07293805179B}"/>
          </ac:cxnSpMkLst>
        </pc:cxnChg>
        <pc:cxnChg chg="del mod">
          <ac:chgData name="岩村　俊輔" userId="8b97448d-5f11-4575-ace7-dcc4b976693f" providerId="ADAL" clId="{1D91998A-388F-4705-BAA6-D21B4C787668}" dt="2019-07-06T14:59:37.030" v="118" actId="478"/>
          <ac:cxnSpMkLst>
            <pc:docMk/>
            <pc:sldMk cId="3061823717" sldId="257"/>
            <ac:cxnSpMk id="12" creationId="{FC278C86-E18A-4246-B51E-4530DBCAF1FA}"/>
          </ac:cxnSpMkLst>
        </pc:cxnChg>
        <pc:cxnChg chg="del mod">
          <ac:chgData name="岩村　俊輔" userId="8b97448d-5f11-4575-ace7-dcc4b976693f" providerId="ADAL" clId="{1D91998A-388F-4705-BAA6-D21B4C787668}" dt="2019-07-06T14:59:37.030" v="118" actId="478"/>
          <ac:cxnSpMkLst>
            <pc:docMk/>
            <pc:sldMk cId="3061823717" sldId="257"/>
            <ac:cxnSpMk id="13" creationId="{316FEAAB-B668-4473-BB7E-5AD845E3F1B6}"/>
          </ac:cxnSpMkLst>
        </pc:cxn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16" creationId="{8550D07C-1978-4345-BBC4-DB7817E129CB}"/>
          </ac:cxnSpMkLst>
        </pc:cxn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17" creationId="{59457014-B1A5-428C-AB97-37CC2D3317E1}"/>
          </ac:cxnSpMkLst>
        </pc:cxnChg>
        <pc:cxnChg chg="del mod">
          <ac:chgData name="岩村　俊輔" userId="8b97448d-5f11-4575-ace7-dcc4b976693f" providerId="ADAL" clId="{1D91998A-388F-4705-BAA6-D21B4C787668}" dt="2019-07-06T14:59:37.030" v="118" actId="478"/>
          <ac:cxnSpMkLst>
            <pc:docMk/>
            <pc:sldMk cId="3061823717" sldId="257"/>
            <ac:cxnSpMk id="20" creationId="{127E0B5D-2FB6-416B-92B8-82229A580E40}"/>
          </ac:cxnSpMkLst>
        </pc:cxnChg>
        <pc:cxnChg chg="del mod">
          <ac:chgData name="岩村　俊輔" userId="8b97448d-5f11-4575-ace7-dcc4b976693f" providerId="ADAL" clId="{1D91998A-388F-4705-BAA6-D21B4C787668}" dt="2019-07-06T14:59:37.030" v="118" actId="478"/>
          <ac:cxnSpMkLst>
            <pc:docMk/>
            <pc:sldMk cId="3061823717" sldId="257"/>
            <ac:cxnSpMk id="21" creationId="{611DC4A0-BD2E-43CA-9F7D-4025CE18FA86}"/>
          </ac:cxnSpMkLst>
        </pc:cxnChg>
        <pc:cxnChg chg="del mod">
          <ac:chgData name="岩村　俊輔" userId="8b97448d-5f11-4575-ace7-dcc4b976693f" providerId="ADAL" clId="{1D91998A-388F-4705-BAA6-D21B4C787668}" dt="2019-07-06T14:59:45.230" v="119" actId="478"/>
          <ac:cxnSpMkLst>
            <pc:docMk/>
            <pc:sldMk cId="3061823717" sldId="257"/>
            <ac:cxnSpMk id="27" creationId="{650941DF-5711-430C-95B8-1C46C15759C3}"/>
          </ac:cxnSpMkLst>
        </pc:cxnChg>
        <pc:cxnChg chg="del mod">
          <ac:chgData name="岩村　俊輔" userId="8b97448d-5f11-4575-ace7-dcc4b976693f" providerId="ADAL" clId="{1D91998A-388F-4705-BAA6-D21B4C787668}" dt="2019-07-06T14:59:45.230" v="119" actId="478"/>
          <ac:cxnSpMkLst>
            <pc:docMk/>
            <pc:sldMk cId="3061823717" sldId="257"/>
            <ac:cxnSpMk id="28" creationId="{295B2DCB-5083-4F70-A75B-4DD608283944}"/>
          </ac:cxnSpMkLst>
        </pc:cxn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32" creationId="{74D5B08F-58FE-402F-9323-B818E667D26C}"/>
          </ac:cxnSpMkLst>
        </pc:cxnChg>
        <pc:cxnChg chg="del mod">
          <ac:chgData name="岩村　俊輔" userId="8b97448d-5f11-4575-ace7-dcc4b976693f" providerId="ADAL" clId="{1D91998A-388F-4705-BAA6-D21B4C787668}" dt="2019-07-06T15:17:48.476" v="503" actId="478"/>
          <ac:cxnSpMkLst>
            <pc:docMk/>
            <pc:sldMk cId="3061823717" sldId="257"/>
            <ac:cxnSpMk id="33" creationId="{15796199-86F7-48AB-A7AD-DCEA8076FA37}"/>
          </ac:cxnSpMkLst>
        </pc:cxnChg>
        <pc:cxnChg chg="add mod ord">
          <ac:chgData name="岩村　俊輔" userId="8b97448d-5f11-4575-ace7-dcc4b976693f" providerId="ADAL" clId="{1D91998A-388F-4705-BAA6-D21B4C787668}" dt="2019-07-06T15:33:35.655" v="831" actId="208"/>
          <ac:cxnSpMkLst>
            <pc:docMk/>
            <pc:sldMk cId="3061823717" sldId="257"/>
            <ac:cxnSpMk id="37" creationId="{B0CA682E-3637-41D5-B9AD-B066EB384815}"/>
          </ac:cxnSpMkLst>
        </pc:cxnChg>
        <pc:cxnChg chg="add mod ord">
          <ac:chgData name="岩村　俊輔" userId="8b97448d-5f11-4575-ace7-dcc4b976693f" providerId="ADAL" clId="{1D91998A-388F-4705-BAA6-D21B4C787668}" dt="2019-07-06T15:33:35.655" v="831" actId="208"/>
          <ac:cxnSpMkLst>
            <pc:docMk/>
            <pc:sldMk cId="3061823717" sldId="257"/>
            <ac:cxnSpMk id="38" creationId="{ED83DF70-1CA2-4CE2-A338-4B30703F3117}"/>
          </ac:cxnSpMkLst>
        </pc:cxnChg>
        <pc:cxnChg chg="add mod">
          <ac:chgData name="岩村　俊輔" userId="8b97448d-5f11-4575-ace7-dcc4b976693f" providerId="ADAL" clId="{1D91998A-388F-4705-BAA6-D21B4C787668}" dt="2019-07-06T15:31:30.362" v="769" actId="571"/>
          <ac:cxnSpMkLst>
            <pc:docMk/>
            <pc:sldMk cId="3061823717" sldId="257"/>
            <ac:cxnSpMk id="61" creationId="{527FA2D9-9581-4A43-BA3E-6A014995E1AB}"/>
          </ac:cxnSpMkLst>
        </pc:cxnChg>
        <pc:cxnChg chg="add mod">
          <ac:chgData name="岩村　俊輔" userId="8b97448d-5f11-4575-ace7-dcc4b976693f" providerId="ADAL" clId="{1D91998A-388F-4705-BAA6-D21B4C787668}" dt="2019-07-06T15:31:30.362" v="769" actId="571"/>
          <ac:cxnSpMkLst>
            <pc:docMk/>
            <pc:sldMk cId="3061823717" sldId="257"/>
            <ac:cxnSpMk id="62" creationId="{990548BE-8E2E-4355-B140-3D0FC8A2DC2B}"/>
          </ac:cxnSpMkLst>
        </pc:cxnChg>
      </pc:sldChg>
      <pc:sldChg chg="addSp delSp modSp del">
        <pc:chgData name="岩村　俊輔" userId="8b97448d-5f11-4575-ace7-dcc4b976693f" providerId="ADAL" clId="{1D91998A-388F-4705-BAA6-D21B4C787668}" dt="2019-07-06T15:51:45.376" v="1785" actId="2696"/>
        <pc:sldMkLst>
          <pc:docMk/>
          <pc:sldMk cId="55139305" sldId="258"/>
        </pc:sldMkLst>
        <pc:spChg chg="mod">
          <ac:chgData name="岩村　俊輔" userId="8b97448d-5f11-4575-ace7-dcc4b976693f" providerId="ADAL" clId="{1D91998A-388F-4705-BAA6-D21B4C787668}" dt="2019-07-06T15:07:25.884" v="163" actId="2711"/>
          <ac:spMkLst>
            <pc:docMk/>
            <pc:sldMk cId="55139305" sldId="258"/>
            <ac:spMk id="6" creationId="{5A8BE723-E347-453C-A05C-9B09DF8B69C3}"/>
          </ac:spMkLst>
        </pc:spChg>
        <pc:spChg chg="mod">
          <ac:chgData name="岩村　俊輔" userId="8b97448d-5f11-4575-ace7-dcc4b976693f" providerId="ADAL" clId="{1D91998A-388F-4705-BAA6-D21B4C787668}" dt="2019-07-06T15:07:25.884" v="163" actId="2711"/>
          <ac:spMkLst>
            <pc:docMk/>
            <pc:sldMk cId="55139305" sldId="258"/>
            <ac:spMk id="7" creationId="{C8731012-B2FD-4165-B3F6-A1009C6168A0}"/>
          </ac:spMkLst>
        </pc:spChg>
        <pc:spChg chg="mod">
          <ac:chgData name="岩村　俊輔" userId="8b97448d-5f11-4575-ace7-dcc4b976693f" providerId="ADAL" clId="{1D91998A-388F-4705-BAA6-D21B4C787668}" dt="2019-07-06T15:07:25.884" v="163" actId="2711"/>
          <ac:spMkLst>
            <pc:docMk/>
            <pc:sldMk cId="55139305" sldId="258"/>
            <ac:spMk id="12" creationId="{0E2584E7-1B93-48EB-9C9F-4DADB27AC885}"/>
          </ac:spMkLst>
        </pc:spChg>
        <pc:spChg chg="mod">
          <ac:chgData name="岩村　俊輔" userId="8b97448d-5f11-4575-ace7-dcc4b976693f" providerId="ADAL" clId="{1D91998A-388F-4705-BAA6-D21B4C787668}" dt="2019-07-06T15:07:25.884" v="163" actId="2711"/>
          <ac:spMkLst>
            <pc:docMk/>
            <pc:sldMk cId="55139305" sldId="258"/>
            <ac:spMk id="15" creationId="{A6F34FEB-F605-40E6-AD27-82E1786CCEAE}"/>
          </ac:spMkLst>
        </pc:spChg>
        <pc:spChg chg="mod">
          <ac:chgData name="岩村　俊輔" userId="8b97448d-5f11-4575-ace7-dcc4b976693f" providerId="ADAL" clId="{1D91998A-388F-4705-BAA6-D21B4C787668}" dt="2019-07-06T15:07:25.884" v="163" actId="2711"/>
          <ac:spMkLst>
            <pc:docMk/>
            <pc:sldMk cId="55139305" sldId="258"/>
            <ac:spMk id="17" creationId="{EDD08FFD-C367-4436-8A28-676543350922}"/>
          </ac:spMkLst>
        </pc:spChg>
        <pc:picChg chg="add del">
          <ac:chgData name="岩村　俊輔" userId="8b97448d-5f11-4575-ace7-dcc4b976693f" providerId="ADAL" clId="{1D91998A-388F-4705-BAA6-D21B4C787668}" dt="2019-07-06T15:50:19.320" v="1740"/>
          <ac:picMkLst>
            <pc:docMk/>
            <pc:sldMk cId="55139305" sldId="258"/>
            <ac:picMk id="5" creationId="{18CB89CE-BF59-41FE-B2D3-60EE27505E28}"/>
          </ac:picMkLst>
        </pc:picChg>
      </pc:sldChg>
      <pc:sldChg chg="add del">
        <pc:chgData name="岩村　俊輔" userId="8b97448d-5f11-4575-ace7-dcc4b976693f" providerId="ADAL" clId="{1D91998A-388F-4705-BAA6-D21B4C787668}" dt="2019-07-06T12:56:11.356" v="80" actId="2696"/>
        <pc:sldMkLst>
          <pc:docMk/>
          <pc:sldMk cId="405599651" sldId="259"/>
        </pc:sldMkLst>
      </pc:sldChg>
      <pc:sldChg chg="addSp delSp modSp add">
        <pc:chgData name="岩村　俊輔" userId="8b97448d-5f11-4575-ace7-dcc4b976693f" providerId="ADAL" clId="{1D91998A-388F-4705-BAA6-D21B4C787668}" dt="2019-07-06T15:02:26.555" v="159" actId="2711"/>
        <pc:sldMkLst>
          <pc:docMk/>
          <pc:sldMk cId="85341159" sldId="260"/>
        </pc:sldMkLst>
        <pc:spChg chg="add mod">
          <ac:chgData name="岩村　俊輔" userId="8b97448d-5f11-4575-ace7-dcc4b976693f" providerId="ADAL" clId="{1D91998A-388F-4705-BAA6-D21B4C787668}" dt="2019-07-06T15:02:26.555" v="159" actId="2711"/>
          <ac:spMkLst>
            <pc:docMk/>
            <pc:sldMk cId="85341159" sldId="260"/>
            <ac:spMk id="2" creationId="{8E4B3E86-D24B-41AC-A5F3-56AF7C704837}"/>
          </ac:spMkLst>
        </pc:spChg>
        <pc:spChg chg="add mod">
          <ac:chgData name="岩村　俊輔" userId="8b97448d-5f11-4575-ace7-dcc4b976693f" providerId="ADAL" clId="{1D91998A-388F-4705-BAA6-D21B4C787668}" dt="2019-07-06T15:02:26.555" v="159" actId="2711"/>
          <ac:spMkLst>
            <pc:docMk/>
            <pc:sldMk cId="85341159" sldId="260"/>
            <ac:spMk id="3" creationId="{5F142E3A-14A9-4095-ABA2-CD2F8A08FE07}"/>
          </ac:spMkLst>
        </pc:spChg>
        <pc:spChg chg="del">
          <ac:chgData name="岩村　俊輔" userId="8b97448d-5f11-4575-ace7-dcc4b976693f" providerId="ADAL" clId="{1D91998A-388F-4705-BAA6-D21B4C787668}" dt="2019-07-06T12:52:36.694" v="3" actId="478"/>
          <ac:spMkLst>
            <pc:docMk/>
            <pc:sldMk cId="85341159" sldId="260"/>
            <ac:spMk id="6" creationId="{5A8BE723-E347-453C-A05C-9B09DF8B69C3}"/>
          </ac:spMkLst>
        </pc:spChg>
        <pc:spChg chg="del">
          <ac:chgData name="岩村　俊輔" userId="8b97448d-5f11-4575-ace7-dcc4b976693f" providerId="ADAL" clId="{1D91998A-388F-4705-BAA6-D21B4C787668}" dt="2019-07-06T12:52:36.694" v="3" actId="478"/>
          <ac:spMkLst>
            <pc:docMk/>
            <pc:sldMk cId="85341159" sldId="260"/>
            <ac:spMk id="7" creationId="{C8731012-B2FD-4165-B3F6-A1009C6168A0}"/>
          </ac:spMkLst>
        </pc:spChg>
        <pc:spChg chg="del">
          <ac:chgData name="岩村　俊輔" userId="8b97448d-5f11-4575-ace7-dcc4b976693f" providerId="ADAL" clId="{1D91998A-388F-4705-BAA6-D21B4C787668}" dt="2019-07-06T12:52:36.694" v="3" actId="478"/>
          <ac:spMkLst>
            <pc:docMk/>
            <pc:sldMk cId="85341159" sldId="260"/>
            <ac:spMk id="12" creationId="{0E2584E7-1B93-48EB-9C9F-4DADB27AC885}"/>
          </ac:spMkLst>
        </pc:spChg>
        <pc:spChg chg="del">
          <ac:chgData name="岩村　俊輔" userId="8b97448d-5f11-4575-ace7-dcc4b976693f" providerId="ADAL" clId="{1D91998A-388F-4705-BAA6-D21B4C787668}" dt="2019-07-06T12:52:36.694" v="3" actId="478"/>
          <ac:spMkLst>
            <pc:docMk/>
            <pc:sldMk cId="85341159" sldId="260"/>
            <ac:spMk id="15" creationId="{A6F34FEB-F605-40E6-AD27-82E1786CCEAE}"/>
          </ac:spMkLst>
        </pc:spChg>
        <pc:spChg chg="del">
          <ac:chgData name="岩村　俊輔" userId="8b97448d-5f11-4575-ace7-dcc4b976693f" providerId="ADAL" clId="{1D91998A-388F-4705-BAA6-D21B4C787668}" dt="2019-07-06T12:52:36.694" v="3" actId="478"/>
          <ac:spMkLst>
            <pc:docMk/>
            <pc:sldMk cId="85341159" sldId="260"/>
            <ac:spMk id="17" creationId="{EDD08FFD-C367-4436-8A28-676543350922}"/>
          </ac:spMkLst>
        </pc:spChg>
        <pc:picChg chg="del">
          <ac:chgData name="岩村　俊輔" userId="8b97448d-5f11-4575-ace7-dcc4b976693f" providerId="ADAL" clId="{1D91998A-388F-4705-BAA6-D21B4C787668}" dt="2019-07-06T12:52:36.694" v="3" actId="478"/>
          <ac:picMkLst>
            <pc:docMk/>
            <pc:sldMk cId="85341159" sldId="260"/>
            <ac:picMk id="4" creationId="{E15C1F50-D812-4BE4-9CC3-67ABED3925E9}"/>
          </ac:picMkLst>
        </pc:picChg>
        <pc:picChg chg="del">
          <ac:chgData name="岩村　俊輔" userId="8b97448d-5f11-4575-ace7-dcc4b976693f" providerId="ADAL" clId="{1D91998A-388F-4705-BAA6-D21B4C787668}" dt="2019-07-06T12:52:36.694" v="3" actId="478"/>
          <ac:picMkLst>
            <pc:docMk/>
            <pc:sldMk cId="85341159" sldId="260"/>
            <ac:picMk id="5" creationId="{18CB89CE-BF59-41FE-B2D3-60EE27505E28}"/>
          </ac:picMkLst>
        </pc:picChg>
        <pc:cxnChg chg="del">
          <ac:chgData name="岩村　俊輔" userId="8b97448d-5f11-4575-ace7-dcc4b976693f" providerId="ADAL" clId="{1D91998A-388F-4705-BAA6-D21B4C787668}" dt="2019-07-06T12:52:36.694" v="3" actId="478"/>
          <ac:cxnSpMkLst>
            <pc:docMk/>
            <pc:sldMk cId="85341159" sldId="260"/>
            <ac:cxnSpMk id="9" creationId="{75FD3DCC-6B02-490B-99C3-83E99A3E79F3}"/>
          </ac:cxnSpMkLst>
        </pc:cxnChg>
        <pc:cxnChg chg="del">
          <ac:chgData name="岩村　俊輔" userId="8b97448d-5f11-4575-ace7-dcc4b976693f" providerId="ADAL" clId="{1D91998A-388F-4705-BAA6-D21B4C787668}" dt="2019-07-06T12:52:36.694" v="3" actId="478"/>
          <ac:cxnSpMkLst>
            <pc:docMk/>
            <pc:sldMk cId="85341159" sldId="260"/>
            <ac:cxnSpMk id="11" creationId="{CDDE3A62-B47C-4D33-A9BD-5497E2C05FEE}"/>
          </ac:cxnSpMkLst>
        </pc:cxnChg>
      </pc:sldChg>
      <pc:sldChg chg="addSp modSp add">
        <pc:chgData name="岩村　俊輔" userId="8b97448d-5f11-4575-ace7-dcc4b976693f" providerId="ADAL" clId="{1D91998A-388F-4705-BAA6-D21B4C787668}" dt="2019-07-06T16:59:44.378" v="2009"/>
        <pc:sldMkLst>
          <pc:docMk/>
          <pc:sldMk cId="871976237" sldId="261"/>
        </pc:sldMkLst>
        <pc:spChg chg="mod">
          <ac:chgData name="岩村　俊輔" userId="8b97448d-5f11-4575-ace7-dcc4b976693f" providerId="ADAL" clId="{1D91998A-388F-4705-BAA6-D21B4C787668}" dt="2019-07-06T15:43:39.792" v="1583" actId="14100"/>
          <ac:spMkLst>
            <pc:docMk/>
            <pc:sldMk cId="871976237" sldId="261"/>
            <ac:spMk id="2" creationId="{7D247FF8-2D91-43CF-A1B4-F6027EE87BFB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3" creationId="{B6615A31-FD42-4E47-8060-6C00E4D7FDEF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4" creationId="{DB44E4B3-D0E9-4181-946F-67170DD4D91A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6" creationId="{9753A482-28ED-4FCA-9387-C7FC748A176A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0" creationId="{7FBCD35C-B1C4-4C46-9EFB-2B722EAA0632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1" creationId="{63034253-1EEE-4ADB-A12D-C6203CC6ECA6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4" creationId="{5BDA502E-5584-4F71-A719-EF850358E35F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5" creationId="{C1B79CF0-5F06-44D1-B20D-AB6439DBA738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8" creationId="{BBBFD352-9FA0-441A-B329-DF4CA204FD44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19" creationId="{F2F58509-F127-4CE1-9C52-C98E39223A54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22" creationId="{69D0C5E9-F1E3-4DF5-AF06-5F31875F0973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23" creationId="{86062673-C95A-4FCD-AB67-02368416436C}"/>
          </ac:spMkLst>
        </pc:spChg>
        <pc:spChg chg="mod">
          <ac:chgData name="岩村　俊輔" userId="8b97448d-5f11-4575-ace7-dcc4b976693f" providerId="ADAL" clId="{1D91998A-388F-4705-BAA6-D21B4C787668}" dt="2019-07-06T15:43:42.038" v="1584" actId="14100"/>
          <ac:spMkLst>
            <pc:docMk/>
            <pc:sldMk cId="871976237" sldId="261"/>
            <ac:spMk id="24" creationId="{796F21D4-FE6B-479E-B5FF-74B42AA25DEB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25" creationId="{A24AABA1-E371-4E5F-A479-D97F94A60E03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26" creationId="{C9D0956F-7525-466F-A0FC-BCF1CDE5AA0E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29" creationId="{77E91001-1CA1-45C5-AF8A-61C4F15C1422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30" creationId="{353517F2-B746-47EA-BE39-01A6B18568BB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31" creationId="{A291EE26-C986-465B-A034-52CC1242F3B7}"/>
          </ac:spMkLst>
        </pc:spChg>
        <pc:spChg chg="mod">
          <ac:chgData name="岩村　俊輔" userId="8b97448d-5f11-4575-ace7-dcc4b976693f" providerId="ADAL" clId="{1D91998A-388F-4705-BAA6-D21B4C787668}" dt="2019-07-06T15:43:33.550" v="1581" actId="164"/>
          <ac:spMkLst>
            <pc:docMk/>
            <pc:sldMk cId="871976237" sldId="261"/>
            <ac:spMk id="34" creationId="{497786D9-E051-438A-B309-2E0764A090B4}"/>
          </ac:spMkLst>
        </pc:spChg>
        <pc:spChg chg="add mod">
          <ac:chgData name="岩村　俊輔" userId="8b97448d-5f11-4575-ace7-dcc4b976693f" providerId="ADAL" clId="{1D91998A-388F-4705-BAA6-D21B4C787668}" dt="2019-07-06T15:45:00.672" v="1647" actId="20577"/>
          <ac:spMkLst>
            <pc:docMk/>
            <pc:sldMk cId="871976237" sldId="261"/>
            <ac:spMk id="46" creationId="{0AE7A8D5-E983-406B-AD3D-10BD3949561C}"/>
          </ac:spMkLst>
        </pc:spChg>
        <pc:spChg chg="add mod">
          <ac:chgData name="岩村　俊輔" userId="8b97448d-5f11-4575-ace7-dcc4b976693f" providerId="ADAL" clId="{1D91998A-388F-4705-BAA6-D21B4C787668}" dt="2019-07-06T15:44:40.053" v="1631" actId="20577"/>
          <ac:spMkLst>
            <pc:docMk/>
            <pc:sldMk cId="871976237" sldId="261"/>
            <ac:spMk id="47" creationId="{C327E286-1BE1-4934-941F-E4BD437A1327}"/>
          </ac:spMkLst>
        </pc:spChg>
        <pc:spChg chg="add">
          <ac:chgData name="岩村　俊輔" userId="8b97448d-5f11-4575-ace7-dcc4b976693f" providerId="ADAL" clId="{1D91998A-388F-4705-BAA6-D21B4C787668}" dt="2019-07-06T16:59:44.378" v="2009"/>
          <ac:spMkLst>
            <pc:docMk/>
            <pc:sldMk cId="871976237" sldId="261"/>
            <ac:spMk id="48" creationId="{F1521338-7537-44D6-A781-EFB93440CDD3}"/>
          </ac:spMkLst>
        </pc:spChg>
        <pc:grpChg chg="add mod">
          <ac:chgData name="岩村　俊輔" userId="8b97448d-5f11-4575-ace7-dcc4b976693f" providerId="ADAL" clId="{1D91998A-388F-4705-BAA6-D21B4C787668}" dt="2019-07-06T15:54:57.545" v="1947" actId="1076"/>
          <ac:grpSpMkLst>
            <pc:docMk/>
            <pc:sldMk cId="871976237" sldId="261"/>
            <ac:grpSpMk id="45" creationId="{5027E75A-A4B0-4DE9-B9AE-E9438B92F81B}"/>
          </ac:grpSpMkLst>
        </pc:grp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8" creationId="{A96A600F-F73B-4174-88D2-E6322DDF91D7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9" creationId="{A9869D36-66C8-4373-960B-07293805179B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12" creationId="{FC278C86-E18A-4246-B51E-4530DBCAF1FA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13" creationId="{316FEAAB-B668-4473-BB7E-5AD845E3F1B6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16" creationId="{8550D07C-1978-4345-BBC4-DB7817E129CB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17" creationId="{59457014-B1A5-428C-AB97-37CC2D3317E1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20" creationId="{127E0B5D-2FB6-416B-92B8-82229A580E40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21" creationId="{611DC4A0-BD2E-43CA-9F7D-4025CE18FA86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27" creationId="{650941DF-5711-430C-95B8-1C46C15759C3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28" creationId="{295B2DCB-5083-4F70-A75B-4DD608283944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32" creationId="{74D5B08F-58FE-402F-9323-B818E667D26C}"/>
          </ac:cxnSpMkLst>
        </pc:cxnChg>
        <pc:cxnChg chg="mod">
          <ac:chgData name="岩村　俊輔" userId="8b97448d-5f11-4575-ace7-dcc4b976693f" providerId="ADAL" clId="{1D91998A-388F-4705-BAA6-D21B4C787668}" dt="2019-07-06T15:43:33.550" v="1581" actId="164"/>
          <ac:cxnSpMkLst>
            <pc:docMk/>
            <pc:sldMk cId="871976237" sldId="261"/>
            <ac:cxnSpMk id="33" creationId="{15796199-86F7-48AB-A7AD-DCEA8076FA37}"/>
          </ac:cxnSpMkLst>
        </pc:cxnChg>
      </pc:sldChg>
      <pc:sldChg chg="addSp delSp modSp add">
        <pc:chgData name="岩村　俊輔" userId="8b97448d-5f11-4575-ace7-dcc4b976693f" providerId="ADAL" clId="{1D91998A-388F-4705-BAA6-D21B4C787668}" dt="2019-07-06T16:59:39.485" v="2006" actId="1076"/>
        <pc:sldMkLst>
          <pc:docMk/>
          <pc:sldMk cId="148272573" sldId="262"/>
        </pc:sldMkLst>
        <pc:spChg chg="mod">
          <ac:chgData name="岩村　俊輔" userId="8b97448d-5f11-4575-ace7-dcc4b976693f" providerId="ADAL" clId="{1D91998A-388F-4705-BAA6-D21B4C787668}" dt="2019-07-06T15:02:15.900" v="157" actId="2711"/>
          <ac:spMkLst>
            <pc:docMk/>
            <pc:sldMk cId="148272573" sldId="262"/>
            <ac:spMk id="2" creationId="{71A61EF8-F63A-426D-B93C-B4747DDB28B7}"/>
          </ac:spMkLst>
        </pc:spChg>
        <pc:spChg chg="del">
          <ac:chgData name="岩村　俊輔" userId="8b97448d-5f11-4575-ace7-dcc4b976693f" providerId="ADAL" clId="{1D91998A-388F-4705-BAA6-D21B4C787668}" dt="2019-07-06T14:53:22.063" v="83" actId="478"/>
          <ac:spMkLst>
            <pc:docMk/>
            <pc:sldMk cId="148272573" sldId="262"/>
            <ac:spMk id="3" creationId="{A9C31B09-5093-464B-BDFF-8B5E8E84DCC4}"/>
          </ac:spMkLst>
        </pc:spChg>
        <pc:spChg chg="add del mod">
          <ac:chgData name="岩村　俊輔" userId="8b97448d-5f11-4575-ace7-dcc4b976693f" providerId="ADAL" clId="{1D91998A-388F-4705-BAA6-D21B4C787668}" dt="2019-07-06T15:13:45.739" v="418"/>
          <ac:spMkLst>
            <pc:docMk/>
            <pc:sldMk cId="148272573" sldId="262"/>
            <ac:spMk id="6" creationId="{C1A8EFE8-6AA0-4D2E-ABA4-6D158C7EE858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7" creationId="{8797164D-ED93-40B5-865C-73A096030E29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8" creationId="{43499677-8D54-40A2-894E-3CD9D4E2730E}"/>
          </ac:spMkLst>
        </pc:spChg>
        <pc:spChg chg="add del mod">
          <ac:chgData name="岩村　俊輔" userId="8b97448d-5f11-4575-ace7-dcc4b976693f" providerId="ADAL" clId="{1D91998A-388F-4705-BAA6-D21B4C787668}" dt="2019-07-06T15:14:37.137" v="441" actId="478"/>
          <ac:spMkLst>
            <pc:docMk/>
            <pc:sldMk cId="148272573" sldId="262"/>
            <ac:spMk id="9" creationId="{30AEA5B2-6743-4767-891D-DD848E34F5E4}"/>
          </ac:spMkLst>
        </pc:spChg>
        <pc:spChg chg="add mod">
          <ac:chgData name="岩村　俊輔" userId="8b97448d-5f11-4575-ace7-dcc4b976693f" providerId="ADAL" clId="{1D91998A-388F-4705-BAA6-D21B4C787668}" dt="2019-07-06T16:58:11.377" v="1949" actId="164"/>
          <ac:spMkLst>
            <pc:docMk/>
            <pc:sldMk cId="148272573" sldId="262"/>
            <ac:spMk id="13" creationId="{4F94EDEF-C315-41F1-AC84-7B0A0235D6C0}"/>
          </ac:spMkLst>
        </pc:spChg>
        <pc:spChg chg="add mod">
          <ac:chgData name="岩村　俊輔" userId="8b97448d-5f11-4575-ace7-dcc4b976693f" providerId="ADAL" clId="{1D91998A-388F-4705-BAA6-D21B4C787668}" dt="2019-07-06T16:58:11.377" v="1949" actId="164"/>
          <ac:spMkLst>
            <pc:docMk/>
            <pc:sldMk cId="148272573" sldId="262"/>
            <ac:spMk id="14" creationId="{2C8BD66A-E44B-468C-8B6E-6A7F1D96CDED}"/>
          </ac:spMkLst>
        </pc:spChg>
        <pc:spChg chg="add mod">
          <ac:chgData name="岩村　俊輔" userId="8b97448d-5f11-4575-ace7-dcc4b976693f" providerId="ADAL" clId="{1D91998A-388F-4705-BAA6-D21B4C787668}" dt="2019-07-06T16:58:08.096" v="1948" actId="164"/>
          <ac:spMkLst>
            <pc:docMk/>
            <pc:sldMk cId="148272573" sldId="262"/>
            <ac:spMk id="18" creationId="{70892008-A2F5-45FA-A285-121201D0470E}"/>
          </ac:spMkLst>
        </pc:spChg>
        <pc:spChg chg="add mod">
          <ac:chgData name="岩村　俊輔" userId="8b97448d-5f11-4575-ace7-dcc4b976693f" providerId="ADAL" clId="{1D91998A-388F-4705-BAA6-D21B4C787668}" dt="2019-07-06T16:58:08.096" v="1948" actId="164"/>
          <ac:spMkLst>
            <pc:docMk/>
            <pc:sldMk cId="148272573" sldId="262"/>
            <ac:spMk id="19" creationId="{5DDFB862-3390-4B83-96F5-DFC589FACD65}"/>
          </ac:spMkLst>
        </pc:spChg>
        <pc:spChg chg="add mod">
          <ac:chgData name="岩村　俊輔" userId="8b97448d-5f11-4575-ace7-dcc4b976693f" providerId="ADAL" clId="{1D91998A-388F-4705-BAA6-D21B4C787668}" dt="2019-07-06T16:58:11.377" v="1949" actId="164"/>
          <ac:spMkLst>
            <pc:docMk/>
            <pc:sldMk cId="148272573" sldId="262"/>
            <ac:spMk id="22" creationId="{78854982-2287-4706-BAA3-CCBF8946FFAA}"/>
          </ac:spMkLst>
        </pc:spChg>
        <pc:spChg chg="add mod">
          <ac:chgData name="岩村　俊輔" userId="8b97448d-5f11-4575-ace7-dcc4b976693f" providerId="ADAL" clId="{1D91998A-388F-4705-BAA6-D21B4C787668}" dt="2019-07-06T16:58:08.096" v="1948" actId="164"/>
          <ac:spMkLst>
            <pc:docMk/>
            <pc:sldMk cId="148272573" sldId="262"/>
            <ac:spMk id="23" creationId="{90639FC7-B5B8-4287-8F3A-6A04CE3EAE43}"/>
          </ac:spMkLst>
        </pc:spChg>
        <pc:spChg chg="add mod">
          <ac:chgData name="岩村　俊輔" userId="8b97448d-5f11-4575-ace7-dcc4b976693f" providerId="ADAL" clId="{1D91998A-388F-4705-BAA6-D21B4C787668}" dt="2019-07-06T15:18:08.908" v="522" actId="20577"/>
          <ac:spMkLst>
            <pc:docMk/>
            <pc:sldMk cId="148272573" sldId="262"/>
            <ac:spMk id="24" creationId="{D789AC0A-1BD6-48D8-8C1D-68A8A32C08E9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25" creationId="{D6AB1E46-419E-44CF-833E-0358DD3618C3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28" creationId="{3CDBA942-8BBA-4FAF-BFC4-02283F4A9D6C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29" creationId="{C6F3B253-64DB-4E48-9BFB-B2C247DFEF15}"/>
          </ac:spMkLst>
        </pc:spChg>
        <pc:spChg chg="add mod">
          <ac:chgData name="岩村　俊輔" userId="8b97448d-5f11-4575-ace7-dcc4b976693f" providerId="ADAL" clId="{1D91998A-388F-4705-BAA6-D21B4C787668}" dt="2019-07-06T16:58:36.937" v="1956" actId="1076"/>
          <ac:spMkLst>
            <pc:docMk/>
            <pc:sldMk cId="148272573" sldId="262"/>
            <ac:spMk id="30" creationId="{206C641E-F839-4A80-960C-3E6C499004B7}"/>
          </ac:spMkLst>
        </pc:spChg>
        <pc:spChg chg="add mod">
          <ac:chgData name="岩村　俊輔" userId="8b97448d-5f11-4575-ace7-dcc4b976693f" providerId="ADAL" clId="{1D91998A-388F-4705-BAA6-D21B4C787668}" dt="2019-07-06T15:17:37.511" v="502" actId="2711"/>
          <ac:spMkLst>
            <pc:docMk/>
            <pc:sldMk cId="148272573" sldId="262"/>
            <ac:spMk id="31" creationId="{22A45E1E-A679-4BCD-B06A-9BC2841DC54F}"/>
          </ac:spMkLst>
        </pc:spChg>
        <pc:spChg chg="add mod">
          <ac:chgData name="岩村　俊輔" userId="8b97448d-5f11-4575-ace7-dcc4b976693f" providerId="ADAL" clId="{1D91998A-388F-4705-BAA6-D21B4C787668}" dt="2019-07-06T16:59:39.485" v="2006" actId="1076"/>
          <ac:spMkLst>
            <pc:docMk/>
            <pc:sldMk cId="148272573" sldId="262"/>
            <ac:spMk id="34" creationId="{BE21ABC9-4E7D-4D5C-9576-386BCDE739F9}"/>
          </ac:spMkLst>
        </pc:spChg>
        <pc:grpChg chg="add mod">
          <ac:chgData name="岩村　俊輔" userId="8b97448d-5f11-4575-ace7-dcc4b976693f" providerId="ADAL" clId="{1D91998A-388F-4705-BAA6-D21B4C787668}" dt="2019-07-06T16:58:29.610" v="1954" actId="1076"/>
          <ac:grpSpMkLst>
            <pc:docMk/>
            <pc:sldMk cId="148272573" sldId="262"/>
            <ac:grpSpMk id="32" creationId="{D50D0BE5-2677-4091-A48E-967C2879EC6F}"/>
          </ac:grpSpMkLst>
        </pc:grpChg>
        <pc:grpChg chg="add mod">
          <ac:chgData name="岩村　俊輔" userId="8b97448d-5f11-4575-ace7-dcc4b976693f" providerId="ADAL" clId="{1D91998A-388F-4705-BAA6-D21B4C787668}" dt="2019-07-06T16:58:28.067" v="1953" actId="1076"/>
          <ac:grpSpMkLst>
            <pc:docMk/>
            <pc:sldMk cId="148272573" sldId="262"/>
            <ac:grpSpMk id="33" creationId="{E10D3246-0005-4FCB-8568-B31E06E00416}"/>
          </ac:grpSpMkLst>
        </pc:grpChg>
        <pc:graphicFrameChg chg="add mod modGraphic">
          <ac:chgData name="岩村　俊輔" userId="8b97448d-5f11-4575-ace7-dcc4b976693f" providerId="ADAL" clId="{1D91998A-388F-4705-BAA6-D21B4C787668}" dt="2019-07-06T15:02:19.261" v="158" actId="2711"/>
          <ac:graphicFrameMkLst>
            <pc:docMk/>
            <pc:sldMk cId="148272573" sldId="262"/>
            <ac:graphicFrameMk id="5" creationId="{FE6129FE-7141-409B-B573-4701C8C54048}"/>
          </ac:graphicFrameMkLst>
        </pc:graphicFrameChg>
        <pc:picChg chg="add del mod">
          <ac:chgData name="岩村　俊輔" userId="8b97448d-5f11-4575-ace7-dcc4b976693f" providerId="ADAL" clId="{1D91998A-388F-4705-BAA6-D21B4C787668}" dt="2019-07-06T14:53:26.245" v="86" actId="478"/>
          <ac:picMkLst>
            <pc:docMk/>
            <pc:sldMk cId="148272573" sldId="262"/>
            <ac:picMk id="4" creationId="{05AB4C57-D18C-41AE-A930-3E9AC9F24460}"/>
          </ac:picMkLst>
        </pc:picChg>
        <pc:cxnChg chg="add mod">
          <ac:chgData name="岩村　俊輔" userId="8b97448d-5f11-4575-ace7-dcc4b976693f" providerId="ADAL" clId="{1D91998A-388F-4705-BAA6-D21B4C787668}" dt="2019-07-06T15:17:06.422" v="485" actId="1076"/>
          <ac:cxnSpMkLst>
            <pc:docMk/>
            <pc:sldMk cId="148272573" sldId="262"/>
            <ac:cxnSpMk id="11" creationId="{9D35DBEC-17C8-4639-AAE2-5D0D083153CD}"/>
          </ac:cxnSpMkLst>
        </pc:cxnChg>
        <pc:cxnChg chg="add mod">
          <ac:chgData name="岩村　俊輔" userId="8b97448d-5f11-4575-ace7-dcc4b976693f" providerId="ADAL" clId="{1D91998A-388F-4705-BAA6-D21B4C787668}" dt="2019-07-06T15:17:06.422" v="485" actId="1076"/>
          <ac:cxnSpMkLst>
            <pc:docMk/>
            <pc:sldMk cId="148272573" sldId="262"/>
            <ac:cxnSpMk id="12" creationId="{DCB5414D-0263-4863-9D00-F7129DE08E2D}"/>
          </ac:cxnSpMkLst>
        </pc:cxnChg>
        <pc:cxnChg chg="add mod">
          <ac:chgData name="岩村　俊輔" userId="8b97448d-5f11-4575-ace7-dcc4b976693f" providerId="ADAL" clId="{1D91998A-388F-4705-BAA6-D21B4C787668}" dt="2019-07-06T16:58:11.377" v="1949" actId="164"/>
          <ac:cxnSpMkLst>
            <pc:docMk/>
            <pc:sldMk cId="148272573" sldId="262"/>
            <ac:cxnSpMk id="15" creationId="{7247A127-55CD-4AA8-AF4E-5CB37C90F029}"/>
          </ac:cxnSpMkLst>
        </pc:cxnChg>
        <pc:cxnChg chg="add mod">
          <ac:chgData name="岩村　俊輔" userId="8b97448d-5f11-4575-ace7-dcc4b976693f" providerId="ADAL" clId="{1D91998A-388F-4705-BAA6-D21B4C787668}" dt="2019-07-06T16:58:11.377" v="1949" actId="164"/>
          <ac:cxnSpMkLst>
            <pc:docMk/>
            <pc:sldMk cId="148272573" sldId="262"/>
            <ac:cxnSpMk id="16" creationId="{D98C1959-37A2-4874-A075-86B7A65366F1}"/>
          </ac:cxnSpMkLst>
        </pc:cxnChg>
        <pc:cxnChg chg="add mod">
          <ac:chgData name="岩村　俊輔" userId="8b97448d-5f11-4575-ace7-dcc4b976693f" providerId="ADAL" clId="{1D91998A-388F-4705-BAA6-D21B4C787668}" dt="2019-07-06T16:58:08.096" v="1948" actId="164"/>
          <ac:cxnSpMkLst>
            <pc:docMk/>
            <pc:sldMk cId="148272573" sldId="262"/>
            <ac:cxnSpMk id="20" creationId="{D89393CE-E464-4FA8-ADF1-94BA92D66113}"/>
          </ac:cxnSpMkLst>
        </pc:cxnChg>
        <pc:cxnChg chg="add mod">
          <ac:chgData name="岩村　俊輔" userId="8b97448d-5f11-4575-ace7-dcc4b976693f" providerId="ADAL" clId="{1D91998A-388F-4705-BAA6-D21B4C787668}" dt="2019-07-06T16:58:08.096" v="1948" actId="164"/>
          <ac:cxnSpMkLst>
            <pc:docMk/>
            <pc:sldMk cId="148272573" sldId="262"/>
            <ac:cxnSpMk id="21" creationId="{B0A72B55-2E2D-46CD-9FBD-13EB3D140204}"/>
          </ac:cxnSpMkLst>
        </pc:cxnChg>
        <pc:cxnChg chg="add mod">
          <ac:chgData name="岩村　俊輔" userId="8b97448d-5f11-4575-ace7-dcc4b976693f" providerId="ADAL" clId="{1D91998A-388F-4705-BAA6-D21B4C787668}" dt="2019-07-06T15:17:06.422" v="485" actId="1076"/>
          <ac:cxnSpMkLst>
            <pc:docMk/>
            <pc:sldMk cId="148272573" sldId="262"/>
            <ac:cxnSpMk id="26" creationId="{D751CF43-0EE5-415B-9688-60C95B39C558}"/>
          </ac:cxnSpMkLst>
        </pc:cxnChg>
        <pc:cxnChg chg="add del mod">
          <ac:chgData name="岩村　俊輔" userId="8b97448d-5f11-4575-ace7-dcc4b976693f" providerId="ADAL" clId="{1D91998A-388F-4705-BAA6-D21B4C787668}" dt="2019-07-06T15:16:31.374" v="475" actId="478"/>
          <ac:cxnSpMkLst>
            <pc:docMk/>
            <pc:sldMk cId="148272573" sldId="262"/>
            <ac:cxnSpMk id="27" creationId="{4180516D-D32F-4EB5-880F-7364ABD1C49D}"/>
          </ac:cxnSpMkLst>
        </pc:cxnChg>
      </pc:sldChg>
      <pc:sldChg chg="addSp modSp add">
        <pc:chgData name="岩村　俊輔" userId="8b97448d-5f11-4575-ace7-dcc4b976693f" providerId="ADAL" clId="{1D91998A-388F-4705-BAA6-D21B4C787668}" dt="2019-07-06T17:01:41.677" v="2042" actId="20577"/>
        <pc:sldMkLst>
          <pc:docMk/>
          <pc:sldMk cId="2847172698" sldId="263"/>
        </pc:sldMkLst>
        <pc:spChg chg="add mod">
          <ac:chgData name="岩村　俊輔" userId="8b97448d-5f11-4575-ace7-dcc4b976693f" providerId="ADAL" clId="{1D91998A-388F-4705-BAA6-D21B4C787668}" dt="2019-07-06T15:33:54.374" v="835" actId="207"/>
          <ac:spMkLst>
            <pc:docMk/>
            <pc:sldMk cId="2847172698" sldId="263"/>
            <ac:spMk id="2" creationId="{61431777-70D7-4CD3-9008-E21C37C0A9BE}"/>
          </ac:spMkLst>
        </pc:spChg>
        <pc:spChg chg="add mod">
          <ac:chgData name="岩村　俊輔" userId="8b97448d-5f11-4575-ace7-dcc4b976693f" providerId="ADAL" clId="{1D91998A-388F-4705-BAA6-D21B4C787668}" dt="2019-07-06T15:34:32.452" v="842" actId="208"/>
          <ac:spMkLst>
            <pc:docMk/>
            <pc:sldMk cId="2847172698" sldId="263"/>
            <ac:spMk id="3" creationId="{3F34D6BB-9EEB-4A71-8247-4F6B421853E3}"/>
          </ac:spMkLst>
        </pc:spChg>
        <pc:spChg chg="add mod">
          <ac:chgData name="岩村　俊輔" userId="8b97448d-5f11-4575-ace7-dcc4b976693f" providerId="ADAL" clId="{1D91998A-388F-4705-BAA6-D21B4C787668}" dt="2019-07-06T15:33:55.996" v="836" actId="207"/>
          <ac:spMkLst>
            <pc:docMk/>
            <pc:sldMk cId="2847172698" sldId="263"/>
            <ac:spMk id="19" creationId="{D7098D73-9DEC-4BCC-9135-16BDCB58210C}"/>
          </ac:spMkLst>
        </pc:spChg>
        <pc:spChg chg="add mod">
          <ac:chgData name="岩村　俊輔" userId="8b97448d-5f11-4575-ace7-dcc4b976693f" providerId="ADAL" clId="{1D91998A-388F-4705-BAA6-D21B4C787668}" dt="2019-07-06T15:40:26.853" v="1433" actId="6549"/>
          <ac:spMkLst>
            <pc:docMk/>
            <pc:sldMk cId="2847172698" sldId="263"/>
            <ac:spMk id="21" creationId="{D7E62A38-11AF-42B6-B982-BE7FCF3B3EFB}"/>
          </ac:spMkLst>
        </pc:spChg>
        <pc:spChg chg="mod">
          <ac:chgData name="岩村　俊輔" userId="8b97448d-5f11-4575-ace7-dcc4b976693f" providerId="ADAL" clId="{1D91998A-388F-4705-BAA6-D21B4C787668}" dt="2019-07-06T15:32:37.498" v="817" actId="20577"/>
          <ac:spMkLst>
            <pc:docMk/>
            <pc:sldMk cId="2847172698" sldId="263"/>
            <ac:spMk id="36" creationId="{19C43685-132F-4C0A-B361-DE906B4B807C}"/>
          </ac:spMkLst>
        </pc:spChg>
        <pc:spChg chg="mod">
          <ac:chgData name="岩村　俊輔" userId="8b97448d-5f11-4575-ace7-dcc4b976693f" providerId="ADAL" clId="{1D91998A-388F-4705-BAA6-D21B4C787668}" dt="2019-07-06T15:33:13.217" v="826" actId="14100"/>
          <ac:spMkLst>
            <pc:docMk/>
            <pc:sldMk cId="2847172698" sldId="263"/>
            <ac:spMk id="50" creationId="{DB0E777A-D1DA-4AFD-BEB9-992028F3784F}"/>
          </ac:spMkLst>
        </pc:spChg>
        <pc:spChg chg="mod">
          <ac:chgData name="岩村　俊輔" userId="8b97448d-5f11-4575-ace7-dcc4b976693f" providerId="ADAL" clId="{1D91998A-388F-4705-BAA6-D21B4C787668}" dt="2019-07-06T17:01:41.677" v="2042" actId="20577"/>
          <ac:spMkLst>
            <pc:docMk/>
            <pc:sldMk cId="2847172698" sldId="263"/>
            <ac:spMk id="55" creationId="{ACDDF4B0-7DB9-4FD4-A85C-2C2C9A51E353}"/>
          </ac:spMkLst>
        </pc:spChg>
        <pc:spChg chg="mod">
          <ac:chgData name="岩村　俊輔" userId="8b97448d-5f11-4575-ace7-dcc4b976693f" providerId="ADAL" clId="{1D91998A-388F-4705-BAA6-D21B4C787668}" dt="2019-07-06T15:31:45.560" v="788" actId="20577"/>
          <ac:spMkLst>
            <pc:docMk/>
            <pc:sldMk cId="2847172698" sldId="263"/>
            <ac:spMk id="57" creationId="{15BFCE55-7D8E-4B0E-B973-070FDC9975DC}"/>
          </ac:spMkLst>
        </pc:spChg>
        <pc:cxnChg chg="mod">
          <ac:chgData name="岩村　俊輔" userId="8b97448d-5f11-4575-ace7-dcc4b976693f" providerId="ADAL" clId="{1D91998A-388F-4705-BAA6-D21B4C787668}" dt="2019-07-06T15:33:47.469" v="834" actId="208"/>
          <ac:cxnSpMkLst>
            <pc:docMk/>
            <pc:sldMk cId="2847172698" sldId="263"/>
            <ac:cxnSpMk id="37" creationId="{B0CA682E-3637-41D5-B9AD-B066EB384815}"/>
          </ac:cxnSpMkLst>
        </pc:cxnChg>
        <pc:cxnChg chg="mod">
          <ac:chgData name="岩村　俊輔" userId="8b97448d-5f11-4575-ace7-dcc4b976693f" providerId="ADAL" clId="{1D91998A-388F-4705-BAA6-D21B4C787668}" dt="2019-07-06T15:33:47.469" v="834" actId="208"/>
          <ac:cxnSpMkLst>
            <pc:docMk/>
            <pc:sldMk cId="2847172698" sldId="263"/>
            <ac:cxnSpMk id="38" creationId="{ED83DF70-1CA2-4CE2-A338-4B30703F3117}"/>
          </ac:cxnSpMkLst>
        </pc:cxnChg>
      </pc:sldChg>
      <pc:sldChg chg="add del">
        <pc:chgData name="岩村　俊輔" userId="8b97448d-5f11-4575-ace7-dcc4b976693f" providerId="ADAL" clId="{1D91998A-388F-4705-BAA6-D21B4C787668}" dt="2019-07-06T14:53:29.472" v="88"/>
        <pc:sldMkLst>
          <pc:docMk/>
          <pc:sldMk cId="3143378013" sldId="263"/>
        </pc:sldMkLst>
      </pc:sldChg>
      <pc:sldChg chg="addSp delSp modSp add">
        <pc:chgData name="岩村　俊輔" userId="8b97448d-5f11-4575-ace7-dcc4b976693f" providerId="ADAL" clId="{1D91998A-388F-4705-BAA6-D21B4C787668}" dt="2019-07-06T16:59:42.991" v="2008"/>
        <pc:sldMkLst>
          <pc:docMk/>
          <pc:sldMk cId="1072311993" sldId="264"/>
        </pc:sldMkLst>
        <pc:spChg chg="mod">
          <ac:chgData name="岩村　俊輔" userId="8b97448d-5f11-4575-ace7-dcc4b976693f" providerId="ADAL" clId="{1D91998A-388F-4705-BAA6-D21B4C787668}" dt="2019-07-06T15:35:53.373" v="911" actId="207"/>
          <ac:spMkLst>
            <pc:docMk/>
            <pc:sldMk cId="1072311993" sldId="264"/>
            <ac:spMk id="2" creationId="{61431777-70D7-4CD3-9008-E21C37C0A9BE}"/>
          </ac:spMkLst>
        </pc:spChg>
        <pc:spChg chg="del mod">
          <ac:chgData name="岩村　俊輔" userId="8b97448d-5f11-4575-ace7-dcc4b976693f" providerId="ADAL" clId="{1D91998A-388F-4705-BAA6-D21B4C787668}" dt="2019-07-06T15:35:44.424" v="909" actId="478"/>
          <ac:spMkLst>
            <pc:docMk/>
            <pc:sldMk cId="1072311993" sldId="264"/>
            <ac:spMk id="19" creationId="{D7098D73-9DEC-4BCC-9135-16BDCB58210C}"/>
          </ac:spMkLst>
        </pc:spChg>
        <pc:spChg chg="add mod">
          <ac:chgData name="岩村　俊輔" userId="8b97448d-5f11-4575-ace7-dcc4b976693f" providerId="ADAL" clId="{1D91998A-388F-4705-BAA6-D21B4C787668}" dt="2019-07-06T15:35:53.373" v="911" actId="207"/>
          <ac:spMkLst>
            <pc:docMk/>
            <pc:sldMk cId="1072311993" sldId="264"/>
            <ac:spMk id="21" creationId="{2726BD63-5A0A-4DCA-B32C-E6799B794A20}"/>
          </ac:spMkLst>
        </pc:spChg>
        <pc:spChg chg="add mod">
          <ac:chgData name="岩村　俊輔" userId="8b97448d-5f11-4575-ace7-dcc4b976693f" providerId="ADAL" clId="{1D91998A-388F-4705-BAA6-D21B4C787668}" dt="2019-07-06T15:54:48.292" v="1946" actId="1076"/>
          <ac:spMkLst>
            <pc:docMk/>
            <pc:sldMk cId="1072311993" sldId="264"/>
            <ac:spMk id="22" creationId="{7CC2D436-11D1-481E-9967-F00346C0D997}"/>
          </ac:spMkLst>
        </pc:spChg>
        <pc:spChg chg="add">
          <ac:chgData name="岩村　俊輔" userId="8b97448d-5f11-4575-ace7-dcc4b976693f" providerId="ADAL" clId="{1D91998A-388F-4705-BAA6-D21B4C787668}" dt="2019-07-06T16:59:42.991" v="2008"/>
          <ac:spMkLst>
            <pc:docMk/>
            <pc:sldMk cId="1072311993" sldId="264"/>
            <ac:spMk id="23" creationId="{29590866-7184-4D58-8EE3-BC4D21368F3C}"/>
          </ac:spMkLst>
        </pc:spChg>
        <pc:spChg chg="mod">
          <ac:chgData name="岩村　俊輔" userId="8b97448d-5f11-4575-ace7-dcc4b976693f" providerId="ADAL" clId="{1D91998A-388F-4705-BAA6-D21B4C787668}" dt="2019-07-06T15:41:32.559" v="1520" actId="20577"/>
          <ac:spMkLst>
            <pc:docMk/>
            <pc:sldMk cId="1072311993" sldId="264"/>
            <ac:spMk id="36" creationId="{19C43685-132F-4C0A-B361-DE906B4B807C}"/>
          </ac:spMkLst>
        </pc:spChg>
        <pc:spChg chg="mod">
          <ac:chgData name="岩村　俊輔" userId="8b97448d-5f11-4575-ace7-dcc4b976693f" providerId="ADAL" clId="{1D91998A-388F-4705-BAA6-D21B4C787668}" dt="2019-07-06T15:51:28.186" v="1763" actId="1076"/>
          <ac:spMkLst>
            <pc:docMk/>
            <pc:sldMk cId="1072311993" sldId="264"/>
            <ac:spMk id="55" creationId="{ACDDF4B0-7DB9-4FD4-A85C-2C2C9A51E353}"/>
          </ac:spMkLst>
        </pc:spChg>
      </pc:sldChg>
      <pc:sldChg chg="addSp delSp modSp add">
        <pc:chgData name="岩村　俊輔" userId="8b97448d-5f11-4575-ace7-dcc4b976693f" providerId="ADAL" clId="{1D91998A-388F-4705-BAA6-D21B4C787668}" dt="2019-07-06T17:00:45.019" v="2040" actId="255"/>
        <pc:sldMkLst>
          <pc:docMk/>
          <pc:sldMk cId="1732724397" sldId="265"/>
        </pc:sldMkLst>
        <pc:spChg chg="del mod">
          <ac:chgData name="岩村　俊輔" userId="8b97448d-5f11-4575-ace7-dcc4b976693f" providerId="ADAL" clId="{1D91998A-388F-4705-BAA6-D21B4C787668}" dt="2019-07-06T15:49:52.973" v="1732" actId="478"/>
          <ac:spMkLst>
            <pc:docMk/>
            <pc:sldMk cId="1732724397" sldId="265"/>
            <ac:spMk id="2" creationId="{39188FB9-B393-4033-82DC-207B62FA22EB}"/>
          </ac:spMkLst>
        </pc:spChg>
        <pc:spChg chg="del">
          <ac:chgData name="岩村　俊輔" userId="8b97448d-5f11-4575-ace7-dcc4b976693f" providerId="ADAL" clId="{1D91998A-388F-4705-BAA6-D21B4C787668}" dt="2019-07-06T15:45:30.281" v="1649" actId="478"/>
          <ac:spMkLst>
            <pc:docMk/>
            <pc:sldMk cId="1732724397" sldId="265"/>
            <ac:spMk id="3" creationId="{9CB9CA9E-D42E-45B2-8A06-69E96BA0C0F2}"/>
          </ac:spMkLst>
        </pc:spChg>
        <pc:spChg chg="add mod">
          <ac:chgData name="岩村　俊輔" userId="8b97448d-5f11-4575-ace7-dcc4b976693f" providerId="ADAL" clId="{1D91998A-388F-4705-BAA6-D21B4C787668}" dt="2019-07-06T15:51:22.823" v="1762" actId="1582"/>
          <ac:spMkLst>
            <pc:docMk/>
            <pc:sldMk cId="1732724397" sldId="265"/>
            <ac:spMk id="14" creationId="{F164CB01-6FA1-4182-B302-560E5B1E1CD2}"/>
          </ac:spMkLst>
        </pc:spChg>
        <pc:spChg chg="add mod">
          <ac:chgData name="岩村　俊輔" userId="8b97448d-5f11-4575-ace7-dcc4b976693f" providerId="ADAL" clId="{1D91998A-388F-4705-BAA6-D21B4C787668}" dt="2019-07-06T15:51:22.823" v="1762" actId="1582"/>
          <ac:spMkLst>
            <pc:docMk/>
            <pc:sldMk cId="1732724397" sldId="265"/>
            <ac:spMk id="15" creationId="{3CC7BF19-8762-472B-A922-F3DF14E12AC5}"/>
          </ac:spMkLst>
        </pc:spChg>
        <pc:spChg chg="add mod">
          <ac:chgData name="岩村　俊輔" userId="8b97448d-5f11-4575-ace7-dcc4b976693f" providerId="ADAL" clId="{1D91998A-388F-4705-BAA6-D21B4C787668}" dt="2019-07-06T15:50:32.896" v="1750" actId="403"/>
          <ac:spMkLst>
            <pc:docMk/>
            <pc:sldMk cId="1732724397" sldId="265"/>
            <ac:spMk id="18" creationId="{96D95071-0A6F-4715-A363-DD2EF3E3BC85}"/>
          </ac:spMkLst>
        </pc:spChg>
        <pc:spChg chg="add mod">
          <ac:chgData name="岩村　俊輔" userId="8b97448d-5f11-4575-ace7-dcc4b976693f" providerId="ADAL" clId="{1D91998A-388F-4705-BAA6-D21B4C787668}" dt="2019-07-06T15:50:54.853" v="1757" actId="14100"/>
          <ac:spMkLst>
            <pc:docMk/>
            <pc:sldMk cId="1732724397" sldId="265"/>
            <ac:spMk id="19" creationId="{C04EE745-E972-402E-A269-C5E05709B136}"/>
          </ac:spMkLst>
        </pc:spChg>
        <pc:spChg chg="add mod">
          <ac:chgData name="岩村　俊輔" userId="8b97448d-5f11-4575-ace7-dcc4b976693f" providerId="ADAL" clId="{1D91998A-388F-4705-BAA6-D21B4C787668}" dt="2019-07-06T15:52:49.653" v="1829" actId="207"/>
          <ac:spMkLst>
            <pc:docMk/>
            <pc:sldMk cId="1732724397" sldId="265"/>
            <ac:spMk id="20" creationId="{A363088E-8A15-4505-BAF5-CD47274F37B4}"/>
          </ac:spMkLst>
        </pc:spChg>
        <pc:spChg chg="add mod">
          <ac:chgData name="岩村　俊輔" userId="8b97448d-5f11-4575-ace7-dcc4b976693f" providerId="ADAL" clId="{1D91998A-388F-4705-BAA6-D21B4C787668}" dt="2019-07-06T15:52:04.185" v="1819" actId="1076"/>
          <ac:spMkLst>
            <pc:docMk/>
            <pc:sldMk cId="1732724397" sldId="265"/>
            <ac:spMk id="22" creationId="{7DA4F825-FA37-4794-B361-2BF13C2E40CA}"/>
          </ac:spMkLst>
        </pc:spChg>
        <pc:spChg chg="add mod">
          <ac:chgData name="岩村　俊輔" userId="8b97448d-5f11-4575-ace7-dcc4b976693f" providerId="ADAL" clId="{1D91998A-388F-4705-BAA6-D21B4C787668}" dt="2019-07-06T16:59:55.838" v="2011" actId="2711"/>
          <ac:spMkLst>
            <pc:docMk/>
            <pc:sldMk cId="1732724397" sldId="265"/>
            <ac:spMk id="23" creationId="{C75AD585-D8EF-41ED-BEF3-7008491FD419}"/>
          </ac:spMkLst>
        </pc:spChg>
        <pc:spChg chg="add">
          <ac:chgData name="岩村　俊輔" userId="8b97448d-5f11-4575-ace7-dcc4b976693f" providerId="ADAL" clId="{1D91998A-388F-4705-BAA6-D21B4C787668}" dt="2019-07-06T16:59:46.247" v="2010"/>
          <ac:spMkLst>
            <pc:docMk/>
            <pc:sldMk cId="1732724397" sldId="265"/>
            <ac:spMk id="24" creationId="{52AB3A0F-0FDC-482D-8941-907BD5BB2D86}"/>
          </ac:spMkLst>
        </pc:spChg>
        <pc:spChg chg="add del mod">
          <ac:chgData name="岩村　俊輔" userId="8b97448d-5f11-4575-ace7-dcc4b976693f" providerId="ADAL" clId="{1D91998A-388F-4705-BAA6-D21B4C787668}" dt="2019-07-06T17:00:20.521" v="2038" actId="478"/>
          <ac:spMkLst>
            <pc:docMk/>
            <pc:sldMk cId="1732724397" sldId="265"/>
            <ac:spMk id="25" creationId="{F53461A8-CDC3-4C69-B694-9BB492FDE1C8}"/>
          </ac:spMkLst>
        </pc:spChg>
        <pc:grpChg chg="add mod">
          <ac:chgData name="岩村　俊輔" userId="8b97448d-5f11-4575-ace7-dcc4b976693f" providerId="ADAL" clId="{1D91998A-388F-4705-BAA6-D21B4C787668}" dt="2019-07-06T15:52:16.983" v="1822" actId="1076"/>
          <ac:grpSpMkLst>
            <pc:docMk/>
            <pc:sldMk cId="1732724397" sldId="265"/>
            <ac:grpSpMk id="21" creationId="{06ED9D9D-5722-4F7A-BC9E-658EC23E2EE2}"/>
          </ac:grpSpMkLst>
        </pc:grpChg>
        <pc:graphicFrameChg chg="add del mod modGraphic">
          <ac:chgData name="岩村　俊輔" userId="8b97448d-5f11-4575-ace7-dcc4b976693f" providerId="ADAL" clId="{1D91998A-388F-4705-BAA6-D21B4C787668}" dt="2019-07-06T15:47:32.450" v="1691" actId="478"/>
          <ac:graphicFrameMkLst>
            <pc:docMk/>
            <pc:sldMk cId="1732724397" sldId="265"/>
            <ac:graphicFrameMk id="5" creationId="{BF167A0D-C0F7-4D7D-B3FD-56000207C00B}"/>
          </ac:graphicFrameMkLst>
        </pc:graphicFrameChg>
        <pc:graphicFrameChg chg="add del">
          <ac:chgData name="岩村　俊輔" userId="8b97448d-5f11-4575-ace7-dcc4b976693f" providerId="ADAL" clId="{1D91998A-388F-4705-BAA6-D21B4C787668}" dt="2019-07-06T15:47:41.717" v="1693"/>
          <ac:graphicFrameMkLst>
            <pc:docMk/>
            <pc:sldMk cId="1732724397" sldId="265"/>
            <ac:graphicFrameMk id="6" creationId="{BACCA3F7-F992-4B96-BF9B-C90D2711E2D7}"/>
          </ac:graphicFrameMkLst>
        </pc:graphicFrameChg>
        <pc:graphicFrameChg chg="add mod modGraphic">
          <ac:chgData name="岩村　俊輔" userId="8b97448d-5f11-4575-ace7-dcc4b976693f" providerId="ADAL" clId="{1D91998A-388F-4705-BAA6-D21B4C787668}" dt="2019-07-06T17:00:45.019" v="2040" actId="255"/>
          <ac:graphicFrameMkLst>
            <pc:docMk/>
            <pc:sldMk cId="1732724397" sldId="265"/>
            <ac:graphicFrameMk id="7" creationId="{F8850AF8-F2D1-47B1-A7A6-7B962D3047EF}"/>
          </ac:graphicFrameMkLst>
        </pc:graphicFrameChg>
        <pc:graphicFrameChg chg="add del mod modGraphic">
          <ac:chgData name="岩村　俊輔" userId="8b97448d-5f11-4575-ace7-dcc4b976693f" providerId="ADAL" clId="{1D91998A-388F-4705-BAA6-D21B4C787668}" dt="2019-07-06T15:48:56.466" v="1716" actId="478"/>
          <ac:graphicFrameMkLst>
            <pc:docMk/>
            <pc:sldMk cId="1732724397" sldId="265"/>
            <ac:graphicFrameMk id="8" creationId="{8B08D2C6-3690-4C14-B328-A7637E969049}"/>
          </ac:graphicFrameMkLst>
        </pc:graphicFrameChg>
        <pc:graphicFrameChg chg="add del">
          <ac:chgData name="岩村　俊輔" userId="8b97448d-5f11-4575-ace7-dcc4b976693f" providerId="ADAL" clId="{1D91998A-388F-4705-BAA6-D21B4C787668}" dt="2019-07-06T15:49:11.994" v="1720" actId="478"/>
          <ac:graphicFrameMkLst>
            <pc:docMk/>
            <pc:sldMk cId="1732724397" sldId="265"/>
            <ac:graphicFrameMk id="9" creationId="{EBAEC9D5-FF84-4FEC-971D-4248C9259CD7}"/>
          </ac:graphicFrameMkLst>
        </pc:graphicFrameChg>
        <pc:graphicFrameChg chg="add mod modGraphic">
          <ac:chgData name="岩村　俊輔" userId="8b97448d-5f11-4575-ace7-dcc4b976693f" providerId="ADAL" clId="{1D91998A-388F-4705-BAA6-D21B4C787668}" dt="2019-07-06T17:00:40.290" v="2039" actId="255"/>
          <ac:graphicFrameMkLst>
            <pc:docMk/>
            <pc:sldMk cId="1732724397" sldId="265"/>
            <ac:graphicFrameMk id="10" creationId="{55D7DDDA-4D12-4DE8-A71E-C9D18993EA91}"/>
          </ac:graphicFrameMkLst>
        </pc:graphicFrameChg>
        <pc:picChg chg="add del mod">
          <ac:chgData name="岩村　俊輔" userId="8b97448d-5f11-4575-ace7-dcc4b976693f" providerId="ADAL" clId="{1D91998A-388F-4705-BAA6-D21B4C787668}" dt="2019-07-06T15:45:39.620" v="1653" actId="478"/>
          <ac:picMkLst>
            <pc:docMk/>
            <pc:sldMk cId="1732724397" sldId="265"/>
            <ac:picMk id="4" creationId="{57DA73F0-E38D-4E3A-86EC-11773931A1E0}"/>
          </ac:picMkLst>
        </pc:picChg>
        <pc:picChg chg="add del mod">
          <ac:chgData name="岩村　俊輔" userId="8b97448d-5f11-4575-ace7-dcc4b976693f" providerId="ADAL" clId="{1D91998A-388F-4705-BAA6-D21B4C787668}" dt="2019-07-06T15:50:06.509" v="1736" actId="478"/>
          <ac:picMkLst>
            <pc:docMk/>
            <pc:sldMk cId="1732724397" sldId="265"/>
            <ac:picMk id="11" creationId="{A817505D-A02B-4007-AE84-20C508577915}"/>
          </ac:picMkLst>
        </pc:picChg>
        <pc:picChg chg="add mod">
          <ac:chgData name="岩村　俊輔" userId="8b97448d-5f11-4575-ace7-dcc4b976693f" providerId="ADAL" clId="{1D91998A-388F-4705-BAA6-D21B4C787668}" dt="2019-07-06T15:50:23.692" v="1743" actId="164"/>
          <ac:picMkLst>
            <pc:docMk/>
            <pc:sldMk cId="1732724397" sldId="265"/>
            <ac:picMk id="12" creationId="{219A1EC4-1B33-40E8-A6E0-9B81711930F7}"/>
          </ac:picMkLst>
        </pc:picChg>
        <pc:picChg chg="add mod">
          <ac:chgData name="岩村　俊輔" userId="8b97448d-5f11-4575-ace7-dcc4b976693f" providerId="ADAL" clId="{1D91998A-388F-4705-BAA6-D21B4C787668}" dt="2019-07-06T15:50:23.692" v="1743" actId="164"/>
          <ac:picMkLst>
            <pc:docMk/>
            <pc:sldMk cId="1732724397" sldId="265"/>
            <ac:picMk id="13" creationId="{DF01EFC5-DCBB-4A58-BA19-420504FA6F48}"/>
          </ac:picMkLst>
        </pc:picChg>
        <pc:cxnChg chg="add mod">
          <ac:chgData name="岩村　俊輔" userId="8b97448d-5f11-4575-ace7-dcc4b976693f" providerId="ADAL" clId="{1D91998A-388F-4705-BAA6-D21B4C787668}" dt="2019-07-06T15:51:13.837" v="1761" actId="1582"/>
          <ac:cxnSpMkLst>
            <pc:docMk/>
            <pc:sldMk cId="1732724397" sldId="265"/>
            <ac:cxnSpMk id="16" creationId="{5FB9DFAA-CC51-4B68-AB4C-F2F110C6750B}"/>
          </ac:cxnSpMkLst>
        </pc:cxnChg>
        <pc:cxnChg chg="add mod">
          <ac:chgData name="岩村　俊輔" userId="8b97448d-5f11-4575-ace7-dcc4b976693f" providerId="ADAL" clId="{1D91998A-388F-4705-BAA6-D21B4C787668}" dt="2019-07-06T15:51:13.837" v="1761" actId="1582"/>
          <ac:cxnSpMkLst>
            <pc:docMk/>
            <pc:sldMk cId="1732724397" sldId="265"/>
            <ac:cxnSpMk id="17" creationId="{0AD3ED70-A52A-427C-9206-7261EC6CD214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A6CC7F-CE2B-4A4C-98A6-B83A84690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AF4BB96-0D32-40D2-AF62-5619A110D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549539-1E9E-4B27-BD1F-823465207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7768D7-A56D-4A89-AAF9-14D85EE9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0BAF47-65FE-4561-97E7-FD77AD293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4671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7719FE-A759-4086-B93E-2EA576EEE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A5F0FCB-9F68-47E7-8E55-E63B39CB8F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5F7028-6D63-4052-90BE-D8CF0AFFF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074F9D-717C-43C2-8504-5C19D6F41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0F1147-BB1B-4D36-AB8C-7514A6BE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2684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2C59B20-AFCB-4987-BECA-D24A304F59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FAD35FB-3B88-4464-BD76-3535BFC8E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572200-94F5-4641-B3CD-96B916CCA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4F41FD-91E0-4B98-B9ED-9C77E3093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C7C8F4-3F59-4607-A01C-71F3D5A45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050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51B4CE-3E71-4001-9831-E1DADC2CB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3976FA-FB18-497B-A105-D2CE01507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0CCC66-6BC2-4B21-ADC7-CE7D97B57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54211C5-3A13-4B66-8079-B002D5D1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28780E-F83B-4541-91EE-CF158F425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494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15C976-9137-4A46-AB5E-CDEF7836A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77CAC78-FC69-43DB-AFE4-E66AC3AE1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410E46-EB5D-4076-8348-86C47443F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201F4B2-DEF7-40C8-9A57-61D42FC0A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E9E02A-AA14-4821-92FC-BF41CAF25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799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E9F2BA-42CE-45D4-8A77-C304BB61B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3F954F-0049-4AD9-AD23-AF5E9E405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9E2198C-1ECD-486B-876A-028DC6372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917D67-8265-4A65-B059-AF576BC1B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7CC54F5-3341-4207-8C1B-EF6FA2FD5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A1786C9-AFA6-4D1D-B46C-5A13CB2C1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47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B999A5-B02C-4A6F-BBB9-47399358F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DF38DA9-FF0C-4131-9092-8781CC667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C2FACD9-4449-4E69-A7DB-4D33D99CB0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C63A15B-712D-4931-ADAB-72A2C284BB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A2C9980-7D69-4DC7-BD21-AC870DD450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A17A5B5-480C-4203-B44D-A6A27B649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B132596-45D0-4C19-9D7B-D4668368A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3FC03-A80B-4940-A687-5D9CAE8A8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1186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0CD45-9DEB-406E-A21B-1C506D5F5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7B053FF-90B1-4094-8690-36100802B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924B8CB-B757-4E29-B158-67B142DD9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6948414-F987-4B9A-B58F-2CBB4BED9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409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DABDFE9-76F8-4AE6-AFA7-56AF6BB1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07A1A75-999D-4031-9BF2-F7921BD7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AB2D187-A862-4E80-85B3-63D6A9466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231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B7129A-E182-47EF-A969-D664867B7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92A77A-174C-432D-B673-65A6C7D1E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21FDBDE-9334-45E6-B9EA-D2D7C0201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A98A14D-54F1-4A1D-85BB-D4A028119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9CB434-0FCA-42B5-A3E9-C555648FA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37F320D-6DDE-4C35-AAED-9BCCB7AFB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85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565A19-4BFC-4147-9F53-E0635F74B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C4DA40A-7858-4BBD-B505-6CC38A1501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BC1EF7-AF00-4BDE-A3CF-87237D017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84FEF72-D3E4-4163-9FD8-AAA8D13C5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0AFF1E2-AB0B-43EA-AC1C-D024CDB07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B3708F-2DB6-4843-8A76-898A098E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7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12EC880-2245-4439-993F-CBF5B3B00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3EC8EE7-1CCB-480C-A355-44C0D2280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B8C6F69-B452-49B6-A8CD-CD6391DAAF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5754E-E26C-45AE-ABB3-F56445C77009}" type="datetimeFigureOut">
              <a:rPr kumimoji="1" lang="ja-JP" altLang="en-US" smtClean="0"/>
              <a:t>2019/7/6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8C54EA-ED06-444A-83EB-BE90119BC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3FABCC4-E911-4773-97A1-7B144AF6C9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DB1D5-063D-4CED-BDE8-CDB3E87B7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564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4B3E86-D24B-41AC-A5F3-56AF7C704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1504" y="1453381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b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Non-CE5:</a:t>
            </a:r>
            <a:r>
              <a:rPr kumimoji="1" lang="ja-JP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Boundary strength derivation for transform skipped block</a:t>
            </a:r>
            <a:endParaRPr kumimoji="1"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142E3A-14A9-4095-ABA2-CD2F8A08F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504" y="3933056"/>
            <a:ext cx="9144000" cy="1655762"/>
          </a:xfrm>
        </p:spPr>
        <p:txBody>
          <a:bodyPr>
            <a:normAutofit/>
          </a:bodyPr>
          <a:lstStyle/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Shunsuke</a:t>
            </a:r>
            <a:r>
              <a:rPr lang="ja-JP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Iwamura, NHK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41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A61EF8-F63A-426D-B93C-B4747DDB2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9619"/>
          </a:xfrm>
        </p:spPr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Current derivation process of 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E6129FE-7141-409B-B573-4701C8C540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09631"/>
              </p:ext>
            </p:extLst>
          </p:nvPr>
        </p:nvGraphicFramePr>
        <p:xfrm>
          <a:off x="696616" y="1340768"/>
          <a:ext cx="10657184" cy="2849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4368">
                  <a:extLst>
                    <a:ext uri="{9D8B030D-6E8A-4147-A177-3AD203B41FA5}">
                      <a16:colId xmlns:a16="http://schemas.microsoft.com/office/drawing/2014/main" val="2132739707"/>
                    </a:ext>
                  </a:extLst>
                </a:gridCol>
                <a:gridCol w="522816">
                  <a:extLst>
                    <a:ext uri="{9D8B030D-6E8A-4147-A177-3AD203B41FA5}">
                      <a16:colId xmlns:a16="http://schemas.microsoft.com/office/drawing/2014/main" val="4245719808"/>
                    </a:ext>
                  </a:extLst>
                </a:gridCol>
              </a:tblGrid>
              <a:tr h="4217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Conditions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5037152"/>
                  </a:ext>
                </a:extLst>
              </a:tr>
              <a:tr h="2411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least one of the adjacent blocks is intra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ja-JP" sz="2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6720132"/>
                  </a:ext>
                </a:extLst>
              </a:tr>
              <a:tr h="4823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least one of the adjacent blocks has non-zero transform coefficients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1293534"/>
                  </a:ext>
                </a:extLst>
              </a:tr>
              <a:tr h="72352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Absolute difference between the motion vectors that belong to the adjacent blocks is greater that or equal to one integer luma sample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6894270"/>
                  </a:ext>
                </a:extLst>
              </a:tr>
              <a:tr h="4823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Motion prediction in the adjacent blocks refers to vectors is different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221759"/>
                  </a:ext>
                </a:extLst>
              </a:tr>
              <a:tr h="2411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Otherwise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44766"/>
                  </a:ext>
                </a:extLst>
              </a:tr>
            </a:tbl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797164D-ED93-40B5-865C-73A096030E29}"/>
              </a:ext>
            </a:extLst>
          </p:cNvPr>
          <p:cNvSpPr/>
          <p:nvPr/>
        </p:nvSpPr>
        <p:spPr>
          <a:xfrm>
            <a:off x="9255861" y="4905164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3499677-8D54-40A2-894E-3CD9D4E2730E}"/>
              </a:ext>
            </a:extLst>
          </p:cNvPr>
          <p:cNvSpPr/>
          <p:nvPr/>
        </p:nvSpPr>
        <p:spPr>
          <a:xfrm>
            <a:off x="10474069" y="4905164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9D35DBEC-17C8-4639-AAE2-5D0D083153CD}"/>
              </a:ext>
            </a:extLst>
          </p:cNvPr>
          <p:cNvCxnSpPr/>
          <p:nvPr/>
        </p:nvCxnSpPr>
        <p:spPr>
          <a:xfrm flipH="1" flipV="1">
            <a:off x="9432917" y="4520424"/>
            <a:ext cx="432048" cy="9361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DCB5414D-0263-4863-9D00-F7129DE08E2D}"/>
              </a:ext>
            </a:extLst>
          </p:cNvPr>
          <p:cNvCxnSpPr/>
          <p:nvPr/>
        </p:nvCxnSpPr>
        <p:spPr>
          <a:xfrm flipH="1" flipV="1">
            <a:off x="10657053" y="4520424"/>
            <a:ext cx="432048" cy="9361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E10D3246-0005-4FCB-8568-B31E06E00416}"/>
              </a:ext>
            </a:extLst>
          </p:cNvPr>
          <p:cNvGrpSpPr/>
          <p:nvPr/>
        </p:nvGrpSpPr>
        <p:grpSpPr>
          <a:xfrm>
            <a:off x="6248807" y="4520424"/>
            <a:ext cx="2442344" cy="1608876"/>
            <a:chOff x="3544745" y="4520424"/>
            <a:chExt cx="2442344" cy="1608876"/>
          </a:xfrm>
        </p:grpSpPr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4F94EDEF-C315-41F1-AC84-7B0A0235D6C0}"/>
                </a:ext>
              </a:extLst>
            </p:cNvPr>
            <p:cNvSpPr/>
            <p:nvPr/>
          </p:nvSpPr>
          <p:spPr>
            <a:xfrm>
              <a:off x="3544745" y="4905164"/>
              <a:ext cx="1224136" cy="122413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2C8BD66A-E44B-468C-8B6E-6A7F1D96CDED}"/>
                </a:ext>
              </a:extLst>
            </p:cNvPr>
            <p:cNvSpPr/>
            <p:nvPr/>
          </p:nvSpPr>
          <p:spPr>
            <a:xfrm>
              <a:off x="4762953" y="4905164"/>
              <a:ext cx="1224136" cy="122413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7247A127-55CD-4AA8-AF4E-5CB37C90F029}"/>
                </a:ext>
              </a:extLst>
            </p:cNvPr>
            <p:cNvCxnSpPr/>
            <p:nvPr/>
          </p:nvCxnSpPr>
          <p:spPr>
            <a:xfrm flipH="1" flipV="1">
              <a:off x="3721801" y="4520424"/>
              <a:ext cx="432048" cy="93610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D98C1959-37A2-4874-A075-86B7A65366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7985" y="4520424"/>
              <a:ext cx="399008" cy="93610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78854982-2287-4706-BAA3-CCBF8946FFAA}"/>
                </a:ext>
              </a:extLst>
            </p:cNvPr>
            <p:cNvSpPr/>
            <p:nvPr/>
          </p:nvSpPr>
          <p:spPr>
            <a:xfrm>
              <a:off x="4541990" y="4905164"/>
              <a:ext cx="459710" cy="122413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D50D0BE5-2677-4091-A48E-967C2879EC6F}"/>
              </a:ext>
            </a:extLst>
          </p:cNvPr>
          <p:cNvGrpSpPr/>
          <p:nvPr/>
        </p:nvGrpSpPr>
        <p:grpSpPr>
          <a:xfrm>
            <a:off x="3616486" y="4520424"/>
            <a:ext cx="2442344" cy="1608876"/>
            <a:chOff x="6205274" y="4520424"/>
            <a:chExt cx="2442344" cy="1608876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70892008-A2F5-45FA-A285-121201D0470E}"/>
                </a:ext>
              </a:extLst>
            </p:cNvPr>
            <p:cNvSpPr/>
            <p:nvPr/>
          </p:nvSpPr>
          <p:spPr>
            <a:xfrm>
              <a:off x="6205274" y="4905164"/>
              <a:ext cx="1224136" cy="122413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Non-zero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5DDFB862-3390-4B83-96F5-DFC589FACD65}"/>
                </a:ext>
              </a:extLst>
            </p:cNvPr>
            <p:cNvSpPr/>
            <p:nvPr/>
          </p:nvSpPr>
          <p:spPr>
            <a:xfrm>
              <a:off x="7423482" y="4905164"/>
              <a:ext cx="1224136" cy="1224136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線矢印コネクタ 19">
              <a:extLst>
                <a:ext uri="{FF2B5EF4-FFF2-40B4-BE49-F238E27FC236}">
                  <a16:creationId xmlns:a16="http://schemas.microsoft.com/office/drawing/2014/main" id="{D89393CE-E464-4FA8-ADF1-94BA92D66113}"/>
                </a:ext>
              </a:extLst>
            </p:cNvPr>
            <p:cNvCxnSpPr/>
            <p:nvPr/>
          </p:nvCxnSpPr>
          <p:spPr>
            <a:xfrm flipH="1" flipV="1">
              <a:off x="6382330" y="4520424"/>
              <a:ext cx="432048" cy="93610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B0A72B55-2E2D-46CD-9FBD-13EB3D140204}"/>
                </a:ext>
              </a:extLst>
            </p:cNvPr>
            <p:cNvCxnSpPr/>
            <p:nvPr/>
          </p:nvCxnSpPr>
          <p:spPr>
            <a:xfrm flipH="1" flipV="1">
              <a:off x="7606466" y="4520424"/>
              <a:ext cx="432048" cy="93610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0639FC7-B5B8-4287-8F3A-6A04CE3EAE43}"/>
                </a:ext>
              </a:extLst>
            </p:cNvPr>
            <p:cNvSpPr/>
            <p:nvPr/>
          </p:nvSpPr>
          <p:spPr>
            <a:xfrm>
              <a:off x="7193627" y="4905164"/>
              <a:ext cx="459710" cy="122413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789AC0A-1BD6-48D8-8C1D-68A8A32C08E9}"/>
              </a:ext>
            </a:extLst>
          </p:cNvPr>
          <p:cNvSpPr/>
          <p:nvPr/>
        </p:nvSpPr>
        <p:spPr>
          <a:xfrm>
            <a:off x="557312" y="4905164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Skip/</a:t>
            </a:r>
          </a:p>
          <a:p>
            <a:pPr algn="ctr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on-zero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6AB1E46-419E-44CF-833E-0358DD3618C3}"/>
              </a:ext>
            </a:extLst>
          </p:cNvPr>
          <p:cNvSpPr/>
          <p:nvPr/>
        </p:nvSpPr>
        <p:spPr>
          <a:xfrm>
            <a:off x="1775520" y="4905164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Intra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D751CF43-0EE5-415B-9688-60C95B39C558}"/>
              </a:ext>
            </a:extLst>
          </p:cNvPr>
          <p:cNvCxnSpPr/>
          <p:nvPr/>
        </p:nvCxnSpPr>
        <p:spPr>
          <a:xfrm flipH="1" flipV="1">
            <a:off x="734368" y="4520424"/>
            <a:ext cx="432048" cy="9361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CDBA942-8BBA-4FAF-BFC4-02283F4A9D6C}"/>
              </a:ext>
            </a:extLst>
          </p:cNvPr>
          <p:cNvSpPr/>
          <p:nvPr/>
        </p:nvSpPr>
        <p:spPr>
          <a:xfrm>
            <a:off x="1551593" y="4905164"/>
            <a:ext cx="459710" cy="122413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6F3B253-64DB-4E48-9BFB-B2C247DFEF15}"/>
              </a:ext>
            </a:extLst>
          </p:cNvPr>
          <p:cNvSpPr txBox="1"/>
          <p:nvPr/>
        </p:nvSpPr>
        <p:spPr>
          <a:xfrm>
            <a:off x="1396249" y="6329374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=2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06C641E-F839-4A80-960C-3E6C499004B7}"/>
              </a:ext>
            </a:extLst>
          </p:cNvPr>
          <p:cNvSpPr txBox="1"/>
          <p:nvPr/>
        </p:nvSpPr>
        <p:spPr>
          <a:xfrm>
            <a:off x="5745523" y="6329374"/>
            <a:ext cx="75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2A45E1E-A679-4BCD-B06A-9BC2841DC54F}"/>
              </a:ext>
            </a:extLst>
          </p:cNvPr>
          <p:cNvSpPr txBox="1"/>
          <p:nvPr/>
        </p:nvSpPr>
        <p:spPr>
          <a:xfrm>
            <a:off x="10094798" y="6329374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E21ABC9-4E7D-4D5C-9576-386BCDE739F9}"/>
              </a:ext>
            </a:extLst>
          </p:cNvPr>
          <p:cNvSpPr txBox="1"/>
          <p:nvPr/>
        </p:nvSpPr>
        <p:spPr>
          <a:xfrm>
            <a:off x="10600997" y="14910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117815-40C5-4F7F-A27C-48323879655B}"/>
              </a:ext>
            </a:extLst>
          </p:cNvPr>
          <p:cNvSpPr/>
          <p:nvPr/>
        </p:nvSpPr>
        <p:spPr>
          <a:xfrm>
            <a:off x="2461982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9C43685-132F-4C0A-B361-DE906B4B807C}"/>
              </a:ext>
            </a:extLst>
          </p:cNvPr>
          <p:cNvSpPr/>
          <p:nvPr/>
        </p:nvSpPr>
        <p:spPr>
          <a:xfrm>
            <a:off x="3680190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図 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14FC5CA4-A3D0-4B88-9C84-2B728C1BD1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9" t="22840" r="-2849" b="36994"/>
          <a:stretch/>
        </p:blipFill>
        <p:spPr>
          <a:xfrm>
            <a:off x="1271464" y="1340768"/>
            <a:ext cx="3126337" cy="1590550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FC92048-6B50-4543-A5C8-189D4AE7B1E5}"/>
              </a:ext>
            </a:extLst>
          </p:cNvPr>
          <p:cNvSpPr txBox="1"/>
          <p:nvPr/>
        </p:nvSpPr>
        <p:spPr>
          <a:xfrm>
            <a:off x="1195660" y="971435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Reference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矢印: 右 40">
            <a:extLst>
              <a:ext uri="{FF2B5EF4-FFF2-40B4-BE49-F238E27FC236}">
                <a16:creationId xmlns:a16="http://schemas.microsoft.com/office/drawing/2014/main" id="{65360475-E833-48EC-BADE-39E6F10A604B}"/>
              </a:ext>
            </a:extLst>
          </p:cNvPr>
          <p:cNvSpPr/>
          <p:nvPr/>
        </p:nvSpPr>
        <p:spPr>
          <a:xfrm>
            <a:off x="5186005" y="3730807"/>
            <a:ext cx="144016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6530903-CF73-4D8C-B33D-E8B978338A5E}"/>
              </a:ext>
            </a:extLst>
          </p:cNvPr>
          <p:cNvSpPr/>
          <p:nvPr/>
        </p:nvSpPr>
        <p:spPr>
          <a:xfrm>
            <a:off x="1546725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1C3E71C-C3B2-45E5-BC98-6C1712449121}"/>
              </a:ext>
            </a:extLst>
          </p:cNvPr>
          <p:cNvSpPr/>
          <p:nvPr/>
        </p:nvSpPr>
        <p:spPr>
          <a:xfrm>
            <a:off x="2764933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0CA682E-3637-41D5-B9AD-B066EB384815}"/>
              </a:ext>
            </a:extLst>
          </p:cNvPr>
          <p:cNvCxnSpPr>
            <a:cxnSpLocks/>
          </p:cNvCxnSpPr>
          <p:nvPr/>
        </p:nvCxnSpPr>
        <p:spPr>
          <a:xfrm flipH="1" flipV="1">
            <a:off x="2163529" y="2084425"/>
            <a:ext cx="899857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ED83DF70-1CA2-4CE2-A338-4B30703F3117}"/>
              </a:ext>
            </a:extLst>
          </p:cNvPr>
          <p:cNvCxnSpPr>
            <a:cxnSpLocks/>
          </p:cNvCxnSpPr>
          <p:nvPr/>
        </p:nvCxnSpPr>
        <p:spPr>
          <a:xfrm flipH="1" flipV="1">
            <a:off x="3387665" y="2084425"/>
            <a:ext cx="893929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図 47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6EE62A30-95BF-4A13-9B5B-60566EC005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6" t="26494" r="7109" b="42592"/>
          <a:stretch/>
        </p:blipFill>
        <p:spPr>
          <a:xfrm>
            <a:off x="6770181" y="3327112"/>
            <a:ext cx="2442344" cy="1224136"/>
          </a:xfrm>
          <a:prstGeom prst="rect">
            <a:avLst/>
          </a:prstGeom>
        </p:spPr>
      </p:pic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E8AE5D9-853C-44A4-BDDD-B5B577F41437}"/>
              </a:ext>
            </a:extLst>
          </p:cNvPr>
          <p:cNvSpPr/>
          <p:nvPr/>
        </p:nvSpPr>
        <p:spPr>
          <a:xfrm>
            <a:off x="6758185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DB0E777A-D1DA-4AFD-BEB9-992028F3784F}"/>
              </a:ext>
            </a:extLst>
          </p:cNvPr>
          <p:cNvSpPr/>
          <p:nvPr/>
        </p:nvSpPr>
        <p:spPr>
          <a:xfrm>
            <a:off x="7976393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34C4B57-52AC-404B-8245-23C31B6F015A}"/>
              </a:ext>
            </a:extLst>
          </p:cNvPr>
          <p:cNvSpPr txBox="1"/>
          <p:nvPr/>
        </p:nvSpPr>
        <p:spPr>
          <a:xfrm>
            <a:off x="7129578" y="4599421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49F5E29-2EC7-4DDB-946C-B8B3C1D57306}"/>
              </a:ext>
            </a:extLst>
          </p:cNvPr>
          <p:cNvSpPr txBox="1"/>
          <p:nvPr/>
        </p:nvSpPr>
        <p:spPr>
          <a:xfrm>
            <a:off x="2841761" y="4652602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Current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ACDDF4B0-7DB9-4FD4-A85C-2C2C9A51E353}"/>
              </a:ext>
            </a:extLst>
          </p:cNvPr>
          <p:cNvSpPr txBox="1">
            <a:spLocks/>
          </p:cNvSpPr>
          <p:nvPr/>
        </p:nvSpPr>
        <p:spPr>
          <a:xfrm>
            <a:off x="191344" y="17810"/>
            <a:ext cx="10515600" cy="759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Both skipped case</a:t>
            </a:r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15BFCE55-7D8E-4B0E-B973-070FDC9975DC}"/>
              </a:ext>
            </a:extLst>
          </p:cNvPr>
          <p:cNvSpPr txBox="1"/>
          <p:nvPr/>
        </p:nvSpPr>
        <p:spPr>
          <a:xfrm>
            <a:off x="7393279" y="2750961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kumimoji="1"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kumimoji="1" lang="ja-JP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9D84A9C6-DE73-44B0-A5D0-915CC405FE81}"/>
              </a:ext>
            </a:extLst>
          </p:cNvPr>
          <p:cNvSpPr txBox="1"/>
          <p:nvPr/>
        </p:nvSpPr>
        <p:spPr>
          <a:xfrm>
            <a:off x="1424688" y="5368521"/>
            <a:ext cx="9495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Both of the blocks near the boundary are skipped,</a:t>
            </a:r>
            <a:endParaRPr lang="en-US" altLang="ja-JP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No discontinuity on the reconstruction might be observed.</a:t>
            </a:r>
            <a:endParaRPr kumimoji="1" lang="en-US" altLang="ja-JP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2972133-26C5-4A4D-ABD7-CC05FA2AB4F3}"/>
              </a:ext>
            </a:extLst>
          </p:cNvPr>
          <p:cNvSpPr txBox="1"/>
          <p:nvPr/>
        </p:nvSpPr>
        <p:spPr>
          <a:xfrm>
            <a:off x="10600997" y="14910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82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117815-40C5-4F7F-A27C-48323879655B}"/>
              </a:ext>
            </a:extLst>
          </p:cNvPr>
          <p:cNvSpPr/>
          <p:nvPr/>
        </p:nvSpPr>
        <p:spPr>
          <a:xfrm>
            <a:off x="2461982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9C43685-132F-4C0A-B361-DE906B4B807C}"/>
              </a:ext>
            </a:extLst>
          </p:cNvPr>
          <p:cNvSpPr/>
          <p:nvPr/>
        </p:nvSpPr>
        <p:spPr>
          <a:xfrm>
            <a:off x="3680190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Non-zero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図 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14FC5CA4-A3D0-4B88-9C84-2B728C1BD1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9" t="22840" r="-2849" b="36994"/>
          <a:stretch/>
        </p:blipFill>
        <p:spPr>
          <a:xfrm>
            <a:off x="1271464" y="1340768"/>
            <a:ext cx="3126337" cy="1590550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FC92048-6B50-4543-A5C8-189D4AE7B1E5}"/>
              </a:ext>
            </a:extLst>
          </p:cNvPr>
          <p:cNvSpPr txBox="1"/>
          <p:nvPr/>
        </p:nvSpPr>
        <p:spPr>
          <a:xfrm>
            <a:off x="1195660" y="971435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Reference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矢印: 右 40">
            <a:extLst>
              <a:ext uri="{FF2B5EF4-FFF2-40B4-BE49-F238E27FC236}">
                <a16:creationId xmlns:a16="http://schemas.microsoft.com/office/drawing/2014/main" id="{65360475-E833-48EC-BADE-39E6F10A604B}"/>
              </a:ext>
            </a:extLst>
          </p:cNvPr>
          <p:cNvSpPr/>
          <p:nvPr/>
        </p:nvSpPr>
        <p:spPr>
          <a:xfrm>
            <a:off x="5186005" y="3730807"/>
            <a:ext cx="144016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6530903-CF73-4D8C-B33D-E8B978338A5E}"/>
              </a:ext>
            </a:extLst>
          </p:cNvPr>
          <p:cNvSpPr/>
          <p:nvPr/>
        </p:nvSpPr>
        <p:spPr>
          <a:xfrm>
            <a:off x="1546725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1C3E71C-C3B2-45E5-BC98-6C1712449121}"/>
              </a:ext>
            </a:extLst>
          </p:cNvPr>
          <p:cNvSpPr/>
          <p:nvPr/>
        </p:nvSpPr>
        <p:spPr>
          <a:xfrm>
            <a:off x="2764933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0CA682E-3637-41D5-B9AD-B066EB384815}"/>
              </a:ext>
            </a:extLst>
          </p:cNvPr>
          <p:cNvCxnSpPr>
            <a:cxnSpLocks/>
          </p:cNvCxnSpPr>
          <p:nvPr/>
        </p:nvCxnSpPr>
        <p:spPr>
          <a:xfrm flipH="1" flipV="1">
            <a:off x="2163529" y="2084425"/>
            <a:ext cx="899857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ED83DF70-1CA2-4CE2-A338-4B30703F3117}"/>
              </a:ext>
            </a:extLst>
          </p:cNvPr>
          <p:cNvCxnSpPr>
            <a:cxnSpLocks/>
          </p:cNvCxnSpPr>
          <p:nvPr/>
        </p:nvCxnSpPr>
        <p:spPr>
          <a:xfrm flipH="1" flipV="1">
            <a:off x="3387665" y="2084425"/>
            <a:ext cx="893929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図 47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6EE62A30-95BF-4A13-9B5B-60566EC005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6" t="26494" r="7109" b="42592"/>
          <a:stretch/>
        </p:blipFill>
        <p:spPr>
          <a:xfrm>
            <a:off x="6770181" y="3327112"/>
            <a:ext cx="2442344" cy="1224136"/>
          </a:xfrm>
          <a:prstGeom prst="rect">
            <a:avLst/>
          </a:prstGeom>
        </p:spPr>
      </p:pic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E8AE5D9-853C-44A4-BDDD-B5B577F41437}"/>
              </a:ext>
            </a:extLst>
          </p:cNvPr>
          <p:cNvSpPr/>
          <p:nvPr/>
        </p:nvSpPr>
        <p:spPr>
          <a:xfrm>
            <a:off x="6758185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DB0E777A-D1DA-4AFD-BEB9-992028F3784F}"/>
              </a:ext>
            </a:extLst>
          </p:cNvPr>
          <p:cNvSpPr/>
          <p:nvPr/>
        </p:nvSpPr>
        <p:spPr>
          <a:xfrm>
            <a:off x="7976393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34C4B57-52AC-404B-8245-23C31B6F015A}"/>
              </a:ext>
            </a:extLst>
          </p:cNvPr>
          <p:cNvSpPr txBox="1"/>
          <p:nvPr/>
        </p:nvSpPr>
        <p:spPr>
          <a:xfrm>
            <a:off x="7129578" y="4599421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49F5E29-2EC7-4DDB-946C-B8B3C1D57306}"/>
              </a:ext>
            </a:extLst>
          </p:cNvPr>
          <p:cNvSpPr txBox="1"/>
          <p:nvPr/>
        </p:nvSpPr>
        <p:spPr>
          <a:xfrm>
            <a:off x="2841761" y="4652602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Current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ACDDF4B0-7DB9-4FD4-A85C-2C2C9A51E353}"/>
              </a:ext>
            </a:extLst>
          </p:cNvPr>
          <p:cNvSpPr txBox="1">
            <a:spLocks/>
          </p:cNvSpPr>
          <p:nvPr/>
        </p:nvSpPr>
        <p:spPr>
          <a:xfrm>
            <a:off x="191344" y="17810"/>
            <a:ext cx="10515600" cy="759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Skipped </a:t>
            </a:r>
            <a:r>
              <a:rPr lang="en-US" altLang="ja-JP" sz="4000">
                <a:latin typeface="Arial" panose="020B0604020202020204" pitchFamily="34" charset="0"/>
                <a:cs typeface="Arial" panose="020B0604020202020204" pitchFamily="34" charset="0"/>
              </a:rPr>
              <a:t>+ Non-zero </a:t>
            </a:r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15BFCE55-7D8E-4B0E-B973-070FDC9975DC}"/>
              </a:ext>
            </a:extLst>
          </p:cNvPr>
          <p:cNvSpPr txBox="1"/>
          <p:nvPr/>
        </p:nvSpPr>
        <p:spPr>
          <a:xfrm>
            <a:off x="7393279" y="2750961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kumimoji="1"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1431777-70D7-4CD3-9008-E21C37C0A9BE}"/>
              </a:ext>
            </a:extLst>
          </p:cNvPr>
          <p:cNvSpPr/>
          <p:nvPr/>
        </p:nvSpPr>
        <p:spPr>
          <a:xfrm>
            <a:off x="3686486" y="3386943"/>
            <a:ext cx="1217839" cy="122413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7098D73-9DEC-4BCC-9135-16BDCB58210C}"/>
              </a:ext>
            </a:extLst>
          </p:cNvPr>
          <p:cNvSpPr/>
          <p:nvPr/>
        </p:nvSpPr>
        <p:spPr>
          <a:xfrm>
            <a:off x="7991352" y="3342414"/>
            <a:ext cx="1217839" cy="122413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F34D6BB-9EEB-4A71-8247-4F6B421853E3}"/>
              </a:ext>
            </a:extLst>
          </p:cNvPr>
          <p:cNvSpPr/>
          <p:nvPr/>
        </p:nvSpPr>
        <p:spPr>
          <a:xfrm>
            <a:off x="7844373" y="3342414"/>
            <a:ext cx="260940" cy="120883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7E62A38-11AF-42B6-B982-BE7FCF3B3EFB}"/>
              </a:ext>
            </a:extLst>
          </p:cNvPr>
          <p:cNvSpPr txBox="1"/>
          <p:nvPr/>
        </p:nvSpPr>
        <p:spPr>
          <a:xfrm>
            <a:off x="736008" y="5139017"/>
            <a:ext cx="107199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At least one</a:t>
            </a:r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 of the blocks near the boundary 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has non-zero </a:t>
            </a:r>
            <a:r>
              <a:rPr lang="en-US" altLang="ja-JP" sz="2800" dirty="0" err="1">
                <a:latin typeface="Arial" panose="020B0604020202020204" pitchFamily="34" charset="0"/>
                <a:cs typeface="Arial" panose="020B0604020202020204" pitchFamily="34" charset="0"/>
              </a:rPr>
              <a:t>coeffs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, residual energy might be distributed in a whole block by applying inverse transform, which may cause discontinuity.</a:t>
            </a:r>
          </a:p>
        </p:txBody>
      </p:sp>
    </p:spTree>
    <p:extLst>
      <p:ext uri="{BB962C8B-B14F-4D97-AF65-F5344CB8AC3E}">
        <p14:creationId xmlns:p14="http://schemas.microsoft.com/office/powerpoint/2010/main" val="2847172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117815-40C5-4F7F-A27C-48323879655B}"/>
              </a:ext>
            </a:extLst>
          </p:cNvPr>
          <p:cNvSpPr/>
          <p:nvPr/>
        </p:nvSpPr>
        <p:spPr>
          <a:xfrm>
            <a:off x="2461982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9C43685-132F-4C0A-B361-DE906B4B807C}"/>
              </a:ext>
            </a:extLst>
          </p:cNvPr>
          <p:cNvSpPr/>
          <p:nvPr/>
        </p:nvSpPr>
        <p:spPr>
          <a:xfrm>
            <a:off x="3680190" y="3375285"/>
            <a:ext cx="1224136" cy="122413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Transformskipped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図 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14FC5CA4-A3D0-4B88-9C84-2B728C1BD1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9" t="22840" r="-2849" b="36994"/>
          <a:stretch/>
        </p:blipFill>
        <p:spPr>
          <a:xfrm>
            <a:off x="1271464" y="1340768"/>
            <a:ext cx="3126337" cy="1590550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FC92048-6B50-4543-A5C8-189D4AE7B1E5}"/>
              </a:ext>
            </a:extLst>
          </p:cNvPr>
          <p:cNvSpPr txBox="1"/>
          <p:nvPr/>
        </p:nvSpPr>
        <p:spPr>
          <a:xfrm>
            <a:off x="1195660" y="971435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Reference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矢印: 右 40">
            <a:extLst>
              <a:ext uri="{FF2B5EF4-FFF2-40B4-BE49-F238E27FC236}">
                <a16:creationId xmlns:a16="http://schemas.microsoft.com/office/drawing/2014/main" id="{65360475-E833-48EC-BADE-39E6F10A604B}"/>
              </a:ext>
            </a:extLst>
          </p:cNvPr>
          <p:cNvSpPr/>
          <p:nvPr/>
        </p:nvSpPr>
        <p:spPr>
          <a:xfrm>
            <a:off x="5186005" y="3730807"/>
            <a:ext cx="144016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6530903-CF73-4D8C-B33D-E8B978338A5E}"/>
              </a:ext>
            </a:extLst>
          </p:cNvPr>
          <p:cNvSpPr/>
          <p:nvPr/>
        </p:nvSpPr>
        <p:spPr>
          <a:xfrm>
            <a:off x="1546725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1C3E71C-C3B2-45E5-BC98-6C1712449121}"/>
              </a:ext>
            </a:extLst>
          </p:cNvPr>
          <p:cNvSpPr/>
          <p:nvPr/>
        </p:nvSpPr>
        <p:spPr>
          <a:xfrm>
            <a:off x="2764933" y="1511748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0CA682E-3637-41D5-B9AD-B066EB384815}"/>
              </a:ext>
            </a:extLst>
          </p:cNvPr>
          <p:cNvCxnSpPr>
            <a:cxnSpLocks/>
          </p:cNvCxnSpPr>
          <p:nvPr/>
        </p:nvCxnSpPr>
        <p:spPr>
          <a:xfrm flipH="1" flipV="1">
            <a:off x="2163529" y="2084425"/>
            <a:ext cx="899857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ED83DF70-1CA2-4CE2-A338-4B30703F3117}"/>
              </a:ext>
            </a:extLst>
          </p:cNvPr>
          <p:cNvCxnSpPr>
            <a:cxnSpLocks/>
          </p:cNvCxnSpPr>
          <p:nvPr/>
        </p:nvCxnSpPr>
        <p:spPr>
          <a:xfrm flipH="1" flipV="1">
            <a:off x="3387665" y="2084425"/>
            <a:ext cx="893929" cy="1902928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図 47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6EE62A30-95BF-4A13-9B5B-60566EC005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6" t="26494" r="7109" b="42592"/>
          <a:stretch/>
        </p:blipFill>
        <p:spPr>
          <a:xfrm>
            <a:off x="6770181" y="3327112"/>
            <a:ext cx="2442344" cy="1224136"/>
          </a:xfrm>
          <a:prstGeom prst="rect">
            <a:avLst/>
          </a:prstGeom>
        </p:spPr>
      </p:pic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E8AE5D9-853C-44A4-BDDD-B5B577F41437}"/>
              </a:ext>
            </a:extLst>
          </p:cNvPr>
          <p:cNvSpPr/>
          <p:nvPr/>
        </p:nvSpPr>
        <p:spPr>
          <a:xfrm>
            <a:off x="6758185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DB0E777A-D1DA-4AFD-BEB9-992028F3784F}"/>
              </a:ext>
            </a:extLst>
          </p:cNvPr>
          <p:cNvSpPr/>
          <p:nvPr/>
        </p:nvSpPr>
        <p:spPr>
          <a:xfrm>
            <a:off x="7976393" y="3334763"/>
            <a:ext cx="1224136" cy="1224136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34C4B57-52AC-404B-8245-23C31B6F015A}"/>
              </a:ext>
            </a:extLst>
          </p:cNvPr>
          <p:cNvSpPr txBox="1"/>
          <p:nvPr/>
        </p:nvSpPr>
        <p:spPr>
          <a:xfrm>
            <a:off x="7129578" y="4599421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49F5E29-2EC7-4DDB-946C-B8B3C1D57306}"/>
              </a:ext>
            </a:extLst>
          </p:cNvPr>
          <p:cNvSpPr txBox="1"/>
          <p:nvPr/>
        </p:nvSpPr>
        <p:spPr>
          <a:xfrm>
            <a:off x="2841761" y="4652602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Current picture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ACDDF4B0-7DB9-4FD4-A85C-2C2C9A51E353}"/>
              </a:ext>
            </a:extLst>
          </p:cNvPr>
          <p:cNvSpPr txBox="1">
            <a:spLocks/>
          </p:cNvSpPr>
          <p:nvPr/>
        </p:nvSpPr>
        <p:spPr>
          <a:xfrm>
            <a:off x="191344" y="0"/>
            <a:ext cx="10515600" cy="759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Skipped + Transform skipped case</a:t>
            </a:r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15BFCE55-7D8E-4B0E-B973-070FDC9975DC}"/>
              </a:ext>
            </a:extLst>
          </p:cNvPr>
          <p:cNvSpPr txBox="1"/>
          <p:nvPr/>
        </p:nvSpPr>
        <p:spPr>
          <a:xfrm>
            <a:off x="7393279" y="2750961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</a:t>
            </a:r>
            <a:r>
              <a:rPr kumimoji="1"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1431777-70D7-4CD3-9008-E21C37C0A9BE}"/>
              </a:ext>
            </a:extLst>
          </p:cNvPr>
          <p:cNvSpPr/>
          <p:nvPr/>
        </p:nvSpPr>
        <p:spPr>
          <a:xfrm>
            <a:off x="4413615" y="3645023"/>
            <a:ext cx="346696" cy="342329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F34D6BB-9EEB-4A71-8247-4F6B421853E3}"/>
              </a:ext>
            </a:extLst>
          </p:cNvPr>
          <p:cNvSpPr/>
          <p:nvPr/>
        </p:nvSpPr>
        <p:spPr>
          <a:xfrm>
            <a:off x="7844373" y="3342414"/>
            <a:ext cx="260940" cy="120883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726BD63-5A0A-4DCA-B32C-E6799B794A20}"/>
              </a:ext>
            </a:extLst>
          </p:cNvPr>
          <p:cNvSpPr/>
          <p:nvPr/>
        </p:nvSpPr>
        <p:spPr>
          <a:xfrm>
            <a:off x="8698479" y="3645023"/>
            <a:ext cx="346696" cy="342329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CC2D436-11D1-481E-9967-F00346C0D997}"/>
              </a:ext>
            </a:extLst>
          </p:cNvPr>
          <p:cNvSpPr txBox="1"/>
          <p:nvPr/>
        </p:nvSpPr>
        <p:spPr>
          <a:xfrm>
            <a:off x="335360" y="5034643"/>
            <a:ext cx="116563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 of the blocks near the boundary is skipped and the other is transform-skipped, 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residual energy is not distributed in a whole block since inverse transform is not applied, however, boundary filter is applied to the boundary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9590866-7184-4D58-8EE3-BC4D21368F3C}"/>
              </a:ext>
            </a:extLst>
          </p:cNvPr>
          <p:cNvSpPr txBox="1"/>
          <p:nvPr/>
        </p:nvSpPr>
        <p:spPr>
          <a:xfrm>
            <a:off x="10600997" y="14910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311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5027E75A-A4B0-4DE9-B9AE-E9438B92F81B}"/>
              </a:ext>
            </a:extLst>
          </p:cNvPr>
          <p:cNvGrpSpPr/>
          <p:nvPr/>
        </p:nvGrpSpPr>
        <p:grpSpPr>
          <a:xfrm>
            <a:off x="3181458" y="777429"/>
            <a:ext cx="5829083" cy="4699469"/>
            <a:chOff x="554949" y="620687"/>
            <a:chExt cx="7341251" cy="5918595"/>
          </a:xfrm>
        </p:grpSpPr>
        <p:sp>
          <p:nvSpPr>
            <p:cNvPr id="34" name="四角形: 角を丸くする 33">
              <a:extLst>
                <a:ext uri="{FF2B5EF4-FFF2-40B4-BE49-F238E27FC236}">
                  <a16:creationId xmlns:a16="http://schemas.microsoft.com/office/drawing/2014/main" id="{497786D9-E051-438A-B309-2E0764A090B4}"/>
                </a:ext>
              </a:extLst>
            </p:cNvPr>
            <p:cNvSpPr/>
            <p:nvPr/>
          </p:nvSpPr>
          <p:spPr>
            <a:xfrm>
              <a:off x="4295800" y="620688"/>
              <a:ext cx="3600400" cy="591859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四角形: 角を丸くする 2">
              <a:extLst>
                <a:ext uri="{FF2B5EF4-FFF2-40B4-BE49-F238E27FC236}">
                  <a16:creationId xmlns:a16="http://schemas.microsoft.com/office/drawing/2014/main" id="{B6615A31-FD42-4E47-8060-6C00E4D7FDEF}"/>
                </a:ext>
              </a:extLst>
            </p:cNvPr>
            <p:cNvSpPr/>
            <p:nvPr/>
          </p:nvSpPr>
          <p:spPr>
            <a:xfrm>
              <a:off x="554949" y="620688"/>
              <a:ext cx="3600400" cy="591859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B44E4B3-D0E9-4181-946F-67170DD4D91A}"/>
                </a:ext>
              </a:extLst>
            </p:cNvPr>
            <p:cNvSpPr/>
            <p:nvPr/>
          </p:nvSpPr>
          <p:spPr>
            <a:xfrm>
              <a:off x="914989" y="1282698"/>
              <a:ext cx="1440160" cy="14401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non-zero</a:t>
              </a: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9753A482-28ED-4FCA-9387-C7FC748A176A}"/>
                </a:ext>
              </a:extLst>
            </p:cNvPr>
            <p:cNvSpPr/>
            <p:nvPr/>
          </p:nvSpPr>
          <p:spPr>
            <a:xfrm>
              <a:off x="2351584" y="1282698"/>
              <a:ext cx="1440160" cy="144016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</a:p>
          </p:txBody>
        </p:sp>
        <p:cxnSp>
          <p:nvCxnSpPr>
            <p:cNvPr id="8" name="直線矢印コネクタ 7">
              <a:extLst>
                <a:ext uri="{FF2B5EF4-FFF2-40B4-BE49-F238E27FC236}">
                  <a16:creationId xmlns:a16="http://schemas.microsoft.com/office/drawing/2014/main" id="{A96A600F-F73B-4174-88D2-E6322DDF91D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01239" y="1498722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A9869D36-66C8-4373-960B-07293805179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41399" y="1498722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7FBCD35C-B1C4-4C46-9EFB-2B722EAA0632}"/>
                </a:ext>
              </a:extLst>
            </p:cNvPr>
            <p:cNvSpPr/>
            <p:nvPr/>
          </p:nvSpPr>
          <p:spPr>
            <a:xfrm>
              <a:off x="4659405" y="3027842"/>
              <a:ext cx="1440160" cy="144016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TS</a:t>
              </a: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63034253-1EEE-4ADB-A12D-C6203CC6ECA6}"/>
                </a:ext>
              </a:extLst>
            </p:cNvPr>
            <p:cNvSpPr/>
            <p:nvPr/>
          </p:nvSpPr>
          <p:spPr>
            <a:xfrm>
              <a:off x="6096000" y="3027842"/>
              <a:ext cx="1440160" cy="144016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TS</a:t>
              </a:r>
            </a:p>
          </p:txBody>
        </p: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FC278C86-E18A-4246-B51E-4530DBCAF1F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45655" y="3243866"/>
              <a:ext cx="432048" cy="50405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>
              <a:extLst>
                <a:ext uri="{FF2B5EF4-FFF2-40B4-BE49-F238E27FC236}">
                  <a16:creationId xmlns:a16="http://schemas.microsoft.com/office/drawing/2014/main" id="{316FEAAB-B668-4473-BB7E-5AD845E3F1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85815" y="3243866"/>
              <a:ext cx="432048" cy="50405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5BDA502E-5584-4F71-A719-EF850358E35F}"/>
                </a:ext>
              </a:extLst>
            </p:cNvPr>
            <p:cNvSpPr/>
            <p:nvPr/>
          </p:nvSpPr>
          <p:spPr>
            <a:xfrm>
              <a:off x="907694" y="3018873"/>
              <a:ext cx="1440160" cy="14401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ja-JP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non-zero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C1B79CF0-5F06-44D1-B20D-AB6439DBA738}"/>
                </a:ext>
              </a:extLst>
            </p:cNvPr>
            <p:cNvSpPr/>
            <p:nvPr/>
          </p:nvSpPr>
          <p:spPr>
            <a:xfrm>
              <a:off x="2344289" y="3018873"/>
              <a:ext cx="1440160" cy="144016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non-zero</a:t>
              </a: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8550D07C-1978-4345-BBC4-DB7817E129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93944" y="3234897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59457014-B1A5-428C-AB97-37CC2D3317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34104" y="3234897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BBBFD352-9FA0-441A-B329-DF4CA204FD44}"/>
                </a:ext>
              </a:extLst>
            </p:cNvPr>
            <p:cNvSpPr/>
            <p:nvPr/>
          </p:nvSpPr>
          <p:spPr>
            <a:xfrm>
              <a:off x="4650070" y="4760680"/>
              <a:ext cx="1440160" cy="144016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TS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F2F58509-F127-4CE1-9C52-C98E39223A54}"/>
                </a:ext>
              </a:extLst>
            </p:cNvPr>
            <p:cNvSpPr/>
            <p:nvPr/>
          </p:nvSpPr>
          <p:spPr>
            <a:xfrm>
              <a:off x="6086665" y="4760680"/>
              <a:ext cx="1440160" cy="144016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</a:p>
          </p:txBody>
        </p:sp>
        <p:cxnSp>
          <p:nvCxnSpPr>
            <p:cNvPr id="20" name="直線矢印コネクタ 19">
              <a:extLst>
                <a:ext uri="{FF2B5EF4-FFF2-40B4-BE49-F238E27FC236}">
                  <a16:creationId xmlns:a16="http://schemas.microsoft.com/office/drawing/2014/main" id="{127E0B5D-2FB6-416B-92B8-82229A580E4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36320" y="4976704"/>
              <a:ext cx="432048" cy="50405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611DC4A0-BD2E-43CA-9F7D-4025CE18FA8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76480" y="4976704"/>
              <a:ext cx="432048" cy="50405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69D0C5E9-F1E3-4DF5-AF06-5F31875F0973}"/>
                </a:ext>
              </a:extLst>
            </p:cNvPr>
            <p:cNvSpPr/>
            <p:nvPr/>
          </p:nvSpPr>
          <p:spPr>
            <a:xfrm>
              <a:off x="2211133" y="1282698"/>
              <a:ext cx="288032" cy="1440160"/>
            </a:xfrm>
            <a:prstGeom prst="rect">
              <a:avLst/>
            </a:prstGeom>
            <a:solidFill>
              <a:srgbClr val="ED7D31">
                <a:alpha val="3803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6062673-C95A-4FCD-AB67-02368416436C}"/>
                </a:ext>
              </a:extLst>
            </p:cNvPr>
            <p:cNvSpPr/>
            <p:nvPr/>
          </p:nvSpPr>
          <p:spPr>
            <a:xfrm>
              <a:off x="2200273" y="3015536"/>
              <a:ext cx="288032" cy="1440160"/>
            </a:xfrm>
            <a:prstGeom prst="rect">
              <a:avLst/>
            </a:prstGeom>
            <a:solidFill>
              <a:srgbClr val="ED7D31">
                <a:alpha val="3803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7D247FF8-2D91-43CF-A1B4-F6027EE87BFB}"/>
                </a:ext>
              </a:extLst>
            </p:cNvPr>
            <p:cNvSpPr txBox="1"/>
            <p:nvPr/>
          </p:nvSpPr>
          <p:spPr>
            <a:xfrm>
              <a:off x="1961092" y="620688"/>
              <a:ext cx="1105061" cy="46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err="1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kumimoji="1" lang="en-US" altLang="ja-JP" dirty="0" err="1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=1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796F21D4-FE6B-479E-B5FF-74B42AA25DEB}"/>
                </a:ext>
              </a:extLst>
            </p:cNvPr>
            <p:cNvSpPr txBox="1"/>
            <p:nvPr/>
          </p:nvSpPr>
          <p:spPr>
            <a:xfrm>
              <a:off x="5705508" y="620687"/>
              <a:ext cx="1011746" cy="46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err="1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kumimoji="1" lang="en-US" altLang="ja-JP" dirty="0" err="1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=0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A24AABA1-E371-4E5F-A479-D97F94A60E03}"/>
                </a:ext>
              </a:extLst>
            </p:cNvPr>
            <p:cNvSpPr/>
            <p:nvPr/>
          </p:nvSpPr>
          <p:spPr>
            <a:xfrm>
              <a:off x="907694" y="4761338"/>
              <a:ext cx="1440160" cy="14401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ja-JP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TS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9D0956F-7525-466F-A0FC-BCF1CDE5AA0E}"/>
                </a:ext>
              </a:extLst>
            </p:cNvPr>
            <p:cNvSpPr/>
            <p:nvPr/>
          </p:nvSpPr>
          <p:spPr>
            <a:xfrm>
              <a:off x="2344289" y="4761338"/>
              <a:ext cx="1440160" cy="144016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non-zero</a:t>
              </a:r>
            </a:p>
          </p:txBody>
        </p:sp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id="{650941DF-5711-430C-95B8-1C46C15759C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93944" y="4977362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矢印コネクタ 27">
              <a:extLst>
                <a:ext uri="{FF2B5EF4-FFF2-40B4-BE49-F238E27FC236}">
                  <a16:creationId xmlns:a16="http://schemas.microsoft.com/office/drawing/2014/main" id="{295B2DCB-5083-4F70-A75B-4DD6082839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34104" y="4977362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7E91001-1CA1-45C5-AF8A-61C4F15C1422}"/>
                </a:ext>
              </a:extLst>
            </p:cNvPr>
            <p:cNvSpPr/>
            <p:nvPr/>
          </p:nvSpPr>
          <p:spPr>
            <a:xfrm>
              <a:off x="2200273" y="4758001"/>
              <a:ext cx="288032" cy="1440160"/>
            </a:xfrm>
            <a:prstGeom prst="rect">
              <a:avLst/>
            </a:prstGeom>
            <a:solidFill>
              <a:srgbClr val="ED7D31">
                <a:alpha val="3803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53517F2-B746-47EA-BE39-01A6B18568BB}"/>
                </a:ext>
              </a:extLst>
            </p:cNvPr>
            <p:cNvSpPr/>
            <p:nvPr/>
          </p:nvSpPr>
          <p:spPr>
            <a:xfrm>
              <a:off x="4659405" y="1295004"/>
              <a:ext cx="1440160" cy="14401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A291EE26-C986-465B-A034-52CC1242F3B7}"/>
                </a:ext>
              </a:extLst>
            </p:cNvPr>
            <p:cNvSpPr/>
            <p:nvPr/>
          </p:nvSpPr>
          <p:spPr>
            <a:xfrm>
              <a:off x="6096000" y="1295004"/>
              <a:ext cx="1440160" cy="144016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skip</a:t>
              </a:r>
            </a:p>
          </p:txBody>
        </p:sp>
        <p:cxnSp>
          <p:nvCxnSpPr>
            <p:cNvPr id="32" name="直線矢印コネクタ 31">
              <a:extLst>
                <a:ext uri="{FF2B5EF4-FFF2-40B4-BE49-F238E27FC236}">
                  <a16:creationId xmlns:a16="http://schemas.microsoft.com/office/drawing/2014/main" id="{74D5B08F-58FE-402F-9323-B818E667D26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45655" y="1511028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15796199-86F7-48AB-A7AD-DCEA8076FA3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85815" y="1511028"/>
              <a:ext cx="432048" cy="5040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0AE7A8D5-E983-406B-AD3D-10BD3949561C}"/>
              </a:ext>
            </a:extLst>
          </p:cNvPr>
          <p:cNvSpPr/>
          <p:nvPr/>
        </p:nvSpPr>
        <p:spPr>
          <a:xfrm>
            <a:off x="191344" y="5445835"/>
            <a:ext cx="12071663" cy="137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At least one of the adjacent blocks satisfies both of the following conditions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The block has non-zero transform coefficients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The block is not transform-skipped block</a:t>
            </a:r>
            <a:endParaRPr lang="ja-JP" altLang="ja-JP" sz="2400" dirty="0">
              <a:effectLst/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47" name="タイトル 1">
            <a:extLst>
              <a:ext uri="{FF2B5EF4-FFF2-40B4-BE49-F238E27FC236}">
                <a16:creationId xmlns:a16="http://schemas.microsoft.com/office/drawing/2014/main" id="{C327E286-1BE1-4934-941F-E4BD437A1327}"/>
              </a:ext>
            </a:extLst>
          </p:cNvPr>
          <p:cNvSpPr txBox="1">
            <a:spLocks/>
          </p:cNvSpPr>
          <p:nvPr/>
        </p:nvSpPr>
        <p:spPr>
          <a:xfrm>
            <a:off x="191344" y="17810"/>
            <a:ext cx="10515600" cy="759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Proposed modification</a:t>
            </a:r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F1521338-7537-44D6-A781-EFB93440CDD3}"/>
              </a:ext>
            </a:extLst>
          </p:cNvPr>
          <p:cNvSpPr txBox="1"/>
          <p:nvPr/>
        </p:nvSpPr>
        <p:spPr>
          <a:xfrm>
            <a:off x="10600997" y="14910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976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F8850AF8-F2D1-47B1-A7A6-7B962D304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008935"/>
              </p:ext>
            </p:extLst>
          </p:nvPr>
        </p:nvGraphicFramePr>
        <p:xfrm>
          <a:off x="213524" y="960948"/>
          <a:ext cx="5782820" cy="2548360"/>
        </p:xfrm>
        <a:graphic>
          <a:graphicData uri="http://schemas.openxmlformats.org/drawingml/2006/table">
            <a:tbl>
              <a:tblPr firstRow="1" firstCol="1" bandRow="1"/>
              <a:tblGrid>
                <a:gridCol w="1343128">
                  <a:extLst>
                    <a:ext uri="{9D8B030D-6E8A-4147-A177-3AD203B41FA5}">
                      <a16:colId xmlns:a16="http://schemas.microsoft.com/office/drawing/2014/main" val="1507769745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305641202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2729176290"/>
                    </a:ext>
                  </a:extLst>
                </a:gridCol>
                <a:gridCol w="967216">
                  <a:extLst>
                    <a:ext uri="{9D8B030D-6E8A-4147-A177-3AD203B41FA5}">
                      <a16:colId xmlns:a16="http://schemas.microsoft.com/office/drawing/2014/main" val="42609563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65575136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2220468289"/>
                    </a:ext>
                  </a:extLst>
                </a:gridCol>
              </a:tblGrid>
              <a:tr h="353800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699596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687717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97347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727823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085814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517696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723810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700747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739505"/>
                  </a:ext>
                </a:extLst>
              </a:tr>
              <a:tr h="2088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079" marR="8107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570877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55D7DDDA-4D12-4DE8-A71E-C9D18993E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685468"/>
              </p:ext>
            </p:extLst>
          </p:nvPr>
        </p:nvGraphicFramePr>
        <p:xfrm>
          <a:off x="213524" y="3675288"/>
          <a:ext cx="5782820" cy="2614905"/>
        </p:xfrm>
        <a:graphic>
          <a:graphicData uri="http://schemas.openxmlformats.org/drawingml/2006/table">
            <a:tbl>
              <a:tblPr firstRow="1" firstCol="1" bandRow="1"/>
              <a:tblGrid>
                <a:gridCol w="1343128">
                  <a:extLst>
                    <a:ext uri="{9D8B030D-6E8A-4147-A177-3AD203B41FA5}">
                      <a16:colId xmlns:a16="http://schemas.microsoft.com/office/drawing/2014/main" val="2026051623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1091742297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1691579513"/>
                    </a:ext>
                  </a:extLst>
                </a:gridCol>
                <a:gridCol w="967216">
                  <a:extLst>
                    <a:ext uri="{9D8B030D-6E8A-4147-A177-3AD203B41FA5}">
                      <a16:colId xmlns:a16="http://schemas.microsoft.com/office/drawing/2014/main" val="1996713251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2954340791"/>
                    </a:ext>
                  </a:extLst>
                </a:gridCol>
                <a:gridCol w="868119">
                  <a:extLst>
                    <a:ext uri="{9D8B030D-6E8A-4147-A177-3AD203B41FA5}">
                      <a16:colId xmlns:a16="http://schemas.microsoft.com/office/drawing/2014/main" val="991229610"/>
                    </a:ext>
                  </a:extLst>
                </a:gridCol>
              </a:tblGrid>
              <a:tr h="42034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380712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722015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221035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568837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477005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15681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07020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535986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712173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-0.81%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1796" marR="9179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743727"/>
                  </a:ext>
                </a:extLst>
              </a:tr>
            </a:tbl>
          </a:graphicData>
        </a:graphic>
      </p:graphicFrame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6ED9D9D-5722-4F7A-BC9E-658EC23E2EE2}"/>
              </a:ext>
            </a:extLst>
          </p:cNvPr>
          <p:cNvGrpSpPr/>
          <p:nvPr/>
        </p:nvGrpSpPr>
        <p:grpSpPr>
          <a:xfrm>
            <a:off x="6176919" y="1328817"/>
            <a:ext cx="5901326" cy="4464496"/>
            <a:chOff x="7176120" y="2600742"/>
            <a:chExt cx="4094718" cy="3097753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219A1EC4-1B33-40E8-A6E0-9B81711930F7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6120" y="3068960"/>
              <a:ext cx="1962150" cy="26295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DF01EFC5-DCBB-4A58-BA19-420504FA6F48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9323" y="3069278"/>
              <a:ext cx="1961515" cy="2628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F164CB01-6FA1-4182-B302-560E5B1E1CD2}"/>
                </a:ext>
              </a:extLst>
            </p:cNvPr>
            <p:cNvSpPr/>
            <p:nvPr/>
          </p:nvSpPr>
          <p:spPr>
            <a:xfrm>
              <a:off x="10461451" y="3807664"/>
              <a:ext cx="432048" cy="86409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3CC7BF19-8762-472B-A922-F3DF14E12AC5}"/>
                </a:ext>
              </a:extLst>
            </p:cNvPr>
            <p:cNvSpPr/>
            <p:nvPr/>
          </p:nvSpPr>
          <p:spPr>
            <a:xfrm>
              <a:off x="8342486" y="3807664"/>
              <a:ext cx="432048" cy="86409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5FB9DFAA-CC51-4B68-AB4C-F2F110C6750B}"/>
                </a:ext>
              </a:extLst>
            </p:cNvPr>
            <p:cNvCxnSpPr>
              <a:cxnSpLocks/>
            </p:cNvCxnSpPr>
            <p:nvPr/>
          </p:nvCxnSpPr>
          <p:spPr>
            <a:xfrm>
              <a:off x="9381331" y="2871560"/>
              <a:ext cx="1080120" cy="93610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0AD3ED70-A52A-427C-9206-7261EC6CD2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90444" y="2871560"/>
              <a:ext cx="590887" cy="100811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96D95071-0A6F-4715-A363-DD2EF3E3BC85}"/>
                </a:ext>
              </a:extLst>
            </p:cNvPr>
            <p:cNvSpPr txBox="1"/>
            <p:nvPr/>
          </p:nvSpPr>
          <p:spPr>
            <a:xfrm>
              <a:off x="8340028" y="2600742"/>
              <a:ext cx="2460421" cy="320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>
                  <a:latin typeface="Arial" panose="020B0604020202020204" pitchFamily="34" charset="0"/>
                  <a:cs typeface="Arial" panose="020B0604020202020204" pitchFamily="34" charset="0"/>
                </a:rPr>
                <a:t>Transform-skipped block</a:t>
              </a:r>
              <a:endParaRPr kumimoji="1" lang="ja-JP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C04EE745-E972-402E-A269-C5E05709B136}"/>
                </a:ext>
              </a:extLst>
            </p:cNvPr>
            <p:cNvSpPr/>
            <p:nvPr/>
          </p:nvSpPr>
          <p:spPr>
            <a:xfrm>
              <a:off x="8451446" y="3592224"/>
              <a:ext cx="167945" cy="4314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A363088E-8A15-4505-BAF5-CD47274F37B4}"/>
                </a:ext>
              </a:extLst>
            </p:cNvPr>
            <p:cNvSpPr txBox="1"/>
            <p:nvPr/>
          </p:nvSpPr>
          <p:spPr>
            <a:xfrm>
              <a:off x="7513857" y="3267218"/>
              <a:ext cx="1352738" cy="2776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Over-smoothed</a:t>
              </a:r>
              <a:endParaRPr kumimoji="1" lang="ja-JP" altLang="en-US" sz="2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タイトル 1">
            <a:extLst>
              <a:ext uri="{FF2B5EF4-FFF2-40B4-BE49-F238E27FC236}">
                <a16:creationId xmlns:a16="http://schemas.microsoft.com/office/drawing/2014/main" id="{7DA4F825-FA37-4794-B361-2BF13C2E40CA}"/>
              </a:ext>
            </a:extLst>
          </p:cNvPr>
          <p:cNvSpPr txBox="1">
            <a:spLocks/>
          </p:cNvSpPr>
          <p:nvPr/>
        </p:nvSpPr>
        <p:spPr>
          <a:xfrm>
            <a:off x="191344" y="0"/>
            <a:ext cx="10515600" cy="759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Simulation results</a:t>
            </a:r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75AD585-D8EF-41ED-BEF3-7008491FD419}"/>
              </a:ext>
            </a:extLst>
          </p:cNvPr>
          <p:cNvSpPr txBox="1"/>
          <p:nvPr/>
        </p:nvSpPr>
        <p:spPr>
          <a:xfrm>
            <a:off x="113754" y="6362512"/>
            <a:ext cx="346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Thanks Sony for crosschecking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2AB3A0F-0FDC-482D-8941-907BD5BB2D86}"/>
              </a:ext>
            </a:extLst>
          </p:cNvPr>
          <p:cNvSpPr txBox="1"/>
          <p:nvPr/>
        </p:nvSpPr>
        <p:spPr>
          <a:xfrm>
            <a:off x="10600997" y="14910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JVET-O0656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724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470</Words>
  <Application>Microsoft Office PowerPoint</Application>
  <PresentationFormat>ワイド画面</PresentationFormat>
  <Paragraphs>197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ＭＳ Ｐゴシック</vt:lpstr>
      <vt:lpstr>游ゴシック</vt:lpstr>
      <vt:lpstr>游ゴシック Light</vt:lpstr>
      <vt:lpstr>游明朝</vt:lpstr>
      <vt:lpstr>Arial</vt:lpstr>
      <vt:lpstr>Times New Roman</vt:lpstr>
      <vt:lpstr>Wingdings</vt:lpstr>
      <vt:lpstr>Office テーマ</vt:lpstr>
      <vt:lpstr>JVET-O0656 Non-CE5: Boundary strength derivation for transform skipped block</vt:lpstr>
      <vt:lpstr>Current derivation process of bS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岩村　俊輔</dc:creator>
  <cp:lastModifiedBy>岩村　俊輔</cp:lastModifiedBy>
  <cp:revision>3</cp:revision>
  <dcterms:created xsi:type="dcterms:W3CDTF">2019-04-22T02:55:01Z</dcterms:created>
  <dcterms:modified xsi:type="dcterms:W3CDTF">2019-07-06T17:01:42Z</dcterms:modified>
</cp:coreProperties>
</file>