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  <p:sldId id="262" r:id="rId7"/>
    <p:sldId id="263" r:id="rId8"/>
    <p:sldId id="259" r:id="rId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B56C24-70C7-47E9-8FCF-AFDF0E8C8817}" v="2580" dt="2019-07-05T15:36:53.4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1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76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岩村　俊輔" userId="8b97448d-5f11-4575-ace7-dcc4b976693f" providerId="ADAL" clId="{6BB56C24-70C7-47E9-8FCF-AFDF0E8C8817}"/>
    <pc:docChg chg="undo redo custSel addSld delSld modSld sldOrd">
      <pc:chgData name="岩村　俊輔" userId="8b97448d-5f11-4575-ace7-dcc4b976693f" providerId="ADAL" clId="{6BB56C24-70C7-47E9-8FCF-AFDF0E8C8817}" dt="2019-07-05T15:36:53.414" v="2576" actId="20577"/>
      <pc:docMkLst>
        <pc:docMk/>
      </pc:docMkLst>
      <pc:sldChg chg="modSp">
        <pc:chgData name="岩村　俊輔" userId="8b97448d-5f11-4575-ace7-dcc4b976693f" providerId="ADAL" clId="{6BB56C24-70C7-47E9-8FCF-AFDF0E8C8817}" dt="2019-07-05T14:11:50.843" v="1699" actId="1076"/>
        <pc:sldMkLst>
          <pc:docMk/>
          <pc:sldMk cId="165718404" sldId="256"/>
        </pc:sldMkLst>
        <pc:spChg chg="mod">
          <ac:chgData name="岩村　俊輔" userId="8b97448d-5f11-4575-ace7-dcc4b976693f" providerId="ADAL" clId="{6BB56C24-70C7-47E9-8FCF-AFDF0E8C8817}" dt="2019-07-05T14:11:50.843" v="1699" actId="1076"/>
          <ac:spMkLst>
            <pc:docMk/>
            <pc:sldMk cId="165718404" sldId="256"/>
            <ac:spMk id="2" creationId="{1BE18924-66F7-4920-9E82-BB3E1FE0BCFA}"/>
          </ac:spMkLst>
        </pc:spChg>
      </pc:sldChg>
      <pc:sldChg chg="addSp delSp modSp">
        <pc:chgData name="岩村　俊輔" userId="8b97448d-5f11-4575-ace7-dcc4b976693f" providerId="ADAL" clId="{6BB56C24-70C7-47E9-8FCF-AFDF0E8C8817}" dt="2019-07-05T15:26:57.917" v="2364" actId="1076"/>
        <pc:sldMkLst>
          <pc:docMk/>
          <pc:sldMk cId="1691751190" sldId="257"/>
        </pc:sldMkLst>
        <pc:spChg chg="mod">
          <ac:chgData name="岩村　俊輔" userId="8b97448d-5f11-4575-ace7-dcc4b976693f" providerId="ADAL" clId="{6BB56C24-70C7-47E9-8FCF-AFDF0E8C8817}" dt="2019-07-05T13:47:42.309" v="1173" actId="20577"/>
          <ac:spMkLst>
            <pc:docMk/>
            <pc:sldMk cId="1691751190" sldId="257"/>
            <ac:spMk id="8" creationId="{66AE1872-33F8-4920-8810-05779D605E83}"/>
          </ac:spMkLst>
        </pc:spChg>
        <pc:spChg chg="add mod">
          <ac:chgData name="岩村　俊輔" userId="8b97448d-5f11-4575-ace7-dcc4b976693f" providerId="ADAL" clId="{6BB56C24-70C7-47E9-8FCF-AFDF0E8C8817}" dt="2019-07-05T13:51:28.784" v="1330" actId="20577"/>
          <ac:spMkLst>
            <pc:docMk/>
            <pc:sldMk cId="1691751190" sldId="257"/>
            <ac:spMk id="10" creationId="{E1E30B08-86FE-4322-9992-B3F1CBB5C8E3}"/>
          </ac:spMkLst>
        </pc:spChg>
        <pc:spChg chg="add del mod">
          <ac:chgData name="岩村　俊輔" userId="8b97448d-5f11-4575-ace7-dcc4b976693f" providerId="ADAL" clId="{6BB56C24-70C7-47E9-8FCF-AFDF0E8C8817}" dt="2019-07-05T13:00:16.889" v="258" actId="767"/>
          <ac:spMkLst>
            <pc:docMk/>
            <pc:sldMk cId="1691751190" sldId="257"/>
            <ac:spMk id="11" creationId="{95E571C8-BFC7-4671-9C38-E4CADD3FB209}"/>
          </ac:spMkLst>
        </pc:spChg>
        <pc:spChg chg="add del mod">
          <ac:chgData name="岩村　俊輔" userId="8b97448d-5f11-4575-ace7-dcc4b976693f" providerId="ADAL" clId="{6BB56C24-70C7-47E9-8FCF-AFDF0E8C8817}" dt="2019-07-05T13:46:34.095" v="1131" actId="478"/>
          <ac:spMkLst>
            <pc:docMk/>
            <pc:sldMk cId="1691751190" sldId="257"/>
            <ac:spMk id="12" creationId="{FDDF4E65-325A-41AF-8186-4B7D6F7D3CD6}"/>
          </ac:spMkLst>
        </pc:spChg>
        <pc:spChg chg="add mod">
          <ac:chgData name="岩村　俊輔" userId="8b97448d-5f11-4575-ace7-dcc4b976693f" providerId="ADAL" clId="{6BB56C24-70C7-47E9-8FCF-AFDF0E8C8817}" dt="2019-07-05T15:26:51.725" v="2363" actId="1076"/>
          <ac:spMkLst>
            <pc:docMk/>
            <pc:sldMk cId="1691751190" sldId="257"/>
            <ac:spMk id="14" creationId="{5C854B72-B07B-4B1E-9B01-4B924614EC87}"/>
          </ac:spMkLst>
        </pc:spChg>
        <pc:spChg chg="add mod">
          <ac:chgData name="岩村　俊輔" userId="8b97448d-5f11-4575-ace7-dcc4b976693f" providerId="ADAL" clId="{6BB56C24-70C7-47E9-8FCF-AFDF0E8C8817}" dt="2019-07-05T15:26:49.373" v="2362" actId="1076"/>
          <ac:spMkLst>
            <pc:docMk/>
            <pc:sldMk cId="1691751190" sldId="257"/>
            <ac:spMk id="18" creationId="{02FEC372-B012-4DB1-BC0F-5D843F2E655B}"/>
          </ac:spMkLst>
        </pc:spChg>
        <pc:spChg chg="add mod">
          <ac:chgData name="岩村　俊輔" userId="8b97448d-5f11-4575-ace7-dcc4b976693f" providerId="ADAL" clId="{6BB56C24-70C7-47E9-8FCF-AFDF0E8C8817}" dt="2019-07-05T15:26:57.917" v="2364" actId="1076"/>
          <ac:spMkLst>
            <pc:docMk/>
            <pc:sldMk cId="1691751190" sldId="257"/>
            <ac:spMk id="19" creationId="{638C171D-E39F-4756-96D4-C102A7DD8525}"/>
          </ac:spMkLst>
        </pc:spChg>
        <pc:picChg chg="add del mod modCrop">
          <ac:chgData name="岩村　俊輔" userId="8b97448d-5f11-4575-ace7-dcc4b976693f" providerId="ADAL" clId="{6BB56C24-70C7-47E9-8FCF-AFDF0E8C8817}" dt="2019-07-05T13:46:31.269" v="1130" actId="478"/>
          <ac:picMkLst>
            <pc:docMk/>
            <pc:sldMk cId="1691751190" sldId="257"/>
            <ac:picMk id="9" creationId="{7DFB1A5E-4E34-40E3-92B9-FC4B777F08B5}"/>
          </ac:picMkLst>
        </pc:picChg>
        <pc:picChg chg="add mod">
          <ac:chgData name="岩村　俊輔" userId="8b97448d-5f11-4575-ace7-dcc4b976693f" providerId="ADAL" clId="{6BB56C24-70C7-47E9-8FCF-AFDF0E8C8817}" dt="2019-07-05T15:26:49.373" v="2362" actId="1076"/>
          <ac:picMkLst>
            <pc:docMk/>
            <pc:sldMk cId="1691751190" sldId="257"/>
            <ac:picMk id="13" creationId="{870B14C9-4A78-4591-9DA2-E65B0561DE6A}"/>
          </ac:picMkLst>
        </pc:picChg>
        <pc:picChg chg="add mod ord modCrop">
          <ac:chgData name="岩村　俊輔" userId="8b97448d-5f11-4575-ace7-dcc4b976693f" providerId="ADAL" clId="{6BB56C24-70C7-47E9-8FCF-AFDF0E8C8817}" dt="2019-07-05T15:26:49.373" v="2362" actId="1076"/>
          <ac:picMkLst>
            <pc:docMk/>
            <pc:sldMk cId="1691751190" sldId="257"/>
            <ac:picMk id="15" creationId="{5C1E9391-D48F-4750-BDDC-8A7B5BCBA7A6}"/>
          </ac:picMkLst>
        </pc:picChg>
        <pc:picChg chg="add del mod">
          <ac:chgData name="岩村　俊輔" userId="8b97448d-5f11-4575-ace7-dcc4b976693f" providerId="ADAL" clId="{6BB56C24-70C7-47E9-8FCF-AFDF0E8C8817}" dt="2019-07-05T14:00:31.071" v="1494" actId="478"/>
          <ac:picMkLst>
            <pc:docMk/>
            <pc:sldMk cId="1691751190" sldId="257"/>
            <ac:picMk id="16" creationId="{BC38AA39-2CBF-49FE-AB3A-EE5A199C8E92}"/>
          </ac:picMkLst>
        </pc:picChg>
        <pc:picChg chg="add mod ord">
          <ac:chgData name="岩村　俊輔" userId="8b97448d-5f11-4575-ace7-dcc4b976693f" providerId="ADAL" clId="{6BB56C24-70C7-47E9-8FCF-AFDF0E8C8817}" dt="2019-07-05T15:26:49.373" v="2362" actId="1076"/>
          <ac:picMkLst>
            <pc:docMk/>
            <pc:sldMk cId="1691751190" sldId="257"/>
            <ac:picMk id="17" creationId="{8AECFA80-C739-4727-8360-B65037857B2B}"/>
          </ac:picMkLst>
        </pc:picChg>
      </pc:sldChg>
      <pc:sldChg chg="addSp delSp modSp ord">
        <pc:chgData name="岩村　俊輔" userId="8b97448d-5f11-4575-ace7-dcc4b976693f" providerId="ADAL" clId="{6BB56C24-70C7-47E9-8FCF-AFDF0E8C8817}" dt="2019-07-05T14:55:24.826" v="2339" actId="1076"/>
        <pc:sldMkLst>
          <pc:docMk/>
          <pc:sldMk cId="1092124859" sldId="258"/>
        </pc:sldMkLst>
        <pc:spChg chg="add mod">
          <ac:chgData name="岩村　俊輔" userId="8b97448d-5f11-4575-ace7-dcc4b976693f" providerId="ADAL" clId="{6BB56C24-70C7-47E9-8FCF-AFDF0E8C8817}" dt="2019-07-05T13:23:21.247" v="472" actId="403"/>
          <ac:spMkLst>
            <pc:docMk/>
            <pc:sldMk cId="1092124859" sldId="258"/>
            <ac:spMk id="13" creationId="{11783F77-E42B-4389-95A0-EC6440F076ED}"/>
          </ac:spMkLst>
        </pc:spChg>
        <pc:spChg chg="add mod">
          <ac:chgData name="岩村　俊輔" userId="8b97448d-5f11-4575-ace7-dcc4b976693f" providerId="ADAL" clId="{6BB56C24-70C7-47E9-8FCF-AFDF0E8C8817}" dt="2019-07-05T13:23:33.268" v="489" actId="6549"/>
          <ac:spMkLst>
            <pc:docMk/>
            <pc:sldMk cId="1092124859" sldId="258"/>
            <ac:spMk id="14" creationId="{10B13D10-3185-4074-AA9F-04D6A69B06F6}"/>
          </ac:spMkLst>
        </pc:spChg>
        <pc:graphicFrameChg chg="add del mod modGraphic">
          <ac:chgData name="岩村　俊輔" userId="8b97448d-5f11-4575-ace7-dcc4b976693f" providerId="ADAL" clId="{6BB56C24-70C7-47E9-8FCF-AFDF0E8C8817}" dt="2019-07-05T13:04:45.044" v="386" actId="478"/>
          <ac:graphicFrameMkLst>
            <pc:docMk/>
            <pc:sldMk cId="1092124859" sldId="258"/>
            <ac:graphicFrameMk id="2" creationId="{BEFFD0B1-9531-4256-822C-FB577158502C}"/>
          </ac:graphicFrameMkLst>
        </pc:graphicFrameChg>
        <pc:graphicFrameChg chg="add del mod modGraphic">
          <ac:chgData name="岩村　俊輔" userId="8b97448d-5f11-4575-ace7-dcc4b976693f" providerId="ADAL" clId="{6BB56C24-70C7-47E9-8FCF-AFDF0E8C8817}" dt="2019-07-05T13:04:45.044" v="386" actId="478"/>
          <ac:graphicFrameMkLst>
            <pc:docMk/>
            <pc:sldMk cId="1092124859" sldId="258"/>
            <ac:graphicFrameMk id="3" creationId="{8E6CDA04-2232-4A4D-8208-271F8997B37A}"/>
          </ac:graphicFrameMkLst>
        </pc:graphicFrameChg>
        <pc:graphicFrameChg chg="add del mod">
          <ac:chgData name="岩村　俊輔" userId="8b97448d-5f11-4575-ace7-dcc4b976693f" providerId="ADAL" clId="{6BB56C24-70C7-47E9-8FCF-AFDF0E8C8817}" dt="2019-07-05T13:05:23.109" v="407" actId="478"/>
          <ac:graphicFrameMkLst>
            <pc:docMk/>
            <pc:sldMk cId="1092124859" sldId="258"/>
            <ac:graphicFrameMk id="4" creationId="{63E21AE7-C1A0-468D-BB96-83D310D6CF6E}"/>
          </ac:graphicFrameMkLst>
        </pc:graphicFrameChg>
        <pc:graphicFrameChg chg="add del mod">
          <ac:chgData name="岩村　俊輔" userId="8b97448d-5f11-4575-ace7-dcc4b976693f" providerId="ADAL" clId="{6BB56C24-70C7-47E9-8FCF-AFDF0E8C8817}" dt="2019-07-05T13:05:23.109" v="407" actId="478"/>
          <ac:graphicFrameMkLst>
            <pc:docMk/>
            <pc:sldMk cId="1092124859" sldId="258"/>
            <ac:graphicFrameMk id="5" creationId="{E6ED9889-B02C-4969-98BE-53F7804E5A0B}"/>
          </ac:graphicFrameMkLst>
        </pc:graphicFrameChg>
        <pc:graphicFrameChg chg="add del mod">
          <ac:chgData name="岩村　俊輔" userId="8b97448d-5f11-4575-ace7-dcc4b976693f" providerId="ADAL" clId="{6BB56C24-70C7-47E9-8FCF-AFDF0E8C8817}" dt="2019-07-05T13:05:23.109" v="407" actId="478"/>
          <ac:graphicFrameMkLst>
            <pc:docMk/>
            <pc:sldMk cId="1092124859" sldId="258"/>
            <ac:graphicFrameMk id="6" creationId="{D1336970-4B67-44CB-A821-5DA00D204C6D}"/>
          </ac:graphicFrameMkLst>
        </pc:graphicFrameChg>
        <pc:graphicFrameChg chg="add del">
          <ac:chgData name="岩村　俊輔" userId="8b97448d-5f11-4575-ace7-dcc4b976693f" providerId="ADAL" clId="{6BB56C24-70C7-47E9-8FCF-AFDF0E8C8817}" dt="2019-07-05T13:05:00.369" v="400"/>
          <ac:graphicFrameMkLst>
            <pc:docMk/>
            <pc:sldMk cId="1092124859" sldId="258"/>
            <ac:graphicFrameMk id="7" creationId="{1DB3B731-DBD8-4A98-A948-A28428A674B4}"/>
          </ac:graphicFrameMkLst>
        </pc:graphicFrameChg>
        <pc:graphicFrameChg chg="add mod modGraphic">
          <ac:chgData name="岩村　俊輔" userId="8b97448d-5f11-4575-ace7-dcc4b976693f" providerId="ADAL" clId="{6BB56C24-70C7-47E9-8FCF-AFDF0E8C8817}" dt="2019-07-05T14:55:24.826" v="2339" actId="1076"/>
          <ac:graphicFrameMkLst>
            <pc:docMk/>
            <pc:sldMk cId="1092124859" sldId="258"/>
            <ac:graphicFrameMk id="10" creationId="{E9A7B792-C0D2-4599-A89D-8502DB75385C}"/>
          </ac:graphicFrameMkLst>
        </pc:graphicFrameChg>
        <pc:graphicFrameChg chg="add del">
          <ac:chgData name="岩村　俊輔" userId="8b97448d-5f11-4575-ace7-dcc4b976693f" providerId="ADAL" clId="{6BB56C24-70C7-47E9-8FCF-AFDF0E8C8817}" dt="2019-07-05T13:05:26.197" v="409"/>
          <ac:graphicFrameMkLst>
            <pc:docMk/>
            <pc:sldMk cId="1092124859" sldId="258"/>
            <ac:graphicFrameMk id="11" creationId="{17E55CAA-9947-4C1A-8902-F1B20EB86DF4}"/>
          </ac:graphicFrameMkLst>
        </pc:graphicFrameChg>
        <pc:graphicFrameChg chg="add mod modGraphic">
          <ac:chgData name="岩村　俊輔" userId="8b97448d-5f11-4575-ace7-dcc4b976693f" providerId="ADAL" clId="{6BB56C24-70C7-47E9-8FCF-AFDF0E8C8817}" dt="2019-07-05T13:22:53.717" v="442" actId="207"/>
          <ac:graphicFrameMkLst>
            <pc:docMk/>
            <pc:sldMk cId="1092124859" sldId="258"/>
            <ac:graphicFrameMk id="12" creationId="{8C9C2708-6C42-47B9-95EB-9345EEAE627B}"/>
          </ac:graphicFrameMkLst>
        </pc:graphicFrameChg>
        <pc:picChg chg="add del mod">
          <ac:chgData name="岩村　俊輔" userId="8b97448d-5f11-4575-ace7-dcc4b976693f" providerId="ADAL" clId="{6BB56C24-70C7-47E9-8FCF-AFDF0E8C8817}" dt="2019-07-05T13:05:09.935" v="404" actId="478"/>
          <ac:picMkLst>
            <pc:docMk/>
            <pc:sldMk cId="1092124859" sldId="258"/>
            <ac:picMk id="9" creationId="{15DB2316-7383-457C-BD38-CB21BCD2FE28}"/>
          </ac:picMkLst>
        </pc:picChg>
      </pc:sldChg>
      <pc:sldChg chg="addSp delSp modSp">
        <pc:chgData name="岩村　俊輔" userId="8b97448d-5f11-4575-ace7-dcc4b976693f" providerId="ADAL" clId="{6BB56C24-70C7-47E9-8FCF-AFDF0E8C8817}" dt="2019-07-05T14:52:32.639" v="2333" actId="1076"/>
        <pc:sldMkLst>
          <pc:docMk/>
          <pc:sldMk cId="1196055725" sldId="259"/>
        </pc:sldMkLst>
        <pc:spChg chg="add mod">
          <ac:chgData name="岩村　俊輔" userId="8b97448d-5f11-4575-ace7-dcc4b976693f" providerId="ADAL" clId="{6BB56C24-70C7-47E9-8FCF-AFDF0E8C8817}" dt="2019-07-05T13:40:36.409" v="668" actId="1076"/>
          <ac:spMkLst>
            <pc:docMk/>
            <pc:sldMk cId="1196055725" sldId="259"/>
            <ac:spMk id="5" creationId="{FE927349-55D5-4815-85F4-04B076707804}"/>
          </ac:spMkLst>
        </pc:spChg>
        <pc:spChg chg="add del mod">
          <ac:chgData name="岩村　俊輔" userId="8b97448d-5f11-4575-ace7-dcc4b976693f" providerId="ADAL" clId="{6BB56C24-70C7-47E9-8FCF-AFDF0E8C8817}" dt="2019-07-05T13:40:41.899" v="670" actId="767"/>
          <ac:spMkLst>
            <pc:docMk/>
            <pc:sldMk cId="1196055725" sldId="259"/>
            <ac:spMk id="6" creationId="{6FE390DB-FA2C-41EE-9765-9F5559242283}"/>
          </ac:spMkLst>
        </pc:spChg>
        <pc:spChg chg="add mod">
          <ac:chgData name="岩村　俊輔" userId="8b97448d-5f11-4575-ace7-dcc4b976693f" providerId="ADAL" clId="{6BB56C24-70C7-47E9-8FCF-AFDF0E8C8817}" dt="2019-07-05T13:42:21.046" v="826" actId="1076"/>
          <ac:spMkLst>
            <pc:docMk/>
            <pc:sldMk cId="1196055725" sldId="259"/>
            <ac:spMk id="7" creationId="{8D69968A-5C26-4218-A662-1AE287C18254}"/>
          </ac:spMkLst>
        </pc:spChg>
        <pc:spChg chg="add mod">
          <ac:chgData name="岩村　俊輔" userId="8b97448d-5f11-4575-ace7-dcc4b976693f" providerId="ADAL" clId="{6BB56C24-70C7-47E9-8FCF-AFDF0E8C8817}" dt="2019-07-05T13:42:16.360" v="825" actId="1076"/>
          <ac:spMkLst>
            <pc:docMk/>
            <pc:sldMk cId="1196055725" sldId="259"/>
            <ac:spMk id="9" creationId="{74764EA1-9F33-4E54-A8CB-E18D0A1857F8}"/>
          </ac:spMkLst>
        </pc:spChg>
        <pc:spChg chg="add del">
          <ac:chgData name="岩村　俊輔" userId="8b97448d-5f11-4575-ace7-dcc4b976693f" providerId="ADAL" clId="{6BB56C24-70C7-47E9-8FCF-AFDF0E8C8817}" dt="2019-07-05T14:48:23.273" v="1924"/>
          <ac:spMkLst>
            <pc:docMk/>
            <pc:sldMk cId="1196055725" sldId="259"/>
            <ac:spMk id="10" creationId="{B2D7EEE8-A611-4947-9E0E-97E7A1175826}"/>
          </ac:spMkLst>
        </pc:spChg>
        <pc:spChg chg="add mod">
          <ac:chgData name="岩村　俊輔" userId="8b97448d-5f11-4575-ace7-dcc4b976693f" providerId="ADAL" clId="{6BB56C24-70C7-47E9-8FCF-AFDF0E8C8817}" dt="2019-07-05T14:52:32.639" v="2333" actId="1076"/>
          <ac:spMkLst>
            <pc:docMk/>
            <pc:sldMk cId="1196055725" sldId="259"/>
            <ac:spMk id="11" creationId="{9F5C7D27-0E01-4EDF-9CB9-34BBA23180B2}"/>
          </ac:spMkLst>
        </pc:spChg>
        <pc:graphicFrameChg chg="add del mod">
          <ac:chgData name="岩村　俊輔" userId="8b97448d-5f11-4575-ace7-dcc4b976693f" providerId="ADAL" clId="{6BB56C24-70C7-47E9-8FCF-AFDF0E8C8817}" dt="2019-07-05T13:38:47.977" v="584" actId="478"/>
          <ac:graphicFrameMkLst>
            <pc:docMk/>
            <pc:sldMk cId="1196055725" sldId="259"/>
            <ac:graphicFrameMk id="2" creationId="{4C7B37E4-B7DE-48BA-9F32-A0681724C723}"/>
          </ac:graphicFrameMkLst>
        </pc:graphicFrameChg>
        <pc:picChg chg="add del">
          <ac:chgData name="岩村　俊輔" userId="8b97448d-5f11-4575-ace7-dcc4b976693f" providerId="ADAL" clId="{6BB56C24-70C7-47E9-8FCF-AFDF0E8C8817}" dt="2019-07-05T07:34:59.327" v="1"/>
          <ac:picMkLst>
            <pc:docMk/>
            <pc:sldMk cId="1196055725" sldId="259"/>
            <ac:picMk id="3" creationId="{C60892D2-B76E-4F08-BEDE-800743B9FB2E}"/>
          </ac:picMkLst>
        </pc:picChg>
        <pc:picChg chg="add mod">
          <ac:chgData name="岩村　俊輔" userId="8b97448d-5f11-4575-ace7-dcc4b976693f" providerId="ADAL" clId="{6BB56C24-70C7-47E9-8FCF-AFDF0E8C8817}" dt="2019-07-05T14:12:56.643" v="1702" actId="1076"/>
          <ac:picMkLst>
            <pc:docMk/>
            <pc:sldMk cId="1196055725" sldId="259"/>
            <ac:picMk id="4" creationId="{8FD87F7D-B451-40E9-8C2E-D3A429987198}"/>
          </ac:picMkLst>
        </pc:picChg>
      </pc:sldChg>
      <pc:sldChg chg="addSp delSp modSp add ord">
        <pc:chgData name="岩村　俊輔" userId="8b97448d-5f11-4575-ace7-dcc4b976693f" providerId="ADAL" clId="{6BB56C24-70C7-47E9-8FCF-AFDF0E8C8817}" dt="2019-07-05T15:25:30.207" v="2344"/>
        <pc:sldMkLst>
          <pc:docMk/>
          <pc:sldMk cId="838268862" sldId="260"/>
        </pc:sldMkLst>
        <pc:spChg chg="mod">
          <ac:chgData name="岩村　俊輔" userId="8b97448d-5f11-4575-ace7-dcc4b976693f" providerId="ADAL" clId="{6BB56C24-70C7-47E9-8FCF-AFDF0E8C8817}" dt="2019-07-05T13:35:27.568" v="522" actId="20577"/>
          <ac:spMkLst>
            <pc:docMk/>
            <pc:sldMk cId="838268862" sldId="260"/>
            <ac:spMk id="8" creationId="{66AE1872-33F8-4920-8810-05779D605E83}"/>
          </ac:spMkLst>
        </pc:spChg>
        <pc:spChg chg="del mod">
          <ac:chgData name="岩村　俊輔" userId="8b97448d-5f11-4575-ace7-dcc4b976693f" providerId="ADAL" clId="{6BB56C24-70C7-47E9-8FCF-AFDF0E8C8817}" dt="2019-07-05T13:35:23.304" v="501" actId="478"/>
          <ac:spMkLst>
            <pc:docMk/>
            <pc:sldMk cId="838268862" sldId="260"/>
            <ac:spMk id="10" creationId="{E1E30B08-86FE-4322-9992-B3F1CBB5C8E3}"/>
          </ac:spMkLst>
        </pc:spChg>
        <pc:spChg chg="mod">
          <ac:chgData name="岩村　俊輔" userId="8b97448d-5f11-4575-ace7-dcc4b976693f" providerId="ADAL" clId="{6BB56C24-70C7-47E9-8FCF-AFDF0E8C8817}" dt="2019-07-05T13:54:22.610" v="1336" actId="1076"/>
          <ac:spMkLst>
            <pc:docMk/>
            <pc:sldMk cId="838268862" sldId="260"/>
            <ac:spMk id="12" creationId="{FDDF4E65-325A-41AF-8186-4B7D6F7D3CD6}"/>
          </ac:spMkLst>
        </pc:spChg>
        <pc:picChg chg="add del mod">
          <ac:chgData name="岩村　俊輔" userId="8b97448d-5f11-4575-ace7-dcc4b976693f" providerId="ADAL" clId="{6BB56C24-70C7-47E9-8FCF-AFDF0E8C8817}" dt="2019-07-05T13:54:15.641" v="1332" actId="478"/>
          <ac:picMkLst>
            <pc:docMk/>
            <pc:sldMk cId="838268862" sldId="260"/>
            <ac:picMk id="2" creationId="{D5CE8777-DCAB-444B-B7F5-0CAF178AE6F7}"/>
          </ac:picMkLst>
        </pc:picChg>
        <pc:picChg chg="add mod ord">
          <ac:chgData name="岩村　俊輔" userId="8b97448d-5f11-4575-ace7-dcc4b976693f" providerId="ADAL" clId="{6BB56C24-70C7-47E9-8FCF-AFDF0E8C8817}" dt="2019-07-05T13:59:54.195" v="1486" actId="167"/>
          <ac:picMkLst>
            <pc:docMk/>
            <pc:sldMk cId="838268862" sldId="260"/>
            <ac:picMk id="3" creationId="{5350A4F3-52F6-45EE-896E-0531592BF87F}"/>
          </ac:picMkLst>
        </pc:picChg>
        <pc:picChg chg="add mod ord modCrop">
          <ac:chgData name="岩村　俊輔" userId="8b97448d-5f11-4575-ace7-dcc4b976693f" providerId="ADAL" clId="{6BB56C24-70C7-47E9-8FCF-AFDF0E8C8817}" dt="2019-07-05T14:01:10.171" v="1506" actId="167"/>
          <ac:picMkLst>
            <pc:docMk/>
            <pc:sldMk cId="838268862" sldId="260"/>
            <ac:picMk id="5" creationId="{8D931ED9-2D57-4404-93EA-26F34A6CE604}"/>
          </ac:picMkLst>
        </pc:picChg>
        <pc:picChg chg="del">
          <ac:chgData name="岩村　俊輔" userId="8b97448d-5f11-4575-ace7-dcc4b976693f" providerId="ADAL" clId="{6BB56C24-70C7-47E9-8FCF-AFDF0E8C8817}" dt="2019-07-05T13:34:57.666" v="491" actId="478"/>
          <ac:picMkLst>
            <pc:docMk/>
            <pc:sldMk cId="838268862" sldId="260"/>
            <ac:picMk id="9" creationId="{7DFB1A5E-4E34-40E3-92B9-FC4B777F08B5}"/>
          </ac:picMkLst>
        </pc:picChg>
        <pc:picChg chg="add mod ord">
          <ac:chgData name="岩村　俊輔" userId="8b97448d-5f11-4575-ace7-dcc4b976693f" providerId="ADAL" clId="{6BB56C24-70C7-47E9-8FCF-AFDF0E8C8817}" dt="2019-07-05T14:01:12.328" v="1507" actId="167"/>
          <ac:picMkLst>
            <pc:docMk/>
            <pc:sldMk cId="838268862" sldId="260"/>
            <ac:picMk id="11" creationId="{A675DD9A-21A4-4324-8BCD-A5DEEB3496CE}"/>
          </ac:picMkLst>
        </pc:picChg>
      </pc:sldChg>
      <pc:sldChg chg="addSp delSp modSp add ord">
        <pc:chgData name="岩村　俊輔" userId="8b97448d-5f11-4575-ace7-dcc4b976693f" providerId="ADAL" clId="{6BB56C24-70C7-47E9-8FCF-AFDF0E8C8817}" dt="2019-07-05T15:36:37.738" v="2526" actId="20577"/>
        <pc:sldMkLst>
          <pc:docMk/>
          <pc:sldMk cId="2150767476" sldId="261"/>
        </pc:sldMkLst>
        <pc:spChg chg="mod">
          <ac:chgData name="岩村　俊輔" userId="8b97448d-5f11-4575-ace7-dcc4b976693f" providerId="ADAL" clId="{6BB56C24-70C7-47E9-8FCF-AFDF0E8C8817}" dt="2019-07-05T15:36:37.738" v="2526" actId="20577"/>
          <ac:spMkLst>
            <pc:docMk/>
            <pc:sldMk cId="2150767476" sldId="261"/>
            <ac:spMk id="8" creationId="{66AE1872-33F8-4920-8810-05779D605E83}"/>
          </ac:spMkLst>
        </pc:spChg>
        <pc:spChg chg="add mod topLvl">
          <ac:chgData name="岩村　俊輔" userId="8b97448d-5f11-4575-ace7-dcc4b976693f" providerId="ADAL" clId="{6BB56C24-70C7-47E9-8FCF-AFDF0E8C8817}" dt="2019-07-05T14:06:45.531" v="1574" actId="164"/>
          <ac:spMkLst>
            <pc:docMk/>
            <pc:sldMk cId="2150767476" sldId="261"/>
            <ac:spMk id="9" creationId="{714A0B61-7417-46F1-B6D3-3A651AB9F214}"/>
          </ac:spMkLst>
        </pc:spChg>
        <pc:spChg chg="del">
          <ac:chgData name="岩村　俊輔" userId="8b97448d-5f11-4575-ace7-dcc4b976693f" providerId="ADAL" clId="{6BB56C24-70C7-47E9-8FCF-AFDF0E8C8817}" dt="2019-07-05T13:44:07.717" v="872" actId="478"/>
          <ac:spMkLst>
            <pc:docMk/>
            <pc:sldMk cId="2150767476" sldId="261"/>
            <ac:spMk id="12" creationId="{FDDF4E65-325A-41AF-8186-4B7D6F7D3CD6}"/>
          </ac:spMkLst>
        </pc:spChg>
        <pc:spChg chg="add mod topLvl">
          <ac:chgData name="岩村　俊輔" userId="8b97448d-5f11-4575-ace7-dcc4b976693f" providerId="ADAL" clId="{6BB56C24-70C7-47E9-8FCF-AFDF0E8C8817}" dt="2019-07-05T14:06:45.531" v="1574" actId="164"/>
          <ac:spMkLst>
            <pc:docMk/>
            <pc:sldMk cId="2150767476" sldId="261"/>
            <ac:spMk id="13" creationId="{F491AA4D-4850-43C4-8B92-70CD8E305901}"/>
          </ac:spMkLst>
        </pc:spChg>
        <pc:spChg chg="add mod topLvl">
          <ac:chgData name="岩村　俊輔" userId="8b97448d-5f11-4575-ace7-dcc4b976693f" providerId="ADAL" clId="{6BB56C24-70C7-47E9-8FCF-AFDF0E8C8817}" dt="2019-07-05T14:06:45.531" v="1574" actId="164"/>
          <ac:spMkLst>
            <pc:docMk/>
            <pc:sldMk cId="2150767476" sldId="261"/>
            <ac:spMk id="14" creationId="{240E73E6-9E71-48C8-8FDB-6DF48AF6306F}"/>
          </ac:spMkLst>
        </pc:spChg>
        <pc:spChg chg="add mod topLvl">
          <ac:chgData name="岩村　俊輔" userId="8b97448d-5f11-4575-ace7-dcc4b976693f" providerId="ADAL" clId="{6BB56C24-70C7-47E9-8FCF-AFDF0E8C8817}" dt="2019-07-05T14:06:45.531" v="1574" actId="164"/>
          <ac:spMkLst>
            <pc:docMk/>
            <pc:sldMk cId="2150767476" sldId="261"/>
            <ac:spMk id="15" creationId="{8C850A12-F007-4144-8546-8F9EE4C353D6}"/>
          </ac:spMkLst>
        </pc:spChg>
        <pc:spChg chg="add mod topLvl">
          <ac:chgData name="岩村　俊輔" userId="8b97448d-5f11-4575-ace7-dcc4b976693f" providerId="ADAL" clId="{6BB56C24-70C7-47E9-8FCF-AFDF0E8C8817}" dt="2019-07-05T14:06:45.531" v="1574" actId="164"/>
          <ac:spMkLst>
            <pc:docMk/>
            <pc:sldMk cId="2150767476" sldId="261"/>
            <ac:spMk id="17" creationId="{61276AAC-5E08-4C11-A622-E088FD3B6937}"/>
          </ac:spMkLst>
        </pc:spChg>
        <pc:spChg chg="add mod topLvl">
          <ac:chgData name="岩村　俊輔" userId="8b97448d-5f11-4575-ace7-dcc4b976693f" providerId="ADAL" clId="{6BB56C24-70C7-47E9-8FCF-AFDF0E8C8817}" dt="2019-07-05T14:06:45.531" v="1574" actId="164"/>
          <ac:spMkLst>
            <pc:docMk/>
            <pc:sldMk cId="2150767476" sldId="261"/>
            <ac:spMk id="18" creationId="{FBD464D0-54E0-46D9-BEC4-64B4D176E838}"/>
          </ac:spMkLst>
        </pc:spChg>
        <pc:spChg chg="add mod topLvl">
          <ac:chgData name="岩村　俊輔" userId="8b97448d-5f11-4575-ace7-dcc4b976693f" providerId="ADAL" clId="{6BB56C24-70C7-47E9-8FCF-AFDF0E8C8817}" dt="2019-07-05T14:06:45.531" v="1574" actId="164"/>
          <ac:spMkLst>
            <pc:docMk/>
            <pc:sldMk cId="2150767476" sldId="261"/>
            <ac:spMk id="20" creationId="{E98FAA34-E6DC-4C4A-A4C3-12B53C7ABAD7}"/>
          </ac:spMkLst>
        </pc:spChg>
        <pc:spChg chg="add mod topLvl">
          <ac:chgData name="岩村　俊輔" userId="8b97448d-5f11-4575-ace7-dcc4b976693f" providerId="ADAL" clId="{6BB56C24-70C7-47E9-8FCF-AFDF0E8C8817}" dt="2019-07-05T14:06:45.531" v="1574" actId="164"/>
          <ac:spMkLst>
            <pc:docMk/>
            <pc:sldMk cId="2150767476" sldId="261"/>
            <ac:spMk id="22" creationId="{4C694F63-2443-47AB-BA7F-248E44D5B87D}"/>
          </ac:spMkLst>
        </pc:spChg>
        <pc:spChg chg="add mod topLvl">
          <ac:chgData name="岩村　俊輔" userId="8b97448d-5f11-4575-ace7-dcc4b976693f" providerId="ADAL" clId="{6BB56C24-70C7-47E9-8FCF-AFDF0E8C8817}" dt="2019-07-05T14:06:45.531" v="1574" actId="164"/>
          <ac:spMkLst>
            <pc:docMk/>
            <pc:sldMk cId="2150767476" sldId="261"/>
            <ac:spMk id="24" creationId="{B9CAC738-CF85-4B5C-A230-EB690FF60F1D}"/>
          </ac:spMkLst>
        </pc:spChg>
        <pc:spChg chg="add mod topLvl">
          <ac:chgData name="岩村　俊輔" userId="8b97448d-5f11-4575-ace7-dcc4b976693f" providerId="ADAL" clId="{6BB56C24-70C7-47E9-8FCF-AFDF0E8C8817}" dt="2019-07-05T14:06:45.531" v="1574" actId="164"/>
          <ac:spMkLst>
            <pc:docMk/>
            <pc:sldMk cId="2150767476" sldId="261"/>
            <ac:spMk id="26" creationId="{EC59D47D-3472-4133-9909-7AC9C5A98B6A}"/>
          </ac:spMkLst>
        </pc:spChg>
        <pc:spChg chg="add mod topLvl">
          <ac:chgData name="岩村　俊輔" userId="8b97448d-5f11-4575-ace7-dcc4b976693f" providerId="ADAL" clId="{6BB56C24-70C7-47E9-8FCF-AFDF0E8C8817}" dt="2019-07-05T14:06:45.531" v="1574" actId="164"/>
          <ac:spMkLst>
            <pc:docMk/>
            <pc:sldMk cId="2150767476" sldId="261"/>
            <ac:spMk id="28" creationId="{1FD66E8F-BDAC-4946-AEF7-A91EA7ADFF8C}"/>
          </ac:spMkLst>
        </pc:spChg>
        <pc:spChg chg="add mod topLvl">
          <ac:chgData name="岩村　俊輔" userId="8b97448d-5f11-4575-ace7-dcc4b976693f" providerId="ADAL" clId="{6BB56C24-70C7-47E9-8FCF-AFDF0E8C8817}" dt="2019-07-05T14:08:51.340" v="1619" actId="207"/>
          <ac:spMkLst>
            <pc:docMk/>
            <pc:sldMk cId="2150767476" sldId="261"/>
            <ac:spMk id="34" creationId="{87706D42-4007-4489-8F83-112633AF5AF5}"/>
          </ac:spMkLst>
        </pc:spChg>
        <pc:spChg chg="add mod topLvl">
          <ac:chgData name="岩村　俊輔" userId="8b97448d-5f11-4575-ace7-dcc4b976693f" providerId="ADAL" clId="{6BB56C24-70C7-47E9-8FCF-AFDF0E8C8817}" dt="2019-07-05T14:06:45.531" v="1574" actId="164"/>
          <ac:spMkLst>
            <pc:docMk/>
            <pc:sldMk cId="2150767476" sldId="261"/>
            <ac:spMk id="35" creationId="{3AB60BD7-CC69-44D0-B724-C6B1B06FC559}"/>
          </ac:spMkLst>
        </pc:spChg>
        <pc:spChg chg="add mod topLvl">
          <ac:chgData name="岩村　俊輔" userId="8b97448d-5f11-4575-ace7-dcc4b976693f" providerId="ADAL" clId="{6BB56C24-70C7-47E9-8FCF-AFDF0E8C8817}" dt="2019-07-05T14:06:45.531" v="1574" actId="164"/>
          <ac:spMkLst>
            <pc:docMk/>
            <pc:sldMk cId="2150767476" sldId="261"/>
            <ac:spMk id="36" creationId="{6DCA9A01-A3AE-418D-8D55-EC44B1966CD3}"/>
          </ac:spMkLst>
        </pc:spChg>
        <pc:spChg chg="add mod topLvl">
          <ac:chgData name="岩村　俊輔" userId="8b97448d-5f11-4575-ace7-dcc4b976693f" providerId="ADAL" clId="{6BB56C24-70C7-47E9-8FCF-AFDF0E8C8817}" dt="2019-07-05T14:06:45.531" v="1574" actId="164"/>
          <ac:spMkLst>
            <pc:docMk/>
            <pc:sldMk cId="2150767476" sldId="261"/>
            <ac:spMk id="37" creationId="{1F8F710B-C06B-4E06-8F54-CE420DB07E13}"/>
          </ac:spMkLst>
        </pc:spChg>
        <pc:spChg chg="add del mod topLvl">
          <ac:chgData name="岩村　俊輔" userId="8b97448d-5f11-4575-ace7-dcc4b976693f" providerId="ADAL" clId="{6BB56C24-70C7-47E9-8FCF-AFDF0E8C8817}" dt="2019-07-05T14:08:42.754" v="1618" actId="478"/>
          <ac:spMkLst>
            <pc:docMk/>
            <pc:sldMk cId="2150767476" sldId="261"/>
            <ac:spMk id="38" creationId="{FE67915D-1086-4466-8A45-BA470A8439DB}"/>
          </ac:spMkLst>
        </pc:spChg>
        <pc:spChg chg="add mod">
          <ac:chgData name="岩村　俊輔" userId="8b97448d-5f11-4575-ace7-dcc4b976693f" providerId="ADAL" clId="{6BB56C24-70C7-47E9-8FCF-AFDF0E8C8817}" dt="2019-07-05T14:08:12.234" v="1611" actId="207"/>
          <ac:spMkLst>
            <pc:docMk/>
            <pc:sldMk cId="2150767476" sldId="261"/>
            <ac:spMk id="40" creationId="{2A972505-94D4-4587-AF0A-84F8CFDC7F35}"/>
          </ac:spMkLst>
        </pc:spChg>
        <pc:spChg chg="del">
          <ac:chgData name="岩村　俊輔" userId="8b97448d-5f11-4575-ace7-dcc4b976693f" providerId="ADAL" clId="{6BB56C24-70C7-47E9-8FCF-AFDF0E8C8817}" dt="2019-07-05T14:10:24.448" v="1669" actId="478"/>
          <ac:spMkLst>
            <pc:docMk/>
            <pc:sldMk cId="2150767476" sldId="261"/>
            <ac:spMk id="73" creationId="{4CE8136D-C04B-45FE-8CA0-5F4980A3D6E3}"/>
          </ac:spMkLst>
        </pc:spChg>
        <pc:spChg chg="mod">
          <ac:chgData name="岩村　俊輔" userId="8b97448d-5f11-4575-ace7-dcc4b976693f" providerId="ADAL" clId="{6BB56C24-70C7-47E9-8FCF-AFDF0E8C8817}" dt="2019-07-05T14:10:35.724" v="1671" actId="1076"/>
          <ac:spMkLst>
            <pc:docMk/>
            <pc:sldMk cId="2150767476" sldId="261"/>
            <ac:spMk id="75" creationId="{B31F9A61-CFD7-4075-9A68-10E28C11D568}"/>
          </ac:spMkLst>
        </pc:spChg>
        <pc:spChg chg="add mod">
          <ac:chgData name="岩村　俊輔" userId="8b97448d-5f11-4575-ace7-dcc4b976693f" providerId="ADAL" clId="{6BB56C24-70C7-47E9-8FCF-AFDF0E8C8817}" dt="2019-07-05T14:07:27.652" v="1608" actId="1076"/>
          <ac:spMkLst>
            <pc:docMk/>
            <pc:sldMk cId="2150767476" sldId="261"/>
            <ac:spMk id="76" creationId="{05D2BFE6-30A2-4C60-A53E-E037D02D0D3D}"/>
          </ac:spMkLst>
        </pc:spChg>
        <pc:spChg chg="add mod">
          <ac:chgData name="岩村　俊輔" userId="8b97448d-5f11-4575-ace7-dcc4b976693f" providerId="ADAL" clId="{6BB56C24-70C7-47E9-8FCF-AFDF0E8C8817}" dt="2019-07-05T14:07:26.026" v="1607" actId="1076"/>
          <ac:spMkLst>
            <pc:docMk/>
            <pc:sldMk cId="2150767476" sldId="261"/>
            <ac:spMk id="77" creationId="{95CC8514-69FE-4CF5-A64A-5C126A802D85}"/>
          </ac:spMkLst>
        </pc:spChg>
        <pc:spChg chg="add mod">
          <ac:chgData name="岩村　俊輔" userId="8b97448d-5f11-4575-ace7-dcc4b976693f" providerId="ADAL" clId="{6BB56C24-70C7-47E9-8FCF-AFDF0E8C8817}" dt="2019-07-05T14:07:26.026" v="1607" actId="1076"/>
          <ac:spMkLst>
            <pc:docMk/>
            <pc:sldMk cId="2150767476" sldId="261"/>
            <ac:spMk id="78" creationId="{48BA99B3-1512-4AD3-8F13-90AA5700F212}"/>
          </ac:spMkLst>
        </pc:spChg>
        <pc:spChg chg="add mod">
          <ac:chgData name="岩村　俊輔" userId="8b97448d-5f11-4575-ace7-dcc4b976693f" providerId="ADAL" clId="{6BB56C24-70C7-47E9-8FCF-AFDF0E8C8817}" dt="2019-07-05T14:10:44.795" v="1673" actId="1076"/>
          <ac:spMkLst>
            <pc:docMk/>
            <pc:sldMk cId="2150767476" sldId="261"/>
            <ac:spMk id="86" creationId="{CA5D028E-35FA-4769-9C3C-FAF436011BA4}"/>
          </ac:spMkLst>
        </pc:spChg>
        <pc:spChg chg="add mod">
          <ac:chgData name="岩村　俊輔" userId="8b97448d-5f11-4575-ace7-dcc4b976693f" providerId="ADAL" clId="{6BB56C24-70C7-47E9-8FCF-AFDF0E8C8817}" dt="2019-07-05T14:44:07.880" v="1895" actId="207"/>
          <ac:spMkLst>
            <pc:docMk/>
            <pc:sldMk cId="2150767476" sldId="261"/>
            <ac:spMk id="87" creationId="{6D205B74-DD26-4547-AF0B-24756C6F8074}"/>
          </ac:spMkLst>
        </pc:spChg>
        <pc:spChg chg="add mod">
          <ac:chgData name="岩村　俊輔" userId="8b97448d-5f11-4575-ace7-dcc4b976693f" providerId="ADAL" clId="{6BB56C24-70C7-47E9-8FCF-AFDF0E8C8817}" dt="2019-07-05T14:44:10.415" v="1896" actId="207"/>
          <ac:spMkLst>
            <pc:docMk/>
            <pc:sldMk cId="2150767476" sldId="261"/>
            <ac:spMk id="88" creationId="{4E0BC653-5C06-4CBB-B83C-1AAF02230E11}"/>
          </ac:spMkLst>
        </pc:spChg>
        <pc:grpChg chg="add del mod">
          <ac:chgData name="岩村　俊輔" userId="8b97448d-5f11-4575-ace7-dcc4b976693f" providerId="ADAL" clId="{6BB56C24-70C7-47E9-8FCF-AFDF0E8C8817}" dt="2019-07-05T14:03:52.560" v="1528" actId="165"/>
          <ac:grpSpMkLst>
            <pc:docMk/>
            <pc:sldMk cId="2150767476" sldId="261"/>
            <ac:grpSpMk id="3" creationId="{EF00A2D8-EC46-4622-A187-502F5426F652}"/>
          </ac:grpSpMkLst>
        </pc:grpChg>
        <pc:grpChg chg="add mod">
          <ac:chgData name="岩村　俊輔" userId="8b97448d-5f11-4575-ace7-dcc4b976693f" providerId="ADAL" clId="{6BB56C24-70C7-47E9-8FCF-AFDF0E8C8817}" dt="2019-07-05T14:09:31.681" v="1625" actId="571"/>
          <ac:grpSpMkLst>
            <pc:docMk/>
            <pc:sldMk cId="2150767476" sldId="261"/>
            <ac:grpSpMk id="41" creationId="{A554CF38-553E-4342-91FD-DCCA91BFAAEA}"/>
          </ac:grpSpMkLst>
        </pc:grpChg>
        <pc:grpChg chg="add mod">
          <ac:chgData name="岩村　俊輔" userId="8b97448d-5f11-4575-ace7-dcc4b976693f" providerId="ADAL" clId="{6BB56C24-70C7-47E9-8FCF-AFDF0E8C8817}" dt="2019-07-05T14:07:26.026" v="1607" actId="1076"/>
          <ac:grpSpMkLst>
            <pc:docMk/>
            <pc:sldMk cId="2150767476" sldId="261"/>
            <ac:grpSpMk id="42" creationId="{0C538EE6-2FE4-431F-907A-C69C00EB9CB5}"/>
          </ac:grpSpMkLst>
        </pc:grpChg>
        <pc:picChg chg="del">
          <ac:chgData name="岩村　俊輔" userId="8b97448d-5f11-4575-ace7-dcc4b976693f" providerId="ADAL" clId="{6BB56C24-70C7-47E9-8FCF-AFDF0E8C8817}" dt="2019-07-05T13:44:06.431" v="871" actId="478"/>
          <ac:picMkLst>
            <pc:docMk/>
            <pc:sldMk cId="2150767476" sldId="261"/>
            <ac:picMk id="2" creationId="{D5CE8777-DCAB-444B-B7F5-0CAF178AE6F7}"/>
          </ac:picMkLst>
        </pc:picChg>
        <pc:picChg chg="add del mod">
          <ac:chgData name="岩村　俊輔" userId="8b97448d-5f11-4575-ace7-dcc4b976693f" providerId="ADAL" clId="{6BB56C24-70C7-47E9-8FCF-AFDF0E8C8817}" dt="2019-07-05T14:03:24.927" v="1510" actId="478"/>
          <ac:picMkLst>
            <pc:docMk/>
            <pc:sldMk cId="2150767476" sldId="261"/>
            <ac:picMk id="5" creationId="{FAD230E7-F946-4F3A-98F5-E9E67F5A4897}"/>
          </ac:picMkLst>
        </pc:picChg>
        <pc:picChg chg="add mod topLvl">
          <ac:chgData name="岩村　俊輔" userId="8b97448d-5f11-4575-ace7-dcc4b976693f" providerId="ADAL" clId="{6BB56C24-70C7-47E9-8FCF-AFDF0E8C8817}" dt="2019-07-05T14:06:45.531" v="1574" actId="164"/>
          <ac:picMkLst>
            <pc:docMk/>
            <pc:sldMk cId="2150767476" sldId="261"/>
            <ac:picMk id="6" creationId="{172E5E19-D105-43D7-A11D-6D2BF949C355}"/>
          </ac:picMkLst>
        </pc:picChg>
        <pc:picChg chg="add mod topLvl">
          <ac:chgData name="岩村　俊輔" userId="8b97448d-5f11-4575-ace7-dcc4b976693f" providerId="ADAL" clId="{6BB56C24-70C7-47E9-8FCF-AFDF0E8C8817}" dt="2019-07-05T14:06:45.531" v="1574" actId="164"/>
          <ac:picMkLst>
            <pc:docMk/>
            <pc:sldMk cId="2150767476" sldId="261"/>
            <ac:picMk id="7" creationId="{DD07C000-9BAA-45DA-86A8-17DE540086D9}"/>
          </ac:picMkLst>
        </pc:picChg>
        <pc:cxnChg chg="add mod topLvl">
          <ac:chgData name="岩村　俊輔" userId="8b97448d-5f11-4575-ace7-dcc4b976693f" providerId="ADAL" clId="{6BB56C24-70C7-47E9-8FCF-AFDF0E8C8817}" dt="2019-07-05T14:06:45.531" v="1574" actId="164"/>
          <ac:cxnSpMkLst>
            <pc:docMk/>
            <pc:sldMk cId="2150767476" sldId="261"/>
            <ac:cxnSpMk id="10" creationId="{E2A34FC5-7FD7-48E2-AE01-56FCCC1EF1E5}"/>
          </ac:cxnSpMkLst>
        </pc:cxnChg>
        <pc:cxnChg chg="add mod topLvl">
          <ac:chgData name="岩村　俊輔" userId="8b97448d-5f11-4575-ace7-dcc4b976693f" providerId="ADAL" clId="{6BB56C24-70C7-47E9-8FCF-AFDF0E8C8817}" dt="2019-07-05T14:06:45.531" v="1574" actId="164"/>
          <ac:cxnSpMkLst>
            <pc:docMk/>
            <pc:sldMk cId="2150767476" sldId="261"/>
            <ac:cxnSpMk id="11" creationId="{2C2B150A-9B17-482C-963D-C229CF478F3F}"/>
          </ac:cxnSpMkLst>
        </pc:cxnChg>
        <pc:cxnChg chg="add mod topLvl">
          <ac:chgData name="岩村　俊輔" userId="8b97448d-5f11-4575-ace7-dcc4b976693f" providerId="ADAL" clId="{6BB56C24-70C7-47E9-8FCF-AFDF0E8C8817}" dt="2019-07-05T14:06:45.531" v="1574" actId="164"/>
          <ac:cxnSpMkLst>
            <pc:docMk/>
            <pc:sldMk cId="2150767476" sldId="261"/>
            <ac:cxnSpMk id="16" creationId="{BA834C9F-897F-49D7-A15A-81C436526672}"/>
          </ac:cxnSpMkLst>
        </pc:cxnChg>
        <pc:cxnChg chg="add mod topLvl">
          <ac:chgData name="岩村　俊輔" userId="8b97448d-5f11-4575-ace7-dcc4b976693f" providerId="ADAL" clId="{6BB56C24-70C7-47E9-8FCF-AFDF0E8C8817}" dt="2019-07-05T14:06:45.531" v="1574" actId="164"/>
          <ac:cxnSpMkLst>
            <pc:docMk/>
            <pc:sldMk cId="2150767476" sldId="261"/>
            <ac:cxnSpMk id="19" creationId="{BA32C0DF-775B-4F92-9A03-EB235894534D}"/>
          </ac:cxnSpMkLst>
        </pc:cxnChg>
        <pc:cxnChg chg="add mod topLvl">
          <ac:chgData name="岩村　俊輔" userId="8b97448d-5f11-4575-ace7-dcc4b976693f" providerId="ADAL" clId="{6BB56C24-70C7-47E9-8FCF-AFDF0E8C8817}" dt="2019-07-05T14:06:45.531" v="1574" actId="164"/>
          <ac:cxnSpMkLst>
            <pc:docMk/>
            <pc:sldMk cId="2150767476" sldId="261"/>
            <ac:cxnSpMk id="21" creationId="{93EAA0FA-F0EF-45F8-903D-2AF5EF7EAD5A}"/>
          </ac:cxnSpMkLst>
        </pc:cxnChg>
        <pc:cxnChg chg="add mod topLvl">
          <ac:chgData name="岩村　俊輔" userId="8b97448d-5f11-4575-ace7-dcc4b976693f" providerId="ADAL" clId="{6BB56C24-70C7-47E9-8FCF-AFDF0E8C8817}" dt="2019-07-05T14:06:45.531" v="1574" actId="164"/>
          <ac:cxnSpMkLst>
            <pc:docMk/>
            <pc:sldMk cId="2150767476" sldId="261"/>
            <ac:cxnSpMk id="23" creationId="{EF8F7689-07BD-4097-862D-840FBF585E2C}"/>
          </ac:cxnSpMkLst>
        </pc:cxnChg>
        <pc:cxnChg chg="add mod topLvl">
          <ac:chgData name="岩村　俊輔" userId="8b97448d-5f11-4575-ace7-dcc4b976693f" providerId="ADAL" clId="{6BB56C24-70C7-47E9-8FCF-AFDF0E8C8817}" dt="2019-07-05T14:06:45.531" v="1574" actId="164"/>
          <ac:cxnSpMkLst>
            <pc:docMk/>
            <pc:sldMk cId="2150767476" sldId="261"/>
            <ac:cxnSpMk id="25" creationId="{3AAE763E-AF01-40AC-8FED-E3EE754CF5E4}"/>
          </ac:cxnSpMkLst>
        </pc:cxnChg>
        <pc:cxnChg chg="add mod topLvl">
          <ac:chgData name="岩村　俊輔" userId="8b97448d-5f11-4575-ace7-dcc4b976693f" providerId="ADAL" clId="{6BB56C24-70C7-47E9-8FCF-AFDF0E8C8817}" dt="2019-07-05T14:06:45.531" v="1574" actId="164"/>
          <ac:cxnSpMkLst>
            <pc:docMk/>
            <pc:sldMk cId="2150767476" sldId="261"/>
            <ac:cxnSpMk id="27" creationId="{D2F27BFA-C6B6-4131-A116-56AECE44CB3A}"/>
          </ac:cxnSpMkLst>
        </pc:cxnChg>
        <pc:cxnChg chg="add mod topLvl">
          <ac:chgData name="岩村　俊輔" userId="8b97448d-5f11-4575-ace7-dcc4b976693f" providerId="ADAL" clId="{6BB56C24-70C7-47E9-8FCF-AFDF0E8C8817}" dt="2019-07-05T14:08:32.172" v="1616" actId="14100"/>
          <ac:cxnSpMkLst>
            <pc:docMk/>
            <pc:sldMk cId="2150767476" sldId="261"/>
            <ac:cxnSpMk id="29" creationId="{1E083666-0CA8-43F4-8273-CEBF5FBBB428}"/>
          </ac:cxnSpMkLst>
        </pc:cxnChg>
        <pc:cxnChg chg="add mod topLvl">
          <ac:chgData name="岩村　俊輔" userId="8b97448d-5f11-4575-ace7-dcc4b976693f" providerId="ADAL" clId="{6BB56C24-70C7-47E9-8FCF-AFDF0E8C8817}" dt="2019-07-05T14:06:45.531" v="1574" actId="164"/>
          <ac:cxnSpMkLst>
            <pc:docMk/>
            <pc:sldMk cId="2150767476" sldId="261"/>
            <ac:cxnSpMk id="30" creationId="{BD3D73EA-92BF-4EFE-87F1-0C9F14E7009A}"/>
          </ac:cxnSpMkLst>
        </pc:cxnChg>
        <pc:cxnChg chg="add del mod topLvl">
          <ac:chgData name="岩村　俊輔" userId="8b97448d-5f11-4575-ace7-dcc4b976693f" providerId="ADAL" clId="{6BB56C24-70C7-47E9-8FCF-AFDF0E8C8817}" dt="2019-07-05T14:08:40.338" v="1617" actId="478"/>
          <ac:cxnSpMkLst>
            <pc:docMk/>
            <pc:sldMk cId="2150767476" sldId="261"/>
            <ac:cxnSpMk id="31" creationId="{B6053FF0-C422-40DB-A703-B2A6044493DA}"/>
          </ac:cxnSpMkLst>
        </pc:cxnChg>
        <pc:cxnChg chg="add mod topLvl">
          <ac:chgData name="岩村　俊輔" userId="8b97448d-5f11-4575-ace7-dcc4b976693f" providerId="ADAL" clId="{6BB56C24-70C7-47E9-8FCF-AFDF0E8C8817}" dt="2019-07-05T14:06:45.531" v="1574" actId="164"/>
          <ac:cxnSpMkLst>
            <pc:docMk/>
            <pc:sldMk cId="2150767476" sldId="261"/>
            <ac:cxnSpMk id="32" creationId="{154DA8B5-26A9-4AFC-8EF7-FA788B5C9488}"/>
          </ac:cxnSpMkLst>
        </pc:cxnChg>
        <pc:cxnChg chg="add mod topLvl">
          <ac:chgData name="岩村　俊輔" userId="8b97448d-5f11-4575-ace7-dcc4b976693f" providerId="ADAL" clId="{6BB56C24-70C7-47E9-8FCF-AFDF0E8C8817}" dt="2019-07-05T14:08:56.519" v="1620" actId="208"/>
          <ac:cxnSpMkLst>
            <pc:docMk/>
            <pc:sldMk cId="2150767476" sldId="261"/>
            <ac:cxnSpMk id="33" creationId="{AA439935-A7BB-49DB-A250-BCE22438023F}"/>
          </ac:cxnSpMkLst>
        </pc:cxnChg>
        <pc:cxnChg chg="add mod">
          <ac:chgData name="岩村　俊輔" userId="8b97448d-5f11-4575-ace7-dcc4b976693f" providerId="ADAL" clId="{6BB56C24-70C7-47E9-8FCF-AFDF0E8C8817}" dt="2019-07-05T14:08:25.954" v="1615" actId="14100"/>
          <ac:cxnSpMkLst>
            <pc:docMk/>
            <pc:sldMk cId="2150767476" sldId="261"/>
            <ac:cxnSpMk id="39" creationId="{F90B6AC7-577E-4AC9-A143-70A937C7AED0}"/>
          </ac:cxnSpMkLst>
        </pc:cxnChg>
        <pc:cxnChg chg="mod">
          <ac:chgData name="岩村　俊輔" userId="8b97448d-5f11-4575-ace7-dcc4b976693f" providerId="ADAL" clId="{6BB56C24-70C7-47E9-8FCF-AFDF0E8C8817}" dt="2019-07-05T14:09:56.098" v="1644" actId="14100"/>
          <ac:cxnSpMkLst>
            <pc:docMk/>
            <pc:sldMk cId="2150767476" sldId="261"/>
            <ac:cxnSpMk id="74" creationId="{9EB07211-86F7-4C5C-A7D4-0080744B85D3}"/>
          </ac:cxnSpMkLst>
        </pc:cxnChg>
        <pc:cxnChg chg="add mod ord">
          <ac:chgData name="岩村　俊輔" userId="8b97448d-5f11-4575-ace7-dcc4b976693f" providerId="ADAL" clId="{6BB56C24-70C7-47E9-8FCF-AFDF0E8C8817}" dt="2019-07-05T14:09:31.681" v="1625" actId="571"/>
          <ac:cxnSpMkLst>
            <pc:docMk/>
            <pc:sldMk cId="2150767476" sldId="261"/>
            <ac:cxnSpMk id="83" creationId="{DA2A2D57-01AF-4D12-848F-4A3D0F26ED10}"/>
          </ac:cxnSpMkLst>
        </pc:cxnChg>
        <pc:cxnChg chg="add mod">
          <ac:chgData name="岩村　俊輔" userId="8b97448d-5f11-4575-ace7-dcc4b976693f" providerId="ADAL" clId="{6BB56C24-70C7-47E9-8FCF-AFDF0E8C8817}" dt="2019-07-05T14:09:45.099" v="1642" actId="1036"/>
          <ac:cxnSpMkLst>
            <pc:docMk/>
            <pc:sldMk cId="2150767476" sldId="261"/>
            <ac:cxnSpMk id="84" creationId="{F6C9E16E-6DCE-4846-9235-4141BBC9FB75}"/>
          </ac:cxnSpMkLst>
        </pc:cxnChg>
      </pc:sldChg>
      <pc:sldChg chg="modSp add del">
        <pc:chgData name="岩村　俊輔" userId="8b97448d-5f11-4575-ace7-dcc4b976693f" providerId="ADAL" clId="{6BB56C24-70C7-47E9-8FCF-AFDF0E8C8817}" dt="2019-07-05T13:43:51.676" v="838" actId="2696"/>
        <pc:sldMkLst>
          <pc:docMk/>
          <pc:sldMk cId="2740123374" sldId="261"/>
        </pc:sldMkLst>
        <pc:spChg chg="mod">
          <ac:chgData name="岩村　俊輔" userId="8b97448d-5f11-4575-ace7-dcc4b976693f" providerId="ADAL" clId="{6BB56C24-70C7-47E9-8FCF-AFDF0E8C8817}" dt="2019-07-05T13:43:48.406" v="837" actId="20577"/>
          <ac:spMkLst>
            <pc:docMk/>
            <pc:sldMk cId="2740123374" sldId="261"/>
            <ac:spMk id="2" creationId="{7CFD107F-F36F-4B19-BA3B-EE7E456FD862}"/>
          </ac:spMkLst>
        </pc:spChg>
      </pc:sldChg>
      <pc:sldChg chg="modSp add del">
        <pc:chgData name="岩村　俊輔" userId="8b97448d-5f11-4575-ace7-dcc4b976693f" providerId="ADAL" clId="{6BB56C24-70C7-47E9-8FCF-AFDF0E8C8817}" dt="2019-07-05T13:51:44.162" v="1331" actId="2696"/>
        <pc:sldMkLst>
          <pc:docMk/>
          <pc:sldMk cId="1280832661" sldId="262"/>
        </pc:sldMkLst>
        <pc:spChg chg="mod">
          <ac:chgData name="岩村　俊輔" userId="8b97448d-5f11-4575-ace7-dcc4b976693f" providerId="ADAL" clId="{6BB56C24-70C7-47E9-8FCF-AFDF0E8C8817}" dt="2019-07-05T13:48:58.773" v="1306" actId="14100"/>
          <ac:spMkLst>
            <pc:docMk/>
            <pc:sldMk cId="1280832661" sldId="262"/>
            <ac:spMk id="12" creationId="{FDDF4E65-325A-41AF-8186-4B7D6F7D3CD6}"/>
          </ac:spMkLst>
        </pc:spChg>
      </pc:sldChg>
      <pc:sldChg chg="addSp delSp modSp add">
        <pc:chgData name="岩村　俊輔" userId="8b97448d-5f11-4575-ace7-dcc4b976693f" providerId="ADAL" clId="{6BB56C24-70C7-47E9-8FCF-AFDF0E8C8817}" dt="2019-07-05T15:36:45.152" v="2550" actId="20577"/>
        <pc:sldMkLst>
          <pc:docMk/>
          <pc:sldMk cId="3045197972" sldId="262"/>
        </pc:sldMkLst>
        <pc:spChg chg="del">
          <ac:chgData name="岩村　俊輔" userId="8b97448d-5f11-4575-ace7-dcc4b976693f" providerId="ADAL" clId="{6BB56C24-70C7-47E9-8FCF-AFDF0E8C8817}" dt="2019-07-05T14:11:32.024" v="1688" actId="478"/>
          <ac:spMkLst>
            <pc:docMk/>
            <pc:sldMk cId="3045197972" sldId="262"/>
            <ac:spMk id="2" creationId="{423F9FCE-BF98-450F-B808-D5D0D9A65A3B}"/>
          </ac:spMkLst>
        </pc:spChg>
        <pc:spChg chg="add mod topLvl">
          <ac:chgData name="岩村　俊輔" userId="8b97448d-5f11-4575-ace7-dcc4b976693f" providerId="ADAL" clId="{6BB56C24-70C7-47E9-8FCF-AFDF0E8C8817}" dt="2019-07-05T14:44:37.658" v="1898" actId="165"/>
          <ac:spMkLst>
            <pc:docMk/>
            <pc:sldMk cId="3045197972" sldId="262"/>
            <ac:spMk id="3" creationId="{6689A90E-9F13-4E13-A506-0E5B29AFCCCC}"/>
          </ac:spMkLst>
        </pc:spChg>
        <pc:spChg chg="add mod topLvl">
          <ac:chgData name="岩村　俊輔" userId="8b97448d-5f11-4575-ace7-dcc4b976693f" providerId="ADAL" clId="{6BB56C24-70C7-47E9-8FCF-AFDF0E8C8817}" dt="2019-07-05T14:44:37.658" v="1898" actId="165"/>
          <ac:spMkLst>
            <pc:docMk/>
            <pc:sldMk cId="3045197972" sldId="262"/>
            <ac:spMk id="5" creationId="{C3F81F85-61DF-41B4-AD64-CD0371822851}"/>
          </ac:spMkLst>
        </pc:spChg>
        <pc:spChg chg="add del mod topLvl">
          <ac:chgData name="岩村　俊輔" userId="8b97448d-5f11-4575-ace7-dcc4b976693f" providerId="ADAL" clId="{6BB56C24-70C7-47E9-8FCF-AFDF0E8C8817}" dt="2019-07-05T14:31:52.236" v="1776" actId="478"/>
          <ac:spMkLst>
            <pc:docMk/>
            <pc:sldMk cId="3045197972" sldId="262"/>
            <ac:spMk id="6" creationId="{46A56A84-B5D7-4902-A567-F202B7696C9E}"/>
          </ac:spMkLst>
        </pc:spChg>
        <pc:spChg chg="add mod topLvl">
          <ac:chgData name="岩村　俊輔" userId="8b97448d-5f11-4575-ace7-dcc4b976693f" providerId="ADAL" clId="{6BB56C24-70C7-47E9-8FCF-AFDF0E8C8817}" dt="2019-07-05T14:44:37.658" v="1898" actId="165"/>
          <ac:spMkLst>
            <pc:docMk/>
            <pc:sldMk cId="3045197972" sldId="262"/>
            <ac:spMk id="7" creationId="{F242FF0F-6931-49A5-8A8F-1CA69ECD703F}"/>
          </ac:spMkLst>
        </pc:spChg>
        <pc:spChg chg="add mod topLvl">
          <ac:chgData name="岩村　俊輔" userId="8b97448d-5f11-4575-ace7-dcc4b976693f" providerId="ADAL" clId="{6BB56C24-70C7-47E9-8FCF-AFDF0E8C8817}" dt="2019-07-05T14:44:37.658" v="1898" actId="165"/>
          <ac:spMkLst>
            <pc:docMk/>
            <pc:sldMk cId="3045197972" sldId="262"/>
            <ac:spMk id="10" creationId="{22EDE7A3-AED7-4E8F-98F9-A49E9D9207A9}"/>
          </ac:spMkLst>
        </pc:spChg>
        <pc:spChg chg="add mod topLvl">
          <ac:chgData name="岩村　俊輔" userId="8b97448d-5f11-4575-ace7-dcc4b976693f" providerId="ADAL" clId="{6BB56C24-70C7-47E9-8FCF-AFDF0E8C8817}" dt="2019-07-05T14:44:37.658" v="1898" actId="165"/>
          <ac:spMkLst>
            <pc:docMk/>
            <pc:sldMk cId="3045197972" sldId="262"/>
            <ac:spMk id="12" creationId="{881A0D21-658C-4607-9EB0-C609659B1754}"/>
          </ac:spMkLst>
        </pc:spChg>
        <pc:spChg chg="add mod topLvl">
          <ac:chgData name="岩村　俊輔" userId="8b97448d-5f11-4575-ace7-dcc4b976693f" providerId="ADAL" clId="{6BB56C24-70C7-47E9-8FCF-AFDF0E8C8817}" dt="2019-07-05T14:44:37.658" v="1898" actId="165"/>
          <ac:spMkLst>
            <pc:docMk/>
            <pc:sldMk cId="3045197972" sldId="262"/>
            <ac:spMk id="14" creationId="{60596456-0875-4FAE-9D64-7CF439FB23AE}"/>
          </ac:spMkLst>
        </pc:spChg>
        <pc:spChg chg="add mod topLvl">
          <ac:chgData name="岩村　俊輔" userId="8b97448d-5f11-4575-ace7-dcc4b976693f" providerId="ADAL" clId="{6BB56C24-70C7-47E9-8FCF-AFDF0E8C8817}" dt="2019-07-05T14:44:37.658" v="1898" actId="165"/>
          <ac:spMkLst>
            <pc:docMk/>
            <pc:sldMk cId="3045197972" sldId="262"/>
            <ac:spMk id="17" creationId="{EF8D94B8-F062-4477-ABBE-AE1C078012EA}"/>
          </ac:spMkLst>
        </pc:spChg>
        <pc:spChg chg="add mod topLvl">
          <ac:chgData name="岩村　俊輔" userId="8b97448d-5f11-4575-ace7-dcc4b976693f" providerId="ADAL" clId="{6BB56C24-70C7-47E9-8FCF-AFDF0E8C8817}" dt="2019-07-05T14:44:37.658" v="1898" actId="165"/>
          <ac:spMkLst>
            <pc:docMk/>
            <pc:sldMk cId="3045197972" sldId="262"/>
            <ac:spMk id="18" creationId="{0A29514C-4722-46CD-9833-9CBB2219F681}"/>
          </ac:spMkLst>
        </pc:spChg>
        <pc:spChg chg="add mod topLvl">
          <ac:chgData name="岩村　俊輔" userId="8b97448d-5f11-4575-ace7-dcc4b976693f" providerId="ADAL" clId="{6BB56C24-70C7-47E9-8FCF-AFDF0E8C8817}" dt="2019-07-05T14:44:37.658" v="1898" actId="165"/>
          <ac:spMkLst>
            <pc:docMk/>
            <pc:sldMk cId="3045197972" sldId="262"/>
            <ac:spMk id="20" creationId="{E3A99D1D-4ED8-4146-B214-8B0ABE0C8D32}"/>
          </ac:spMkLst>
        </pc:spChg>
        <pc:spChg chg="add del mod topLvl">
          <ac:chgData name="岩村　俊輔" userId="8b97448d-5f11-4575-ace7-dcc4b976693f" providerId="ADAL" clId="{6BB56C24-70C7-47E9-8FCF-AFDF0E8C8817}" dt="2019-07-05T14:44:40.209" v="1899" actId="478"/>
          <ac:spMkLst>
            <pc:docMk/>
            <pc:sldMk cId="3045197972" sldId="262"/>
            <ac:spMk id="21" creationId="{4C42EB91-3656-4FB8-93E7-DFB69009DE4D}"/>
          </ac:spMkLst>
        </pc:spChg>
        <pc:spChg chg="add del mod topLvl">
          <ac:chgData name="岩村　俊輔" userId="8b97448d-5f11-4575-ace7-dcc4b976693f" providerId="ADAL" clId="{6BB56C24-70C7-47E9-8FCF-AFDF0E8C8817}" dt="2019-07-05T14:44:40.209" v="1899" actId="478"/>
          <ac:spMkLst>
            <pc:docMk/>
            <pc:sldMk cId="3045197972" sldId="262"/>
            <ac:spMk id="23" creationId="{CFC4AB64-25B2-4318-B8CD-E6E21F150B7B}"/>
          </ac:spMkLst>
        </pc:spChg>
        <pc:spChg chg="add del mod topLvl">
          <ac:chgData name="岩村　俊輔" userId="8b97448d-5f11-4575-ace7-dcc4b976693f" providerId="ADAL" clId="{6BB56C24-70C7-47E9-8FCF-AFDF0E8C8817}" dt="2019-07-05T14:44:40.209" v="1899" actId="478"/>
          <ac:spMkLst>
            <pc:docMk/>
            <pc:sldMk cId="3045197972" sldId="262"/>
            <ac:spMk id="25" creationId="{313EBEAB-D24B-471C-B0E4-1D2A47711D06}"/>
          </ac:spMkLst>
        </pc:spChg>
        <pc:spChg chg="add del mod topLvl">
          <ac:chgData name="岩村　俊輔" userId="8b97448d-5f11-4575-ace7-dcc4b976693f" providerId="ADAL" clId="{6BB56C24-70C7-47E9-8FCF-AFDF0E8C8817}" dt="2019-07-05T14:44:40.209" v="1899" actId="478"/>
          <ac:spMkLst>
            <pc:docMk/>
            <pc:sldMk cId="3045197972" sldId="262"/>
            <ac:spMk id="27" creationId="{8943DEB5-B5AA-4BA7-8E50-8C3EE926A1EF}"/>
          </ac:spMkLst>
        </pc:spChg>
        <pc:spChg chg="add del mod topLvl">
          <ac:chgData name="岩村　俊輔" userId="8b97448d-5f11-4575-ace7-dcc4b976693f" providerId="ADAL" clId="{6BB56C24-70C7-47E9-8FCF-AFDF0E8C8817}" dt="2019-07-05T14:44:40.209" v="1899" actId="478"/>
          <ac:spMkLst>
            <pc:docMk/>
            <pc:sldMk cId="3045197972" sldId="262"/>
            <ac:spMk id="29" creationId="{06A100DF-557C-4C11-9AD2-9C3E46D35C1F}"/>
          </ac:spMkLst>
        </pc:spChg>
        <pc:spChg chg="add mod topLvl">
          <ac:chgData name="岩村　俊輔" userId="8b97448d-5f11-4575-ace7-dcc4b976693f" providerId="ADAL" clId="{6BB56C24-70C7-47E9-8FCF-AFDF0E8C8817}" dt="2019-07-05T14:44:37.658" v="1898" actId="165"/>
          <ac:spMkLst>
            <pc:docMk/>
            <pc:sldMk cId="3045197972" sldId="262"/>
            <ac:spMk id="32" creationId="{3717B18A-2D3B-4127-97C5-E68C2427442F}"/>
          </ac:spMkLst>
        </pc:spChg>
        <pc:spChg chg="add del mod topLvl">
          <ac:chgData name="岩村　俊輔" userId="8b97448d-5f11-4575-ace7-dcc4b976693f" providerId="ADAL" clId="{6BB56C24-70C7-47E9-8FCF-AFDF0E8C8817}" dt="2019-07-05T14:44:40.209" v="1899" actId="478"/>
          <ac:spMkLst>
            <pc:docMk/>
            <pc:sldMk cId="3045197972" sldId="262"/>
            <ac:spMk id="33" creationId="{A1996D95-8570-4AC9-B326-630A85B7469B}"/>
          </ac:spMkLst>
        </pc:spChg>
        <pc:spChg chg="add del mod topLvl">
          <ac:chgData name="岩村　俊輔" userId="8b97448d-5f11-4575-ace7-dcc4b976693f" providerId="ADAL" clId="{6BB56C24-70C7-47E9-8FCF-AFDF0E8C8817}" dt="2019-07-05T14:39:14.031" v="1786" actId="478"/>
          <ac:spMkLst>
            <pc:docMk/>
            <pc:sldMk cId="3045197972" sldId="262"/>
            <ac:spMk id="36" creationId="{29A10713-D7A8-41EC-8172-48977EEF35C9}"/>
          </ac:spMkLst>
        </pc:spChg>
        <pc:spChg chg="add del mod topLvl">
          <ac:chgData name="岩村　俊輔" userId="8b97448d-5f11-4575-ace7-dcc4b976693f" providerId="ADAL" clId="{6BB56C24-70C7-47E9-8FCF-AFDF0E8C8817}" dt="2019-07-05T14:44:40.209" v="1899" actId="478"/>
          <ac:spMkLst>
            <pc:docMk/>
            <pc:sldMk cId="3045197972" sldId="262"/>
            <ac:spMk id="37" creationId="{15DCC654-FC39-4A97-BDBA-0E60106127E8}"/>
          </ac:spMkLst>
        </pc:spChg>
        <pc:spChg chg="add del mod">
          <ac:chgData name="岩村　俊輔" userId="8b97448d-5f11-4575-ace7-dcc4b976693f" providerId="ADAL" clId="{6BB56C24-70C7-47E9-8FCF-AFDF0E8C8817}" dt="2019-07-05T14:31:43.541" v="1774" actId="478"/>
          <ac:spMkLst>
            <pc:docMk/>
            <pc:sldMk cId="3045197972" sldId="262"/>
            <ac:spMk id="43" creationId="{116404D9-0FF0-46D4-AD4A-1C97726D28A5}"/>
          </ac:spMkLst>
        </pc:spChg>
        <pc:spChg chg="mod topLvl">
          <ac:chgData name="岩村　俊輔" userId="8b97448d-5f11-4575-ace7-dcc4b976693f" providerId="ADAL" clId="{6BB56C24-70C7-47E9-8FCF-AFDF0E8C8817}" dt="2019-07-05T14:43:49.881" v="1892" actId="1076"/>
          <ac:spMkLst>
            <pc:docMk/>
            <pc:sldMk cId="3045197972" sldId="262"/>
            <ac:spMk id="48" creationId="{DB59A346-1085-4F95-80BA-DA35F9B246E5}"/>
          </ac:spMkLst>
        </pc:spChg>
        <pc:spChg chg="mod topLvl">
          <ac:chgData name="岩村　俊輔" userId="8b97448d-5f11-4575-ace7-dcc4b976693f" providerId="ADAL" clId="{6BB56C24-70C7-47E9-8FCF-AFDF0E8C8817}" dt="2019-07-05T14:43:49.881" v="1892" actId="1076"/>
          <ac:spMkLst>
            <pc:docMk/>
            <pc:sldMk cId="3045197972" sldId="262"/>
            <ac:spMk id="50" creationId="{AFE36632-E86E-446D-8D1C-10DA5CA456D9}"/>
          </ac:spMkLst>
        </pc:spChg>
        <pc:spChg chg="mod topLvl">
          <ac:chgData name="岩村　俊輔" userId="8b97448d-5f11-4575-ace7-dcc4b976693f" providerId="ADAL" clId="{6BB56C24-70C7-47E9-8FCF-AFDF0E8C8817}" dt="2019-07-05T14:43:49.881" v="1892" actId="1076"/>
          <ac:spMkLst>
            <pc:docMk/>
            <pc:sldMk cId="3045197972" sldId="262"/>
            <ac:spMk id="51" creationId="{6A605634-A6E9-415D-891B-55114BF1B3CB}"/>
          </ac:spMkLst>
        </pc:spChg>
        <pc:spChg chg="mod topLvl">
          <ac:chgData name="岩村　俊輔" userId="8b97448d-5f11-4575-ace7-dcc4b976693f" providerId="ADAL" clId="{6BB56C24-70C7-47E9-8FCF-AFDF0E8C8817}" dt="2019-07-05T14:43:49.881" v="1892" actId="1076"/>
          <ac:spMkLst>
            <pc:docMk/>
            <pc:sldMk cId="3045197972" sldId="262"/>
            <ac:spMk id="54" creationId="{D0F17A69-F82F-4CC9-8820-A7FE98F5FF6B}"/>
          </ac:spMkLst>
        </pc:spChg>
        <pc:spChg chg="mod topLvl">
          <ac:chgData name="岩村　俊輔" userId="8b97448d-5f11-4575-ace7-dcc4b976693f" providerId="ADAL" clId="{6BB56C24-70C7-47E9-8FCF-AFDF0E8C8817}" dt="2019-07-05T14:43:49.881" v="1892" actId="1076"/>
          <ac:spMkLst>
            <pc:docMk/>
            <pc:sldMk cId="3045197972" sldId="262"/>
            <ac:spMk id="56" creationId="{BCF29F93-F3D3-4AF3-8C8B-2351A5F96945}"/>
          </ac:spMkLst>
        </pc:spChg>
        <pc:spChg chg="mod topLvl">
          <ac:chgData name="岩村　俊輔" userId="8b97448d-5f11-4575-ace7-dcc4b976693f" providerId="ADAL" clId="{6BB56C24-70C7-47E9-8FCF-AFDF0E8C8817}" dt="2019-07-05T14:43:49.881" v="1892" actId="1076"/>
          <ac:spMkLst>
            <pc:docMk/>
            <pc:sldMk cId="3045197972" sldId="262"/>
            <ac:spMk id="58" creationId="{8CA046EC-21E3-402B-93A5-8FECBEF1A75E}"/>
          </ac:spMkLst>
        </pc:spChg>
        <pc:spChg chg="mod topLvl">
          <ac:chgData name="岩村　俊輔" userId="8b97448d-5f11-4575-ace7-dcc4b976693f" providerId="ADAL" clId="{6BB56C24-70C7-47E9-8FCF-AFDF0E8C8817}" dt="2019-07-05T14:43:49.881" v="1892" actId="1076"/>
          <ac:spMkLst>
            <pc:docMk/>
            <pc:sldMk cId="3045197972" sldId="262"/>
            <ac:spMk id="61" creationId="{E93EA240-3AE8-45E9-861E-D35B354AAA77}"/>
          </ac:spMkLst>
        </pc:spChg>
        <pc:spChg chg="mod topLvl">
          <ac:chgData name="岩村　俊輔" userId="8b97448d-5f11-4575-ace7-dcc4b976693f" providerId="ADAL" clId="{6BB56C24-70C7-47E9-8FCF-AFDF0E8C8817}" dt="2019-07-05T14:43:49.881" v="1892" actId="1076"/>
          <ac:spMkLst>
            <pc:docMk/>
            <pc:sldMk cId="3045197972" sldId="262"/>
            <ac:spMk id="62" creationId="{7B6FD750-BFA4-465D-8111-96CC9BFC342A}"/>
          </ac:spMkLst>
        </pc:spChg>
        <pc:spChg chg="mod topLvl">
          <ac:chgData name="岩村　俊輔" userId="8b97448d-5f11-4575-ace7-dcc4b976693f" providerId="ADAL" clId="{6BB56C24-70C7-47E9-8FCF-AFDF0E8C8817}" dt="2019-07-05T14:43:49.881" v="1892" actId="1076"/>
          <ac:spMkLst>
            <pc:docMk/>
            <pc:sldMk cId="3045197972" sldId="262"/>
            <ac:spMk id="64" creationId="{73403166-629B-4123-8D3E-25A45766257D}"/>
          </ac:spMkLst>
        </pc:spChg>
        <pc:spChg chg="mod topLvl">
          <ac:chgData name="岩村　俊輔" userId="8b97448d-5f11-4575-ace7-dcc4b976693f" providerId="ADAL" clId="{6BB56C24-70C7-47E9-8FCF-AFDF0E8C8817}" dt="2019-07-05T14:43:39.706" v="1889" actId="165"/>
          <ac:spMkLst>
            <pc:docMk/>
            <pc:sldMk cId="3045197972" sldId="262"/>
            <ac:spMk id="65" creationId="{1C575343-7EB3-4BB9-B915-6CCD09556739}"/>
          </ac:spMkLst>
        </pc:spChg>
        <pc:spChg chg="mod topLvl">
          <ac:chgData name="岩村　俊輔" userId="8b97448d-5f11-4575-ace7-dcc4b976693f" providerId="ADAL" clId="{6BB56C24-70C7-47E9-8FCF-AFDF0E8C8817}" dt="2019-07-05T15:36:21.075" v="2503" actId="1076"/>
          <ac:spMkLst>
            <pc:docMk/>
            <pc:sldMk cId="3045197972" sldId="262"/>
            <ac:spMk id="67" creationId="{DD49577B-CF08-45B7-ACAF-987F6CAE51CE}"/>
          </ac:spMkLst>
        </pc:spChg>
        <pc:spChg chg="mod topLvl">
          <ac:chgData name="岩村　俊輔" userId="8b97448d-5f11-4575-ace7-dcc4b976693f" providerId="ADAL" clId="{6BB56C24-70C7-47E9-8FCF-AFDF0E8C8817}" dt="2019-07-05T14:43:39.706" v="1889" actId="165"/>
          <ac:spMkLst>
            <pc:docMk/>
            <pc:sldMk cId="3045197972" sldId="262"/>
            <ac:spMk id="69" creationId="{B0B03F91-1A3A-4162-9C01-FB5FADDE08A3}"/>
          </ac:spMkLst>
        </pc:spChg>
        <pc:spChg chg="mod topLvl">
          <ac:chgData name="岩村　俊輔" userId="8b97448d-5f11-4575-ace7-dcc4b976693f" providerId="ADAL" clId="{6BB56C24-70C7-47E9-8FCF-AFDF0E8C8817}" dt="2019-07-05T14:43:39.706" v="1889" actId="165"/>
          <ac:spMkLst>
            <pc:docMk/>
            <pc:sldMk cId="3045197972" sldId="262"/>
            <ac:spMk id="71" creationId="{6A5DEBC8-2C27-4752-8531-A555A648FCF8}"/>
          </ac:spMkLst>
        </pc:spChg>
        <pc:spChg chg="mod topLvl">
          <ac:chgData name="岩村　俊輔" userId="8b97448d-5f11-4575-ace7-dcc4b976693f" providerId="ADAL" clId="{6BB56C24-70C7-47E9-8FCF-AFDF0E8C8817}" dt="2019-07-05T14:43:39.706" v="1889" actId="165"/>
          <ac:spMkLst>
            <pc:docMk/>
            <pc:sldMk cId="3045197972" sldId="262"/>
            <ac:spMk id="73" creationId="{E72E9296-01A0-44D4-B59E-70C71035DA62}"/>
          </ac:spMkLst>
        </pc:spChg>
        <pc:spChg chg="mod topLvl">
          <ac:chgData name="岩村　俊輔" userId="8b97448d-5f11-4575-ace7-dcc4b976693f" providerId="ADAL" clId="{6BB56C24-70C7-47E9-8FCF-AFDF0E8C8817}" dt="2019-07-05T14:43:49.881" v="1892" actId="1076"/>
          <ac:spMkLst>
            <pc:docMk/>
            <pc:sldMk cId="3045197972" sldId="262"/>
            <ac:spMk id="76" creationId="{381CBEDF-5BFD-44C5-8AA2-EBB80C040273}"/>
          </ac:spMkLst>
        </pc:spChg>
        <pc:spChg chg="mod topLvl">
          <ac:chgData name="岩村　俊輔" userId="8b97448d-5f11-4575-ace7-dcc4b976693f" providerId="ADAL" clId="{6BB56C24-70C7-47E9-8FCF-AFDF0E8C8817}" dt="2019-07-05T14:43:39.706" v="1889" actId="165"/>
          <ac:spMkLst>
            <pc:docMk/>
            <pc:sldMk cId="3045197972" sldId="262"/>
            <ac:spMk id="77" creationId="{12B78A60-5FD8-42B7-BED8-B87903F5BCD6}"/>
          </ac:spMkLst>
        </pc:spChg>
        <pc:spChg chg="mod topLvl">
          <ac:chgData name="岩村　俊輔" userId="8b97448d-5f11-4575-ace7-dcc4b976693f" providerId="ADAL" clId="{6BB56C24-70C7-47E9-8FCF-AFDF0E8C8817}" dt="2019-07-05T14:43:39.706" v="1889" actId="165"/>
          <ac:spMkLst>
            <pc:docMk/>
            <pc:sldMk cId="3045197972" sldId="262"/>
            <ac:spMk id="80" creationId="{2177E001-E9DA-4A71-A56C-CB45704A05E9}"/>
          </ac:spMkLst>
        </pc:spChg>
        <pc:spChg chg="mod topLvl">
          <ac:chgData name="岩村　俊輔" userId="8b97448d-5f11-4575-ace7-dcc4b976693f" providerId="ADAL" clId="{6BB56C24-70C7-47E9-8FCF-AFDF0E8C8817}" dt="2019-07-05T14:43:39.706" v="1889" actId="165"/>
          <ac:spMkLst>
            <pc:docMk/>
            <pc:sldMk cId="3045197972" sldId="262"/>
            <ac:spMk id="81" creationId="{511C2957-BB71-4F2B-8E2C-6494FAF5B3AC}"/>
          </ac:spMkLst>
        </pc:spChg>
        <pc:spChg chg="add del mod">
          <ac:chgData name="岩村　俊輔" userId="8b97448d-5f11-4575-ace7-dcc4b976693f" providerId="ADAL" clId="{6BB56C24-70C7-47E9-8FCF-AFDF0E8C8817}" dt="2019-07-05T15:36:19.547" v="2500" actId="478"/>
          <ac:spMkLst>
            <pc:docMk/>
            <pc:sldMk cId="3045197972" sldId="262"/>
            <ac:spMk id="83" creationId="{93546537-91BD-4162-86A8-BA9293619B3A}"/>
          </ac:spMkLst>
        </pc:spChg>
        <pc:spChg chg="add mod">
          <ac:chgData name="岩村　俊輔" userId="8b97448d-5f11-4575-ace7-dcc4b976693f" providerId="ADAL" clId="{6BB56C24-70C7-47E9-8FCF-AFDF0E8C8817}" dt="2019-07-05T14:34:27.541" v="1782" actId="1076"/>
          <ac:spMkLst>
            <pc:docMk/>
            <pc:sldMk cId="3045197972" sldId="262"/>
            <ac:spMk id="84" creationId="{9CE38799-3C9C-4031-AD97-3B5B9A3B2CC4}"/>
          </ac:spMkLst>
        </pc:spChg>
        <pc:spChg chg="add mod">
          <ac:chgData name="岩村　俊輔" userId="8b97448d-5f11-4575-ace7-dcc4b976693f" providerId="ADAL" clId="{6BB56C24-70C7-47E9-8FCF-AFDF0E8C8817}" dt="2019-07-05T14:34:30.163" v="1783" actId="1076"/>
          <ac:spMkLst>
            <pc:docMk/>
            <pc:sldMk cId="3045197972" sldId="262"/>
            <ac:spMk id="85" creationId="{8C458DE7-8F17-4C58-9DB2-EEED9AFEE2A2}"/>
          </ac:spMkLst>
        </pc:spChg>
        <pc:spChg chg="add mod">
          <ac:chgData name="岩村　俊輔" userId="8b97448d-5f11-4575-ace7-dcc4b976693f" providerId="ADAL" clId="{6BB56C24-70C7-47E9-8FCF-AFDF0E8C8817}" dt="2019-07-05T14:44:04.125" v="1894" actId="207"/>
          <ac:spMkLst>
            <pc:docMk/>
            <pc:sldMk cId="3045197972" sldId="262"/>
            <ac:spMk id="88" creationId="{703881BA-2DF6-42BF-826A-8A502991FA6B}"/>
          </ac:spMkLst>
        </pc:spChg>
        <pc:spChg chg="add del mod">
          <ac:chgData name="岩村　俊輔" userId="8b97448d-5f11-4575-ace7-dcc4b976693f" providerId="ADAL" clId="{6BB56C24-70C7-47E9-8FCF-AFDF0E8C8817}" dt="2019-07-05T14:43:24.353" v="1885"/>
          <ac:spMkLst>
            <pc:docMk/>
            <pc:sldMk cId="3045197972" sldId="262"/>
            <ac:spMk id="89" creationId="{6D21C557-E6A6-43B9-86A0-56C684CF46A5}"/>
          </ac:spMkLst>
        </pc:spChg>
        <pc:spChg chg="add mod">
          <ac:chgData name="岩村　俊輔" userId="8b97448d-5f11-4575-ace7-dcc4b976693f" providerId="ADAL" clId="{6BB56C24-70C7-47E9-8FCF-AFDF0E8C8817}" dt="2019-07-05T14:43:59.181" v="1893" actId="207"/>
          <ac:spMkLst>
            <pc:docMk/>
            <pc:sldMk cId="3045197972" sldId="262"/>
            <ac:spMk id="90" creationId="{3A441F9D-05C1-4D13-8906-87EBF52A6613}"/>
          </ac:spMkLst>
        </pc:spChg>
        <pc:spChg chg="add mod">
          <ac:chgData name="岩村　俊輔" userId="8b97448d-5f11-4575-ace7-dcc4b976693f" providerId="ADAL" clId="{6BB56C24-70C7-47E9-8FCF-AFDF0E8C8817}" dt="2019-07-05T14:44:48.405" v="1900" actId="1076"/>
          <ac:spMkLst>
            <pc:docMk/>
            <pc:sldMk cId="3045197972" sldId="262"/>
            <ac:spMk id="92" creationId="{C4FC6B7E-4D9C-4019-B59D-5E58C3F84122}"/>
          </ac:spMkLst>
        </pc:spChg>
        <pc:spChg chg="add mod">
          <ac:chgData name="岩村　俊輔" userId="8b97448d-5f11-4575-ace7-dcc4b976693f" providerId="ADAL" clId="{6BB56C24-70C7-47E9-8FCF-AFDF0E8C8817}" dt="2019-07-05T14:44:48.405" v="1900" actId="1076"/>
          <ac:spMkLst>
            <pc:docMk/>
            <pc:sldMk cId="3045197972" sldId="262"/>
            <ac:spMk id="94" creationId="{47CDFE6B-1B48-4530-B472-00A3EA83663A}"/>
          </ac:spMkLst>
        </pc:spChg>
        <pc:spChg chg="add mod">
          <ac:chgData name="岩村　俊輔" userId="8b97448d-5f11-4575-ace7-dcc4b976693f" providerId="ADAL" clId="{6BB56C24-70C7-47E9-8FCF-AFDF0E8C8817}" dt="2019-07-05T14:44:48.405" v="1900" actId="1076"/>
          <ac:spMkLst>
            <pc:docMk/>
            <pc:sldMk cId="3045197972" sldId="262"/>
            <ac:spMk id="96" creationId="{1DF155E5-8B1A-4E1B-87F7-830D10825865}"/>
          </ac:spMkLst>
        </pc:spChg>
        <pc:spChg chg="add mod">
          <ac:chgData name="岩村　俊輔" userId="8b97448d-5f11-4575-ace7-dcc4b976693f" providerId="ADAL" clId="{6BB56C24-70C7-47E9-8FCF-AFDF0E8C8817}" dt="2019-07-05T14:44:48.405" v="1900" actId="1076"/>
          <ac:spMkLst>
            <pc:docMk/>
            <pc:sldMk cId="3045197972" sldId="262"/>
            <ac:spMk id="98" creationId="{921D6CCD-539A-4FC6-ABD0-67D214D937C9}"/>
          </ac:spMkLst>
        </pc:spChg>
        <pc:spChg chg="add mod">
          <ac:chgData name="岩村　俊輔" userId="8b97448d-5f11-4575-ace7-dcc4b976693f" providerId="ADAL" clId="{6BB56C24-70C7-47E9-8FCF-AFDF0E8C8817}" dt="2019-07-05T14:44:48.405" v="1900" actId="1076"/>
          <ac:spMkLst>
            <pc:docMk/>
            <pc:sldMk cId="3045197972" sldId="262"/>
            <ac:spMk id="100" creationId="{A07596FB-2952-4368-861D-65FA49135EC6}"/>
          </ac:spMkLst>
        </pc:spChg>
        <pc:spChg chg="add mod">
          <ac:chgData name="岩村　俊輔" userId="8b97448d-5f11-4575-ace7-dcc4b976693f" providerId="ADAL" clId="{6BB56C24-70C7-47E9-8FCF-AFDF0E8C8817}" dt="2019-07-05T14:45:39.639" v="1910" actId="207"/>
          <ac:spMkLst>
            <pc:docMk/>
            <pc:sldMk cId="3045197972" sldId="262"/>
            <ac:spMk id="102" creationId="{CD8F4139-7FA2-4517-8C51-2FE8CC1CBDF1}"/>
          </ac:spMkLst>
        </pc:spChg>
        <pc:spChg chg="add mod">
          <ac:chgData name="岩村　俊輔" userId="8b97448d-5f11-4575-ace7-dcc4b976693f" providerId="ADAL" clId="{6BB56C24-70C7-47E9-8FCF-AFDF0E8C8817}" dt="2019-07-05T14:44:48.405" v="1900" actId="1076"/>
          <ac:spMkLst>
            <pc:docMk/>
            <pc:sldMk cId="3045197972" sldId="262"/>
            <ac:spMk id="105" creationId="{77EA94F2-370B-4AFE-886B-4F7ADA719533}"/>
          </ac:spMkLst>
        </pc:spChg>
        <pc:spChg chg="add mod">
          <ac:chgData name="岩村　俊輔" userId="8b97448d-5f11-4575-ace7-dcc4b976693f" providerId="ADAL" clId="{6BB56C24-70C7-47E9-8FCF-AFDF0E8C8817}" dt="2019-07-05T14:44:48.405" v="1900" actId="1076"/>
          <ac:spMkLst>
            <pc:docMk/>
            <pc:sldMk cId="3045197972" sldId="262"/>
            <ac:spMk id="106" creationId="{0F96F9CF-C073-43D6-92A9-130D778BA8DB}"/>
          </ac:spMkLst>
        </pc:spChg>
        <pc:spChg chg="add del mod">
          <ac:chgData name="岩村　俊輔" userId="8b97448d-5f11-4575-ace7-dcc4b976693f" providerId="ADAL" clId="{6BB56C24-70C7-47E9-8FCF-AFDF0E8C8817}" dt="2019-07-05T14:45:12.128" v="1902" actId="478"/>
          <ac:spMkLst>
            <pc:docMk/>
            <pc:sldMk cId="3045197972" sldId="262"/>
            <ac:spMk id="107" creationId="{80F03C6B-8DBE-490D-B2B9-A3E7AB88627B}"/>
          </ac:spMkLst>
        </pc:spChg>
        <pc:spChg chg="add mod">
          <ac:chgData name="岩村　俊輔" userId="8b97448d-5f11-4575-ace7-dcc4b976693f" providerId="ADAL" clId="{6BB56C24-70C7-47E9-8FCF-AFDF0E8C8817}" dt="2019-07-05T14:46:09.736" v="1918" actId="207"/>
          <ac:spMkLst>
            <pc:docMk/>
            <pc:sldMk cId="3045197972" sldId="262"/>
            <ac:spMk id="114" creationId="{228F9A1F-7065-45B3-82C1-C82EB92D69BB}"/>
          </ac:spMkLst>
        </pc:spChg>
        <pc:spChg chg="add mod">
          <ac:chgData name="岩村　俊輔" userId="8b97448d-5f11-4575-ace7-dcc4b976693f" providerId="ADAL" clId="{6BB56C24-70C7-47E9-8FCF-AFDF0E8C8817}" dt="2019-07-05T14:46:21.359" v="1922" actId="1076"/>
          <ac:spMkLst>
            <pc:docMk/>
            <pc:sldMk cId="3045197972" sldId="262"/>
            <ac:spMk id="115" creationId="{0E033E37-B62E-47C9-9684-AAE99A0E0FC3}"/>
          </ac:spMkLst>
        </pc:spChg>
        <pc:spChg chg="add del mod">
          <ac:chgData name="岩村　俊輔" userId="8b97448d-5f11-4575-ace7-dcc4b976693f" providerId="ADAL" clId="{6BB56C24-70C7-47E9-8FCF-AFDF0E8C8817}" dt="2019-07-05T15:36:22.565" v="2504" actId="478"/>
          <ac:spMkLst>
            <pc:docMk/>
            <pc:sldMk cId="3045197972" sldId="262"/>
            <ac:spMk id="117" creationId="{5ABB9B88-C21B-47E8-A688-92354BB2F568}"/>
          </ac:spMkLst>
        </pc:spChg>
        <pc:spChg chg="add mod">
          <ac:chgData name="岩村　俊輔" userId="8b97448d-5f11-4575-ace7-dcc4b976693f" providerId="ADAL" clId="{6BB56C24-70C7-47E9-8FCF-AFDF0E8C8817}" dt="2019-07-05T15:36:45.152" v="2550" actId="20577"/>
          <ac:spMkLst>
            <pc:docMk/>
            <pc:sldMk cId="3045197972" sldId="262"/>
            <ac:spMk id="118" creationId="{4B3BE2EF-027F-4468-B7CA-428D28F53931}"/>
          </ac:spMkLst>
        </pc:spChg>
        <pc:grpChg chg="add del mod">
          <ac:chgData name="岩村　俊輔" userId="8b97448d-5f11-4575-ace7-dcc4b976693f" providerId="ADAL" clId="{6BB56C24-70C7-47E9-8FCF-AFDF0E8C8817}" dt="2019-07-05T14:22:21.669" v="1720" actId="165"/>
          <ac:grpSpMkLst>
            <pc:docMk/>
            <pc:sldMk cId="3045197972" sldId="262"/>
            <ac:grpSpMk id="38" creationId="{BF8140E6-9FD4-43D4-898A-255EF3F79250}"/>
          </ac:grpSpMkLst>
        </pc:grpChg>
        <pc:grpChg chg="add del mod">
          <ac:chgData name="岩村　俊輔" userId="8b97448d-5f11-4575-ace7-dcc4b976693f" providerId="ADAL" clId="{6BB56C24-70C7-47E9-8FCF-AFDF0E8C8817}" dt="2019-07-05T14:44:37.658" v="1898" actId="165"/>
          <ac:grpSpMkLst>
            <pc:docMk/>
            <pc:sldMk cId="3045197972" sldId="262"/>
            <ac:grpSpMk id="44" creationId="{E04FBADC-8EC7-4E29-8671-36FF87B896CE}"/>
          </ac:grpSpMkLst>
        </pc:grpChg>
        <pc:grpChg chg="add del mod">
          <ac:chgData name="岩村　俊輔" userId="8b97448d-5f11-4575-ace7-dcc4b976693f" providerId="ADAL" clId="{6BB56C24-70C7-47E9-8FCF-AFDF0E8C8817}" dt="2019-07-05T14:43:39.706" v="1889" actId="165"/>
          <ac:grpSpMkLst>
            <pc:docMk/>
            <pc:sldMk cId="3045197972" sldId="262"/>
            <ac:grpSpMk id="45" creationId="{B4B619FA-9CFA-4BEC-BDE4-DC5C3AA0CA2C}"/>
          </ac:grpSpMkLst>
        </pc:grpChg>
        <pc:picChg chg="add mod ord topLvl modCrop">
          <ac:chgData name="岩村　俊輔" userId="8b97448d-5f11-4575-ace7-dcc4b976693f" providerId="ADAL" clId="{6BB56C24-70C7-47E9-8FCF-AFDF0E8C8817}" dt="2019-07-05T14:44:37.658" v="1898" actId="165"/>
          <ac:picMkLst>
            <pc:docMk/>
            <pc:sldMk cId="3045197972" sldId="262"/>
            <ac:picMk id="39" creationId="{4D1AD06B-1330-4AB5-BEC4-EA0FD3D1B9D0}"/>
          </ac:picMkLst>
        </pc:picChg>
        <pc:picChg chg="add del mod ord topLvl">
          <ac:chgData name="岩村　俊輔" userId="8b97448d-5f11-4575-ace7-dcc4b976693f" providerId="ADAL" clId="{6BB56C24-70C7-47E9-8FCF-AFDF0E8C8817}" dt="2019-07-05T14:44:40.209" v="1899" actId="478"/>
          <ac:picMkLst>
            <pc:docMk/>
            <pc:sldMk cId="3045197972" sldId="262"/>
            <ac:picMk id="40" creationId="{B00860ED-6E24-4D8B-9491-B9BEBCFED50E}"/>
          </ac:picMkLst>
        </pc:picChg>
        <pc:picChg chg="mod topLvl">
          <ac:chgData name="岩村　俊輔" userId="8b97448d-5f11-4575-ace7-dcc4b976693f" providerId="ADAL" clId="{6BB56C24-70C7-47E9-8FCF-AFDF0E8C8817}" dt="2019-07-05T14:43:39.706" v="1889" actId="165"/>
          <ac:picMkLst>
            <pc:docMk/>
            <pc:sldMk cId="3045197972" sldId="262"/>
            <ac:picMk id="46" creationId="{659A140A-FF97-463A-9810-980498F21CD9}"/>
          </ac:picMkLst>
        </pc:picChg>
        <pc:picChg chg="mod topLvl">
          <ac:chgData name="岩村　俊輔" userId="8b97448d-5f11-4575-ace7-dcc4b976693f" providerId="ADAL" clId="{6BB56C24-70C7-47E9-8FCF-AFDF0E8C8817}" dt="2019-07-05T14:43:49.881" v="1892" actId="1076"/>
          <ac:picMkLst>
            <pc:docMk/>
            <pc:sldMk cId="3045197972" sldId="262"/>
            <ac:picMk id="47" creationId="{249FA374-8169-4AFF-A984-7C400DF481D0}"/>
          </ac:picMkLst>
        </pc:picChg>
        <pc:picChg chg="add mod">
          <ac:chgData name="岩村　俊輔" userId="8b97448d-5f11-4575-ace7-dcc4b976693f" providerId="ADAL" clId="{6BB56C24-70C7-47E9-8FCF-AFDF0E8C8817}" dt="2019-07-05T14:44:48.405" v="1900" actId="1076"/>
          <ac:picMkLst>
            <pc:docMk/>
            <pc:sldMk cId="3045197972" sldId="262"/>
            <ac:picMk id="91" creationId="{16B8C680-85F6-47C3-82E1-9750BCEE71D8}"/>
          </ac:picMkLst>
        </pc:picChg>
        <pc:picChg chg="add mod">
          <ac:chgData name="岩村　俊輔" userId="8b97448d-5f11-4575-ace7-dcc4b976693f" providerId="ADAL" clId="{6BB56C24-70C7-47E9-8FCF-AFDF0E8C8817}" dt="2019-07-05T14:45:21.397" v="1906" actId="571"/>
          <ac:picMkLst>
            <pc:docMk/>
            <pc:sldMk cId="3045197972" sldId="262"/>
            <ac:picMk id="108" creationId="{BA4326B2-0071-4227-9AC1-067F4F03F1D3}"/>
          </ac:picMkLst>
        </pc:picChg>
        <pc:cxnChg chg="add mod topLvl">
          <ac:chgData name="岩村　俊輔" userId="8b97448d-5f11-4575-ace7-dcc4b976693f" providerId="ADAL" clId="{6BB56C24-70C7-47E9-8FCF-AFDF0E8C8817}" dt="2019-07-05T14:44:37.658" v="1898" actId="165"/>
          <ac:cxnSpMkLst>
            <pc:docMk/>
            <pc:sldMk cId="3045197972" sldId="262"/>
            <ac:cxnSpMk id="4" creationId="{FB0F2F06-AFB6-4D17-B995-74512D7EA3EE}"/>
          </ac:cxnSpMkLst>
        </pc:cxnChg>
        <pc:cxnChg chg="add mod topLvl">
          <ac:chgData name="岩村　俊輔" userId="8b97448d-5f11-4575-ace7-dcc4b976693f" providerId="ADAL" clId="{6BB56C24-70C7-47E9-8FCF-AFDF0E8C8817}" dt="2019-07-05T14:44:37.658" v="1898" actId="165"/>
          <ac:cxnSpMkLst>
            <pc:docMk/>
            <pc:sldMk cId="3045197972" sldId="262"/>
            <ac:cxnSpMk id="8" creationId="{AE378528-7350-43CD-AB38-B0D917B2FB3F}"/>
          </ac:cxnSpMkLst>
        </pc:cxnChg>
        <pc:cxnChg chg="add mod topLvl">
          <ac:chgData name="岩村　俊輔" userId="8b97448d-5f11-4575-ace7-dcc4b976693f" providerId="ADAL" clId="{6BB56C24-70C7-47E9-8FCF-AFDF0E8C8817}" dt="2019-07-05T14:44:37.658" v="1898" actId="165"/>
          <ac:cxnSpMkLst>
            <pc:docMk/>
            <pc:sldMk cId="3045197972" sldId="262"/>
            <ac:cxnSpMk id="9" creationId="{553464D3-06EE-4848-ACCD-BA511D01AC92}"/>
          </ac:cxnSpMkLst>
        </pc:cxnChg>
        <pc:cxnChg chg="add mod topLvl">
          <ac:chgData name="岩村　俊輔" userId="8b97448d-5f11-4575-ace7-dcc4b976693f" providerId="ADAL" clId="{6BB56C24-70C7-47E9-8FCF-AFDF0E8C8817}" dt="2019-07-05T14:44:37.658" v="1898" actId="165"/>
          <ac:cxnSpMkLst>
            <pc:docMk/>
            <pc:sldMk cId="3045197972" sldId="262"/>
            <ac:cxnSpMk id="11" creationId="{80F5C0FD-9BE6-43BB-B189-79F44F26655C}"/>
          </ac:cxnSpMkLst>
        </pc:cxnChg>
        <pc:cxnChg chg="add mod topLvl">
          <ac:chgData name="岩村　俊輔" userId="8b97448d-5f11-4575-ace7-dcc4b976693f" providerId="ADAL" clId="{6BB56C24-70C7-47E9-8FCF-AFDF0E8C8817}" dt="2019-07-05T14:44:37.658" v="1898" actId="165"/>
          <ac:cxnSpMkLst>
            <pc:docMk/>
            <pc:sldMk cId="3045197972" sldId="262"/>
            <ac:cxnSpMk id="13" creationId="{6952B364-AF59-4F16-B244-99DD8514247F}"/>
          </ac:cxnSpMkLst>
        </pc:cxnChg>
        <pc:cxnChg chg="add mod topLvl">
          <ac:chgData name="岩村　俊輔" userId="8b97448d-5f11-4575-ace7-dcc4b976693f" providerId="ADAL" clId="{6BB56C24-70C7-47E9-8FCF-AFDF0E8C8817}" dt="2019-07-05T14:44:37.658" v="1898" actId="165"/>
          <ac:cxnSpMkLst>
            <pc:docMk/>
            <pc:sldMk cId="3045197972" sldId="262"/>
            <ac:cxnSpMk id="15" creationId="{E3831379-325D-4869-A367-64DC60512722}"/>
          </ac:cxnSpMkLst>
        </pc:cxnChg>
        <pc:cxnChg chg="add mod topLvl">
          <ac:chgData name="岩村　俊輔" userId="8b97448d-5f11-4575-ace7-dcc4b976693f" providerId="ADAL" clId="{6BB56C24-70C7-47E9-8FCF-AFDF0E8C8817}" dt="2019-07-05T14:45:18.506" v="1904" actId="1076"/>
          <ac:cxnSpMkLst>
            <pc:docMk/>
            <pc:sldMk cId="3045197972" sldId="262"/>
            <ac:cxnSpMk id="16" creationId="{2181AC43-53A7-44E5-B801-8016DCA1DE66}"/>
          </ac:cxnSpMkLst>
        </pc:cxnChg>
        <pc:cxnChg chg="add mod topLvl">
          <ac:chgData name="岩村　俊輔" userId="8b97448d-5f11-4575-ace7-dcc4b976693f" providerId="ADAL" clId="{6BB56C24-70C7-47E9-8FCF-AFDF0E8C8817}" dt="2019-07-05T14:44:37.658" v="1898" actId="165"/>
          <ac:cxnSpMkLst>
            <pc:docMk/>
            <pc:sldMk cId="3045197972" sldId="262"/>
            <ac:cxnSpMk id="19" creationId="{30432D03-809B-4082-8002-EFEB9B60F068}"/>
          </ac:cxnSpMkLst>
        </pc:cxnChg>
        <pc:cxnChg chg="add del mod topLvl">
          <ac:chgData name="岩村　俊輔" userId="8b97448d-5f11-4575-ace7-dcc4b976693f" providerId="ADAL" clId="{6BB56C24-70C7-47E9-8FCF-AFDF0E8C8817}" dt="2019-07-05T14:44:40.209" v="1899" actId="478"/>
          <ac:cxnSpMkLst>
            <pc:docMk/>
            <pc:sldMk cId="3045197972" sldId="262"/>
            <ac:cxnSpMk id="22" creationId="{CAAE38AB-254F-43FA-8501-0965EFD49AD0}"/>
          </ac:cxnSpMkLst>
        </pc:cxnChg>
        <pc:cxnChg chg="add del mod topLvl">
          <ac:chgData name="岩村　俊輔" userId="8b97448d-5f11-4575-ace7-dcc4b976693f" providerId="ADAL" clId="{6BB56C24-70C7-47E9-8FCF-AFDF0E8C8817}" dt="2019-07-05T14:44:40.209" v="1899" actId="478"/>
          <ac:cxnSpMkLst>
            <pc:docMk/>
            <pc:sldMk cId="3045197972" sldId="262"/>
            <ac:cxnSpMk id="24" creationId="{FC3CE9F8-6B13-45E6-B3C9-89D8559CBAE7}"/>
          </ac:cxnSpMkLst>
        </pc:cxnChg>
        <pc:cxnChg chg="add del mod topLvl">
          <ac:chgData name="岩村　俊輔" userId="8b97448d-5f11-4575-ace7-dcc4b976693f" providerId="ADAL" clId="{6BB56C24-70C7-47E9-8FCF-AFDF0E8C8817}" dt="2019-07-05T14:44:40.209" v="1899" actId="478"/>
          <ac:cxnSpMkLst>
            <pc:docMk/>
            <pc:sldMk cId="3045197972" sldId="262"/>
            <ac:cxnSpMk id="26" creationId="{4ABE1CDF-B69E-4BF9-80F4-7CFE80E63949}"/>
          </ac:cxnSpMkLst>
        </pc:cxnChg>
        <pc:cxnChg chg="add del mod topLvl">
          <ac:chgData name="岩村　俊輔" userId="8b97448d-5f11-4575-ace7-dcc4b976693f" providerId="ADAL" clId="{6BB56C24-70C7-47E9-8FCF-AFDF0E8C8817}" dt="2019-07-05T14:44:40.209" v="1899" actId="478"/>
          <ac:cxnSpMkLst>
            <pc:docMk/>
            <pc:sldMk cId="3045197972" sldId="262"/>
            <ac:cxnSpMk id="28" creationId="{FDD85A8C-2C08-463F-A018-53CD85425EAA}"/>
          </ac:cxnSpMkLst>
        </pc:cxnChg>
        <pc:cxnChg chg="add del mod topLvl">
          <ac:chgData name="岩村　俊輔" userId="8b97448d-5f11-4575-ace7-dcc4b976693f" providerId="ADAL" clId="{6BB56C24-70C7-47E9-8FCF-AFDF0E8C8817}" dt="2019-07-05T14:44:40.209" v="1899" actId="478"/>
          <ac:cxnSpMkLst>
            <pc:docMk/>
            <pc:sldMk cId="3045197972" sldId="262"/>
            <ac:cxnSpMk id="30" creationId="{959773C6-BBF7-4408-B786-C218982075A0}"/>
          </ac:cxnSpMkLst>
        </pc:cxnChg>
        <pc:cxnChg chg="add mod topLvl">
          <ac:chgData name="岩村　俊輔" userId="8b97448d-5f11-4575-ace7-dcc4b976693f" providerId="ADAL" clId="{6BB56C24-70C7-47E9-8FCF-AFDF0E8C8817}" dt="2019-07-05T14:44:37.658" v="1898" actId="165"/>
          <ac:cxnSpMkLst>
            <pc:docMk/>
            <pc:sldMk cId="3045197972" sldId="262"/>
            <ac:cxnSpMk id="31" creationId="{E1FC0BC7-D607-424C-A169-94608600DBA1}"/>
          </ac:cxnSpMkLst>
        </pc:cxnChg>
        <pc:cxnChg chg="add del mod topLvl">
          <ac:chgData name="岩村　俊輔" userId="8b97448d-5f11-4575-ace7-dcc4b976693f" providerId="ADAL" clId="{6BB56C24-70C7-47E9-8FCF-AFDF0E8C8817}" dt="2019-07-05T14:44:40.209" v="1899" actId="478"/>
          <ac:cxnSpMkLst>
            <pc:docMk/>
            <pc:sldMk cId="3045197972" sldId="262"/>
            <ac:cxnSpMk id="34" creationId="{088B6E11-56A4-40F2-B15A-620C24AF86AB}"/>
          </ac:cxnSpMkLst>
        </pc:cxnChg>
        <pc:cxnChg chg="add del mod topLvl">
          <ac:chgData name="岩村　俊輔" userId="8b97448d-5f11-4575-ace7-dcc4b976693f" providerId="ADAL" clId="{6BB56C24-70C7-47E9-8FCF-AFDF0E8C8817}" dt="2019-07-05T14:44:40.209" v="1899" actId="478"/>
          <ac:cxnSpMkLst>
            <pc:docMk/>
            <pc:sldMk cId="3045197972" sldId="262"/>
            <ac:cxnSpMk id="35" creationId="{D4D19A25-BCD1-4389-8B02-B7E48BBBB7DD}"/>
          </ac:cxnSpMkLst>
        </pc:cxnChg>
        <pc:cxnChg chg="add mod topLvl">
          <ac:chgData name="岩村　俊輔" userId="8b97448d-5f11-4575-ace7-dcc4b976693f" providerId="ADAL" clId="{6BB56C24-70C7-47E9-8FCF-AFDF0E8C8817}" dt="2019-07-05T14:44:37.658" v="1898" actId="165"/>
          <ac:cxnSpMkLst>
            <pc:docMk/>
            <pc:sldMk cId="3045197972" sldId="262"/>
            <ac:cxnSpMk id="41" creationId="{01E864EF-B3AD-4987-878C-667DD1E159DC}"/>
          </ac:cxnSpMkLst>
        </pc:cxnChg>
        <pc:cxnChg chg="mod topLvl">
          <ac:chgData name="岩村　俊輔" userId="8b97448d-5f11-4575-ace7-dcc4b976693f" providerId="ADAL" clId="{6BB56C24-70C7-47E9-8FCF-AFDF0E8C8817}" dt="2019-07-05T14:43:49.881" v="1892" actId="1076"/>
          <ac:cxnSpMkLst>
            <pc:docMk/>
            <pc:sldMk cId="3045197972" sldId="262"/>
            <ac:cxnSpMk id="49" creationId="{77EB6EDC-7E4D-47C4-8D4A-78155529FA7C}"/>
          </ac:cxnSpMkLst>
        </pc:cxnChg>
        <pc:cxnChg chg="mod topLvl">
          <ac:chgData name="岩村　俊輔" userId="8b97448d-5f11-4575-ace7-dcc4b976693f" providerId="ADAL" clId="{6BB56C24-70C7-47E9-8FCF-AFDF0E8C8817}" dt="2019-07-05T14:43:49.881" v="1892" actId="1076"/>
          <ac:cxnSpMkLst>
            <pc:docMk/>
            <pc:sldMk cId="3045197972" sldId="262"/>
            <ac:cxnSpMk id="52" creationId="{CC5EBBFF-773C-4CFC-B3A4-5C78DCA1F2ED}"/>
          </ac:cxnSpMkLst>
        </pc:cxnChg>
        <pc:cxnChg chg="mod topLvl">
          <ac:chgData name="岩村　俊輔" userId="8b97448d-5f11-4575-ace7-dcc4b976693f" providerId="ADAL" clId="{6BB56C24-70C7-47E9-8FCF-AFDF0E8C8817}" dt="2019-07-05T14:43:49.881" v="1892" actId="1076"/>
          <ac:cxnSpMkLst>
            <pc:docMk/>
            <pc:sldMk cId="3045197972" sldId="262"/>
            <ac:cxnSpMk id="53" creationId="{B17749A8-D83D-4BAF-ADBF-EE3B61DB27B2}"/>
          </ac:cxnSpMkLst>
        </pc:cxnChg>
        <pc:cxnChg chg="mod topLvl">
          <ac:chgData name="岩村　俊輔" userId="8b97448d-5f11-4575-ace7-dcc4b976693f" providerId="ADAL" clId="{6BB56C24-70C7-47E9-8FCF-AFDF0E8C8817}" dt="2019-07-05T14:43:49.881" v="1892" actId="1076"/>
          <ac:cxnSpMkLst>
            <pc:docMk/>
            <pc:sldMk cId="3045197972" sldId="262"/>
            <ac:cxnSpMk id="55" creationId="{7CC33CAD-F0C6-4EDA-BD5F-A2B0D6D1C709}"/>
          </ac:cxnSpMkLst>
        </pc:cxnChg>
        <pc:cxnChg chg="mod topLvl">
          <ac:chgData name="岩村　俊輔" userId="8b97448d-5f11-4575-ace7-dcc4b976693f" providerId="ADAL" clId="{6BB56C24-70C7-47E9-8FCF-AFDF0E8C8817}" dt="2019-07-05T14:43:49.881" v="1892" actId="1076"/>
          <ac:cxnSpMkLst>
            <pc:docMk/>
            <pc:sldMk cId="3045197972" sldId="262"/>
            <ac:cxnSpMk id="57" creationId="{3102B5B5-4777-4C2A-B30A-EC6021DBD42C}"/>
          </ac:cxnSpMkLst>
        </pc:cxnChg>
        <pc:cxnChg chg="mod topLvl">
          <ac:chgData name="岩村　俊輔" userId="8b97448d-5f11-4575-ace7-dcc4b976693f" providerId="ADAL" clId="{6BB56C24-70C7-47E9-8FCF-AFDF0E8C8817}" dt="2019-07-05T14:43:49.881" v="1892" actId="1076"/>
          <ac:cxnSpMkLst>
            <pc:docMk/>
            <pc:sldMk cId="3045197972" sldId="262"/>
            <ac:cxnSpMk id="59" creationId="{FB5A3B79-6A62-477F-ACD4-DB06F2590A89}"/>
          </ac:cxnSpMkLst>
        </pc:cxnChg>
        <pc:cxnChg chg="mod topLvl">
          <ac:chgData name="岩村　俊輔" userId="8b97448d-5f11-4575-ace7-dcc4b976693f" providerId="ADAL" clId="{6BB56C24-70C7-47E9-8FCF-AFDF0E8C8817}" dt="2019-07-05T14:43:49.881" v="1892" actId="1076"/>
          <ac:cxnSpMkLst>
            <pc:docMk/>
            <pc:sldMk cId="3045197972" sldId="262"/>
            <ac:cxnSpMk id="60" creationId="{82472981-0BA5-4800-A130-08B2B43B78E2}"/>
          </ac:cxnSpMkLst>
        </pc:cxnChg>
        <pc:cxnChg chg="mod topLvl">
          <ac:chgData name="岩村　俊輔" userId="8b97448d-5f11-4575-ace7-dcc4b976693f" providerId="ADAL" clId="{6BB56C24-70C7-47E9-8FCF-AFDF0E8C8817}" dt="2019-07-05T14:43:49.881" v="1892" actId="1076"/>
          <ac:cxnSpMkLst>
            <pc:docMk/>
            <pc:sldMk cId="3045197972" sldId="262"/>
            <ac:cxnSpMk id="63" creationId="{CCC35CDB-4336-4E9E-9A4A-AA3F4C8A5FFD}"/>
          </ac:cxnSpMkLst>
        </pc:cxnChg>
        <pc:cxnChg chg="mod topLvl">
          <ac:chgData name="岩村　俊輔" userId="8b97448d-5f11-4575-ace7-dcc4b976693f" providerId="ADAL" clId="{6BB56C24-70C7-47E9-8FCF-AFDF0E8C8817}" dt="2019-07-05T14:43:39.706" v="1889" actId="165"/>
          <ac:cxnSpMkLst>
            <pc:docMk/>
            <pc:sldMk cId="3045197972" sldId="262"/>
            <ac:cxnSpMk id="66" creationId="{DE33ABD1-6928-4BEA-BE00-7AB6A7ED53EA}"/>
          </ac:cxnSpMkLst>
        </pc:cxnChg>
        <pc:cxnChg chg="mod topLvl">
          <ac:chgData name="岩村　俊輔" userId="8b97448d-5f11-4575-ace7-dcc4b976693f" providerId="ADAL" clId="{6BB56C24-70C7-47E9-8FCF-AFDF0E8C8817}" dt="2019-07-05T14:43:39.706" v="1889" actId="165"/>
          <ac:cxnSpMkLst>
            <pc:docMk/>
            <pc:sldMk cId="3045197972" sldId="262"/>
            <ac:cxnSpMk id="68" creationId="{224D9F9E-3C86-4092-B9DB-49B2856D3BE7}"/>
          </ac:cxnSpMkLst>
        </pc:cxnChg>
        <pc:cxnChg chg="mod topLvl">
          <ac:chgData name="岩村　俊輔" userId="8b97448d-5f11-4575-ace7-dcc4b976693f" providerId="ADAL" clId="{6BB56C24-70C7-47E9-8FCF-AFDF0E8C8817}" dt="2019-07-05T14:43:39.706" v="1889" actId="165"/>
          <ac:cxnSpMkLst>
            <pc:docMk/>
            <pc:sldMk cId="3045197972" sldId="262"/>
            <ac:cxnSpMk id="70" creationId="{D29473CA-98C9-49D3-9031-FA24BEC404DC}"/>
          </ac:cxnSpMkLst>
        </pc:cxnChg>
        <pc:cxnChg chg="mod topLvl">
          <ac:chgData name="岩村　俊輔" userId="8b97448d-5f11-4575-ace7-dcc4b976693f" providerId="ADAL" clId="{6BB56C24-70C7-47E9-8FCF-AFDF0E8C8817}" dt="2019-07-05T14:43:39.706" v="1889" actId="165"/>
          <ac:cxnSpMkLst>
            <pc:docMk/>
            <pc:sldMk cId="3045197972" sldId="262"/>
            <ac:cxnSpMk id="72" creationId="{3BD28870-2C14-4B36-B1BD-84720220CC0C}"/>
          </ac:cxnSpMkLst>
        </pc:cxnChg>
        <pc:cxnChg chg="mod topLvl">
          <ac:chgData name="岩村　俊輔" userId="8b97448d-5f11-4575-ace7-dcc4b976693f" providerId="ADAL" clId="{6BB56C24-70C7-47E9-8FCF-AFDF0E8C8817}" dt="2019-07-05T14:43:39.706" v="1889" actId="165"/>
          <ac:cxnSpMkLst>
            <pc:docMk/>
            <pc:sldMk cId="3045197972" sldId="262"/>
            <ac:cxnSpMk id="74" creationId="{BF768A1E-678E-449C-B91E-78EC221C143B}"/>
          </ac:cxnSpMkLst>
        </pc:cxnChg>
        <pc:cxnChg chg="mod topLvl">
          <ac:chgData name="岩村　俊輔" userId="8b97448d-5f11-4575-ace7-dcc4b976693f" providerId="ADAL" clId="{6BB56C24-70C7-47E9-8FCF-AFDF0E8C8817}" dt="2019-07-05T14:43:49.881" v="1892" actId="1076"/>
          <ac:cxnSpMkLst>
            <pc:docMk/>
            <pc:sldMk cId="3045197972" sldId="262"/>
            <ac:cxnSpMk id="75" creationId="{9F93E1DA-0096-4CCA-AEC2-5501A1D782CB}"/>
          </ac:cxnSpMkLst>
        </pc:cxnChg>
        <pc:cxnChg chg="mod topLvl">
          <ac:chgData name="岩村　俊輔" userId="8b97448d-5f11-4575-ace7-dcc4b976693f" providerId="ADAL" clId="{6BB56C24-70C7-47E9-8FCF-AFDF0E8C8817}" dt="2019-07-05T14:43:39.706" v="1889" actId="165"/>
          <ac:cxnSpMkLst>
            <pc:docMk/>
            <pc:sldMk cId="3045197972" sldId="262"/>
            <ac:cxnSpMk id="78" creationId="{135AEE2D-1B59-435D-B915-7A6BC627A9EE}"/>
          </ac:cxnSpMkLst>
        </pc:cxnChg>
        <pc:cxnChg chg="mod topLvl">
          <ac:chgData name="岩村　俊輔" userId="8b97448d-5f11-4575-ace7-dcc4b976693f" providerId="ADAL" clId="{6BB56C24-70C7-47E9-8FCF-AFDF0E8C8817}" dt="2019-07-05T14:43:39.706" v="1889" actId="165"/>
          <ac:cxnSpMkLst>
            <pc:docMk/>
            <pc:sldMk cId="3045197972" sldId="262"/>
            <ac:cxnSpMk id="79" creationId="{E4ED52A0-66AA-4D00-A7CD-424977B380D3}"/>
          </ac:cxnSpMkLst>
        </pc:cxnChg>
        <pc:cxnChg chg="mod topLvl">
          <ac:chgData name="岩村　俊輔" userId="8b97448d-5f11-4575-ace7-dcc4b976693f" providerId="ADAL" clId="{6BB56C24-70C7-47E9-8FCF-AFDF0E8C8817}" dt="2019-07-05T14:43:49.881" v="1892" actId="1076"/>
          <ac:cxnSpMkLst>
            <pc:docMk/>
            <pc:sldMk cId="3045197972" sldId="262"/>
            <ac:cxnSpMk id="82" creationId="{2AC5F96D-2A90-44F8-8409-A21A7801427E}"/>
          </ac:cxnSpMkLst>
        </pc:cxnChg>
        <pc:cxnChg chg="add mod">
          <ac:chgData name="岩村　俊輔" userId="8b97448d-5f11-4575-ace7-dcc4b976693f" providerId="ADAL" clId="{6BB56C24-70C7-47E9-8FCF-AFDF0E8C8817}" dt="2019-07-05T14:44:48.405" v="1900" actId="1076"/>
          <ac:cxnSpMkLst>
            <pc:docMk/>
            <pc:sldMk cId="3045197972" sldId="262"/>
            <ac:cxnSpMk id="93" creationId="{4E8E9CFC-0600-4086-B93B-E458E4BB496F}"/>
          </ac:cxnSpMkLst>
        </pc:cxnChg>
        <pc:cxnChg chg="add mod">
          <ac:chgData name="岩村　俊輔" userId="8b97448d-5f11-4575-ace7-dcc4b976693f" providerId="ADAL" clId="{6BB56C24-70C7-47E9-8FCF-AFDF0E8C8817}" dt="2019-07-05T14:44:48.405" v="1900" actId="1076"/>
          <ac:cxnSpMkLst>
            <pc:docMk/>
            <pc:sldMk cId="3045197972" sldId="262"/>
            <ac:cxnSpMk id="95" creationId="{D2F23DAF-DD31-4F54-B21D-8813B4376898}"/>
          </ac:cxnSpMkLst>
        </pc:cxnChg>
        <pc:cxnChg chg="add mod">
          <ac:chgData name="岩村　俊輔" userId="8b97448d-5f11-4575-ace7-dcc4b976693f" providerId="ADAL" clId="{6BB56C24-70C7-47E9-8FCF-AFDF0E8C8817}" dt="2019-07-05T14:44:48.405" v="1900" actId="1076"/>
          <ac:cxnSpMkLst>
            <pc:docMk/>
            <pc:sldMk cId="3045197972" sldId="262"/>
            <ac:cxnSpMk id="97" creationId="{119890AF-DBCE-4CE8-A8D8-CDFD659D82C9}"/>
          </ac:cxnSpMkLst>
        </pc:cxnChg>
        <pc:cxnChg chg="add mod">
          <ac:chgData name="岩村　俊輔" userId="8b97448d-5f11-4575-ace7-dcc4b976693f" providerId="ADAL" clId="{6BB56C24-70C7-47E9-8FCF-AFDF0E8C8817}" dt="2019-07-05T14:44:48.405" v="1900" actId="1076"/>
          <ac:cxnSpMkLst>
            <pc:docMk/>
            <pc:sldMk cId="3045197972" sldId="262"/>
            <ac:cxnSpMk id="99" creationId="{CB01DA90-58D9-449A-8636-3A363465CF93}"/>
          </ac:cxnSpMkLst>
        </pc:cxnChg>
        <pc:cxnChg chg="add mod">
          <ac:chgData name="岩村　俊輔" userId="8b97448d-5f11-4575-ace7-dcc4b976693f" providerId="ADAL" clId="{6BB56C24-70C7-47E9-8FCF-AFDF0E8C8817}" dt="2019-07-05T14:45:02.187" v="1901" actId="208"/>
          <ac:cxnSpMkLst>
            <pc:docMk/>
            <pc:sldMk cId="3045197972" sldId="262"/>
            <ac:cxnSpMk id="101" creationId="{D50293AF-B937-4B9D-87FF-CE36B96F4C45}"/>
          </ac:cxnSpMkLst>
        </pc:cxnChg>
        <pc:cxnChg chg="add mod">
          <ac:chgData name="岩村　俊輔" userId="8b97448d-5f11-4575-ace7-dcc4b976693f" providerId="ADAL" clId="{6BB56C24-70C7-47E9-8FCF-AFDF0E8C8817}" dt="2019-07-05T14:44:48.405" v="1900" actId="1076"/>
          <ac:cxnSpMkLst>
            <pc:docMk/>
            <pc:sldMk cId="3045197972" sldId="262"/>
            <ac:cxnSpMk id="103" creationId="{B394703E-CA55-4969-9FF3-851E24353A8B}"/>
          </ac:cxnSpMkLst>
        </pc:cxnChg>
        <pc:cxnChg chg="add mod">
          <ac:chgData name="岩村　俊輔" userId="8b97448d-5f11-4575-ace7-dcc4b976693f" providerId="ADAL" clId="{6BB56C24-70C7-47E9-8FCF-AFDF0E8C8817}" dt="2019-07-05T14:44:48.405" v="1900" actId="1076"/>
          <ac:cxnSpMkLst>
            <pc:docMk/>
            <pc:sldMk cId="3045197972" sldId="262"/>
            <ac:cxnSpMk id="104" creationId="{FC944609-D941-4114-AE8B-9404E13999B6}"/>
          </ac:cxnSpMkLst>
        </pc:cxnChg>
        <pc:cxnChg chg="add mod">
          <ac:chgData name="岩村　俊輔" userId="8b97448d-5f11-4575-ace7-dcc4b976693f" providerId="ADAL" clId="{6BB56C24-70C7-47E9-8FCF-AFDF0E8C8817}" dt="2019-07-05T14:45:55.249" v="1914" actId="14100"/>
          <ac:cxnSpMkLst>
            <pc:docMk/>
            <pc:sldMk cId="3045197972" sldId="262"/>
            <ac:cxnSpMk id="109" creationId="{CB099295-FAD8-496C-98B9-F79F3CBEB990}"/>
          </ac:cxnSpMkLst>
        </pc:cxnChg>
        <pc:cxnChg chg="add mod">
          <ac:chgData name="岩村　俊輔" userId="8b97448d-5f11-4575-ace7-dcc4b976693f" providerId="ADAL" clId="{6BB56C24-70C7-47E9-8FCF-AFDF0E8C8817}" dt="2019-07-05T14:45:52.465" v="1913" actId="14100"/>
          <ac:cxnSpMkLst>
            <pc:docMk/>
            <pc:sldMk cId="3045197972" sldId="262"/>
            <ac:cxnSpMk id="111" creationId="{8E6B3947-EBCF-4CB7-B04A-F1F5D75DDEE8}"/>
          </ac:cxnSpMkLst>
        </pc:cxnChg>
      </pc:sldChg>
      <pc:sldChg chg="add del">
        <pc:chgData name="岩村　俊輔" userId="8b97448d-5f11-4575-ace7-dcc4b976693f" providerId="ADAL" clId="{6BB56C24-70C7-47E9-8FCF-AFDF0E8C8817}" dt="2019-07-05T15:25:19.336" v="2341" actId="2696"/>
        <pc:sldMkLst>
          <pc:docMk/>
          <pc:sldMk cId="195092022" sldId="263"/>
        </pc:sldMkLst>
      </pc:sldChg>
      <pc:sldChg chg="delSp modSp add del">
        <pc:chgData name="岩村　俊輔" userId="8b97448d-5f11-4575-ace7-dcc4b976693f" providerId="ADAL" clId="{6BB56C24-70C7-47E9-8FCF-AFDF0E8C8817}" dt="2019-07-05T14:52:36.101" v="2334" actId="2696"/>
        <pc:sldMkLst>
          <pc:docMk/>
          <pc:sldMk cId="2190586552" sldId="263"/>
        </pc:sldMkLst>
        <pc:spChg chg="mod">
          <ac:chgData name="岩村　俊輔" userId="8b97448d-5f11-4575-ace7-dcc4b976693f" providerId="ADAL" clId="{6BB56C24-70C7-47E9-8FCF-AFDF0E8C8817}" dt="2019-07-05T14:51:39.717" v="2215" actId="20577"/>
          <ac:spMkLst>
            <pc:docMk/>
            <pc:sldMk cId="2190586552" sldId="263"/>
            <ac:spMk id="5" creationId="{FE927349-55D5-4815-85F4-04B076707804}"/>
          </ac:spMkLst>
        </pc:spChg>
        <pc:spChg chg="del">
          <ac:chgData name="岩村　俊輔" userId="8b97448d-5f11-4575-ace7-dcc4b976693f" providerId="ADAL" clId="{6BB56C24-70C7-47E9-8FCF-AFDF0E8C8817}" dt="2019-07-05T14:48:30.974" v="1936" actId="478"/>
          <ac:spMkLst>
            <pc:docMk/>
            <pc:sldMk cId="2190586552" sldId="263"/>
            <ac:spMk id="7" creationId="{8D69968A-5C26-4218-A662-1AE287C18254}"/>
          </ac:spMkLst>
        </pc:spChg>
        <pc:spChg chg="mod">
          <ac:chgData name="岩村　俊輔" userId="8b97448d-5f11-4575-ace7-dcc4b976693f" providerId="ADAL" clId="{6BB56C24-70C7-47E9-8FCF-AFDF0E8C8817}" dt="2019-07-05T14:48:28.195" v="1935" actId="20577"/>
          <ac:spMkLst>
            <pc:docMk/>
            <pc:sldMk cId="2190586552" sldId="263"/>
            <ac:spMk id="8" creationId="{66AE1872-33F8-4920-8810-05779D605E83}"/>
          </ac:spMkLst>
        </pc:spChg>
        <pc:spChg chg="del">
          <ac:chgData name="岩村　俊輔" userId="8b97448d-5f11-4575-ace7-dcc4b976693f" providerId="ADAL" clId="{6BB56C24-70C7-47E9-8FCF-AFDF0E8C8817}" dt="2019-07-05T14:48:33.568" v="1937" actId="478"/>
          <ac:spMkLst>
            <pc:docMk/>
            <pc:sldMk cId="2190586552" sldId="263"/>
            <ac:spMk id="9" creationId="{74764EA1-9F33-4E54-A8CB-E18D0A1857F8}"/>
          </ac:spMkLst>
        </pc:spChg>
        <pc:picChg chg="del">
          <ac:chgData name="岩村　俊輔" userId="8b97448d-5f11-4575-ace7-dcc4b976693f" providerId="ADAL" clId="{6BB56C24-70C7-47E9-8FCF-AFDF0E8C8817}" dt="2019-07-05T14:48:33.568" v="1937" actId="478"/>
          <ac:picMkLst>
            <pc:docMk/>
            <pc:sldMk cId="2190586552" sldId="263"/>
            <ac:picMk id="4" creationId="{8FD87F7D-B451-40E9-8C2E-D3A429987198}"/>
          </ac:picMkLst>
        </pc:picChg>
      </pc:sldChg>
      <pc:sldChg chg="addSp delSp modSp add">
        <pc:chgData name="岩村　俊輔" userId="8b97448d-5f11-4575-ace7-dcc4b976693f" providerId="ADAL" clId="{6BB56C24-70C7-47E9-8FCF-AFDF0E8C8817}" dt="2019-07-05T15:36:53.414" v="2576" actId="20577"/>
        <pc:sldMkLst>
          <pc:docMk/>
          <pc:sldMk cId="4009038650" sldId="263"/>
        </pc:sldMkLst>
        <pc:spChg chg="mod">
          <ac:chgData name="岩村　俊輔" userId="8b97448d-5f11-4575-ace7-dcc4b976693f" providerId="ADAL" clId="{6BB56C24-70C7-47E9-8FCF-AFDF0E8C8817}" dt="2019-07-05T15:36:53.414" v="2576" actId="20577"/>
          <ac:spMkLst>
            <pc:docMk/>
            <pc:sldMk cId="4009038650" sldId="263"/>
            <ac:spMk id="8" creationId="{66AE1872-33F8-4920-8810-05779D605E83}"/>
          </ac:spMkLst>
        </pc:spChg>
        <pc:spChg chg="mod topLvl">
          <ac:chgData name="岩村　俊輔" userId="8b97448d-5f11-4575-ace7-dcc4b976693f" providerId="ADAL" clId="{6BB56C24-70C7-47E9-8FCF-AFDF0E8C8817}" dt="2019-07-05T15:27:29.620" v="2366" actId="165"/>
          <ac:spMkLst>
            <pc:docMk/>
            <pc:sldMk cId="4009038650" sldId="263"/>
            <ac:spMk id="9" creationId="{714A0B61-7417-46F1-B6D3-3A651AB9F214}"/>
          </ac:spMkLst>
        </pc:spChg>
        <pc:spChg chg="mod topLvl">
          <ac:chgData name="岩村　俊輔" userId="8b97448d-5f11-4575-ace7-dcc4b976693f" providerId="ADAL" clId="{6BB56C24-70C7-47E9-8FCF-AFDF0E8C8817}" dt="2019-07-05T15:27:29.620" v="2366" actId="165"/>
          <ac:spMkLst>
            <pc:docMk/>
            <pc:sldMk cId="4009038650" sldId="263"/>
            <ac:spMk id="13" creationId="{F491AA4D-4850-43C4-8B92-70CD8E305901}"/>
          </ac:spMkLst>
        </pc:spChg>
        <pc:spChg chg="mod topLvl">
          <ac:chgData name="岩村　俊輔" userId="8b97448d-5f11-4575-ace7-dcc4b976693f" providerId="ADAL" clId="{6BB56C24-70C7-47E9-8FCF-AFDF0E8C8817}" dt="2019-07-05T15:27:40.518" v="2370" actId="14100"/>
          <ac:spMkLst>
            <pc:docMk/>
            <pc:sldMk cId="4009038650" sldId="263"/>
            <ac:spMk id="14" creationId="{240E73E6-9E71-48C8-8FDB-6DF48AF6306F}"/>
          </ac:spMkLst>
        </pc:spChg>
        <pc:spChg chg="mod topLvl">
          <ac:chgData name="岩村　俊輔" userId="8b97448d-5f11-4575-ace7-dcc4b976693f" providerId="ADAL" clId="{6BB56C24-70C7-47E9-8FCF-AFDF0E8C8817}" dt="2019-07-05T15:27:29.620" v="2366" actId="165"/>
          <ac:spMkLst>
            <pc:docMk/>
            <pc:sldMk cId="4009038650" sldId="263"/>
            <ac:spMk id="15" creationId="{8C850A12-F007-4144-8546-8F9EE4C353D6}"/>
          </ac:spMkLst>
        </pc:spChg>
        <pc:spChg chg="mod topLvl">
          <ac:chgData name="岩村　俊輔" userId="8b97448d-5f11-4575-ace7-dcc4b976693f" providerId="ADAL" clId="{6BB56C24-70C7-47E9-8FCF-AFDF0E8C8817}" dt="2019-07-05T15:27:29.620" v="2366" actId="165"/>
          <ac:spMkLst>
            <pc:docMk/>
            <pc:sldMk cId="4009038650" sldId="263"/>
            <ac:spMk id="17" creationId="{61276AAC-5E08-4C11-A622-E088FD3B6937}"/>
          </ac:spMkLst>
        </pc:spChg>
        <pc:spChg chg="mod topLvl">
          <ac:chgData name="岩村　俊輔" userId="8b97448d-5f11-4575-ace7-dcc4b976693f" providerId="ADAL" clId="{6BB56C24-70C7-47E9-8FCF-AFDF0E8C8817}" dt="2019-07-05T15:27:29.620" v="2366" actId="165"/>
          <ac:spMkLst>
            <pc:docMk/>
            <pc:sldMk cId="4009038650" sldId="263"/>
            <ac:spMk id="18" creationId="{FBD464D0-54E0-46D9-BEC4-64B4D176E838}"/>
          </ac:spMkLst>
        </pc:spChg>
        <pc:spChg chg="mod topLvl">
          <ac:chgData name="岩村　俊輔" userId="8b97448d-5f11-4575-ace7-dcc4b976693f" providerId="ADAL" clId="{6BB56C24-70C7-47E9-8FCF-AFDF0E8C8817}" dt="2019-07-05T15:27:29.620" v="2366" actId="165"/>
          <ac:spMkLst>
            <pc:docMk/>
            <pc:sldMk cId="4009038650" sldId="263"/>
            <ac:spMk id="20" creationId="{E98FAA34-E6DC-4C4A-A4C3-12B53C7ABAD7}"/>
          </ac:spMkLst>
        </pc:spChg>
        <pc:spChg chg="mod topLvl">
          <ac:chgData name="岩村　俊輔" userId="8b97448d-5f11-4575-ace7-dcc4b976693f" providerId="ADAL" clId="{6BB56C24-70C7-47E9-8FCF-AFDF0E8C8817}" dt="2019-07-05T15:27:29.620" v="2366" actId="165"/>
          <ac:spMkLst>
            <pc:docMk/>
            <pc:sldMk cId="4009038650" sldId="263"/>
            <ac:spMk id="22" creationId="{4C694F63-2443-47AB-BA7F-248E44D5B87D}"/>
          </ac:spMkLst>
        </pc:spChg>
        <pc:spChg chg="mod topLvl">
          <ac:chgData name="岩村　俊輔" userId="8b97448d-5f11-4575-ace7-dcc4b976693f" providerId="ADAL" clId="{6BB56C24-70C7-47E9-8FCF-AFDF0E8C8817}" dt="2019-07-05T15:27:29.620" v="2366" actId="165"/>
          <ac:spMkLst>
            <pc:docMk/>
            <pc:sldMk cId="4009038650" sldId="263"/>
            <ac:spMk id="24" creationId="{B9CAC738-CF85-4B5C-A230-EB690FF60F1D}"/>
          </ac:spMkLst>
        </pc:spChg>
        <pc:spChg chg="mod topLvl">
          <ac:chgData name="岩村　俊輔" userId="8b97448d-5f11-4575-ace7-dcc4b976693f" providerId="ADAL" clId="{6BB56C24-70C7-47E9-8FCF-AFDF0E8C8817}" dt="2019-07-05T15:27:29.620" v="2366" actId="165"/>
          <ac:spMkLst>
            <pc:docMk/>
            <pc:sldMk cId="4009038650" sldId="263"/>
            <ac:spMk id="26" creationId="{EC59D47D-3472-4133-9909-7AC9C5A98B6A}"/>
          </ac:spMkLst>
        </pc:spChg>
        <pc:spChg chg="mod topLvl">
          <ac:chgData name="岩村　俊輔" userId="8b97448d-5f11-4575-ace7-dcc4b976693f" providerId="ADAL" clId="{6BB56C24-70C7-47E9-8FCF-AFDF0E8C8817}" dt="2019-07-05T15:27:29.620" v="2366" actId="165"/>
          <ac:spMkLst>
            <pc:docMk/>
            <pc:sldMk cId="4009038650" sldId="263"/>
            <ac:spMk id="28" creationId="{1FD66E8F-BDAC-4946-AEF7-A91EA7ADFF8C}"/>
          </ac:spMkLst>
        </pc:spChg>
        <pc:spChg chg="mod topLvl">
          <ac:chgData name="岩村　俊輔" userId="8b97448d-5f11-4575-ace7-dcc4b976693f" providerId="ADAL" clId="{6BB56C24-70C7-47E9-8FCF-AFDF0E8C8817}" dt="2019-07-05T15:29:55.380" v="2392" actId="1076"/>
          <ac:spMkLst>
            <pc:docMk/>
            <pc:sldMk cId="4009038650" sldId="263"/>
            <ac:spMk id="34" creationId="{87706D42-4007-4489-8F83-112633AF5AF5}"/>
          </ac:spMkLst>
        </pc:spChg>
        <pc:spChg chg="mod topLvl">
          <ac:chgData name="岩村　俊輔" userId="8b97448d-5f11-4575-ace7-dcc4b976693f" providerId="ADAL" clId="{6BB56C24-70C7-47E9-8FCF-AFDF0E8C8817}" dt="2019-07-05T15:30:26.324" v="2397" actId="1076"/>
          <ac:spMkLst>
            <pc:docMk/>
            <pc:sldMk cId="4009038650" sldId="263"/>
            <ac:spMk id="35" creationId="{3AB60BD7-CC69-44D0-B724-C6B1B06FC559}"/>
          </ac:spMkLst>
        </pc:spChg>
        <pc:spChg chg="mod topLvl">
          <ac:chgData name="岩村　俊輔" userId="8b97448d-5f11-4575-ace7-dcc4b976693f" providerId="ADAL" clId="{6BB56C24-70C7-47E9-8FCF-AFDF0E8C8817}" dt="2019-07-05T15:29:26.869" v="2389" actId="1076"/>
          <ac:spMkLst>
            <pc:docMk/>
            <pc:sldMk cId="4009038650" sldId="263"/>
            <ac:spMk id="36" creationId="{6DCA9A01-A3AE-418D-8D55-EC44B1966CD3}"/>
          </ac:spMkLst>
        </pc:spChg>
        <pc:spChg chg="mod topLvl">
          <ac:chgData name="岩村　俊輔" userId="8b97448d-5f11-4575-ace7-dcc4b976693f" providerId="ADAL" clId="{6BB56C24-70C7-47E9-8FCF-AFDF0E8C8817}" dt="2019-07-05T15:29:26.869" v="2389" actId="1076"/>
          <ac:spMkLst>
            <pc:docMk/>
            <pc:sldMk cId="4009038650" sldId="263"/>
            <ac:spMk id="37" creationId="{1F8F710B-C06B-4E06-8F54-CE420DB07E13}"/>
          </ac:spMkLst>
        </pc:spChg>
        <pc:spChg chg="mod topLvl">
          <ac:chgData name="岩村　俊輔" userId="8b97448d-5f11-4575-ace7-dcc4b976693f" providerId="ADAL" clId="{6BB56C24-70C7-47E9-8FCF-AFDF0E8C8817}" dt="2019-07-05T15:29:26.869" v="2389" actId="1076"/>
          <ac:spMkLst>
            <pc:docMk/>
            <pc:sldMk cId="4009038650" sldId="263"/>
            <ac:spMk id="40" creationId="{2A972505-94D4-4587-AF0A-84F8CFDC7F35}"/>
          </ac:spMkLst>
        </pc:spChg>
        <pc:spChg chg="mod topLvl">
          <ac:chgData name="岩村　俊輔" userId="8b97448d-5f11-4575-ace7-dcc4b976693f" providerId="ADAL" clId="{6BB56C24-70C7-47E9-8FCF-AFDF0E8C8817}" dt="2019-07-05T15:27:31.126" v="2367" actId="165"/>
          <ac:spMkLst>
            <pc:docMk/>
            <pc:sldMk cId="4009038650" sldId="263"/>
            <ac:spMk id="45" creationId="{FBA067A9-1601-47C9-BE84-198667E3078C}"/>
          </ac:spMkLst>
        </pc:spChg>
        <pc:spChg chg="mod topLvl">
          <ac:chgData name="岩村　俊輔" userId="8b97448d-5f11-4575-ace7-dcc4b976693f" providerId="ADAL" clId="{6BB56C24-70C7-47E9-8FCF-AFDF0E8C8817}" dt="2019-07-05T15:27:31.126" v="2367" actId="165"/>
          <ac:spMkLst>
            <pc:docMk/>
            <pc:sldMk cId="4009038650" sldId="263"/>
            <ac:spMk id="48" creationId="{3072A9C6-571A-455E-9FE7-306597C565DF}"/>
          </ac:spMkLst>
        </pc:spChg>
        <pc:spChg chg="mod topLvl">
          <ac:chgData name="岩村　俊輔" userId="8b97448d-5f11-4575-ace7-dcc4b976693f" providerId="ADAL" clId="{6BB56C24-70C7-47E9-8FCF-AFDF0E8C8817}" dt="2019-07-05T15:33:28.852" v="2410" actId="14100"/>
          <ac:spMkLst>
            <pc:docMk/>
            <pc:sldMk cId="4009038650" sldId="263"/>
            <ac:spMk id="49" creationId="{DE7E6A65-293C-4773-BFBC-F4D874055C54}"/>
          </ac:spMkLst>
        </pc:spChg>
        <pc:spChg chg="mod topLvl">
          <ac:chgData name="岩村　俊輔" userId="8b97448d-5f11-4575-ace7-dcc4b976693f" providerId="ADAL" clId="{6BB56C24-70C7-47E9-8FCF-AFDF0E8C8817}" dt="2019-07-05T15:27:31.126" v="2367" actId="165"/>
          <ac:spMkLst>
            <pc:docMk/>
            <pc:sldMk cId="4009038650" sldId="263"/>
            <ac:spMk id="50" creationId="{01E29B46-3BC5-48CF-8804-5169AF153C87}"/>
          </ac:spMkLst>
        </pc:spChg>
        <pc:spChg chg="mod topLvl">
          <ac:chgData name="岩村　俊輔" userId="8b97448d-5f11-4575-ace7-dcc4b976693f" providerId="ADAL" clId="{6BB56C24-70C7-47E9-8FCF-AFDF0E8C8817}" dt="2019-07-05T15:27:31.126" v="2367" actId="165"/>
          <ac:spMkLst>
            <pc:docMk/>
            <pc:sldMk cId="4009038650" sldId="263"/>
            <ac:spMk id="52" creationId="{5AB00882-05F0-4833-9785-82A548BBC1D7}"/>
          </ac:spMkLst>
        </pc:spChg>
        <pc:spChg chg="mod topLvl">
          <ac:chgData name="岩村　俊輔" userId="8b97448d-5f11-4575-ace7-dcc4b976693f" providerId="ADAL" clId="{6BB56C24-70C7-47E9-8FCF-AFDF0E8C8817}" dt="2019-07-05T15:27:31.126" v="2367" actId="165"/>
          <ac:spMkLst>
            <pc:docMk/>
            <pc:sldMk cId="4009038650" sldId="263"/>
            <ac:spMk id="53" creationId="{2CF80573-2122-4008-AC48-516BB6FD6D98}"/>
          </ac:spMkLst>
        </pc:spChg>
        <pc:spChg chg="mod topLvl">
          <ac:chgData name="岩村　俊輔" userId="8b97448d-5f11-4575-ace7-dcc4b976693f" providerId="ADAL" clId="{6BB56C24-70C7-47E9-8FCF-AFDF0E8C8817}" dt="2019-07-05T15:27:31.126" v="2367" actId="165"/>
          <ac:spMkLst>
            <pc:docMk/>
            <pc:sldMk cId="4009038650" sldId="263"/>
            <ac:spMk id="55" creationId="{A9BBED7D-6434-4429-991D-AE555931D736}"/>
          </ac:spMkLst>
        </pc:spChg>
        <pc:spChg chg="mod topLvl">
          <ac:chgData name="岩村　俊輔" userId="8b97448d-5f11-4575-ace7-dcc4b976693f" providerId="ADAL" clId="{6BB56C24-70C7-47E9-8FCF-AFDF0E8C8817}" dt="2019-07-05T15:27:31.126" v="2367" actId="165"/>
          <ac:spMkLst>
            <pc:docMk/>
            <pc:sldMk cId="4009038650" sldId="263"/>
            <ac:spMk id="57" creationId="{70068A74-4895-4DCF-A46B-8E891C2FD3E7}"/>
          </ac:spMkLst>
        </pc:spChg>
        <pc:spChg chg="mod topLvl">
          <ac:chgData name="岩村　俊輔" userId="8b97448d-5f11-4575-ace7-dcc4b976693f" providerId="ADAL" clId="{6BB56C24-70C7-47E9-8FCF-AFDF0E8C8817}" dt="2019-07-05T15:27:31.126" v="2367" actId="165"/>
          <ac:spMkLst>
            <pc:docMk/>
            <pc:sldMk cId="4009038650" sldId="263"/>
            <ac:spMk id="59" creationId="{6B8DEE20-D45C-4A7F-93EE-1695C5CC67C4}"/>
          </ac:spMkLst>
        </pc:spChg>
        <pc:spChg chg="mod topLvl">
          <ac:chgData name="岩村　俊輔" userId="8b97448d-5f11-4575-ace7-dcc4b976693f" providerId="ADAL" clId="{6BB56C24-70C7-47E9-8FCF-AFDF0E8C8817}" dt="2019-07-05T15:27:31.126" v="2367" actId="165"/>
          <ac:spMkLst>
            <pc:docMk/>
            <pc:sldMk cId="4009038650" sldId="263"/>
            <ac:spMk id="61" creationId="{D9387C8E-8CC9-4CD8-A0ED-23965D8A9F70}"/>
          </ac:spMkLst>
        </pc:spChg>
        <pc:spChg chg="mod topLvl">
          <ac:chgData name="岩村　俊輔" userId="8b97448d-5f11-4575-ace7-dcc4b976693f" providerId="ADAL" clId="{6BB56C24-70C7-47E9-8FCF-AFDF0E8C8817}" dt="2019-07-05T15:27:31.126" v="2367" actId="165"/>
          <ac:spMkLst>
            <pc:docMk/>
            <pc:sldMk cId="4009038650" sldId="263"/>
            <ac:spMk id="63" creationId="{78197C1C-314D-4382-A02F-9D8D498382B9}"/>
          </ac:spMkLst>
        </pc:spChg>
        <pc:spChg chg="mod topLvl">
          <ac:chgData name="岩村　俊輔" userId="8b97448d-5f11-4575-ace7-dcc4b976693f" providerId="ADAL" clId="{6BB56C24-70C7-47E9-8FCF-AFDF0E8C8817}" dt="2019-07-05T15:34:08.626" v="2438" actId="20577"/>
          <ac:spMkLst>
            <pc:docMk/>
            <pc:sldMk cId="4009038650" sldId="263"/>
            <ac:spMk id="69" creationId="{5CFA0D17-DEBB-4174-905F-A02806C05682}"/>
          </ac:spMkLst>
        </pc:spChg>
        <pc:spChg chg="mod topLvl">
          <ac:chgData name="岩村　俊輔" userId="8b97448d-5f11-4575-ace7-dcc4b976693f" providerId="ADAL" clId="{6BB56C24-70C7-47E9-8FCF-AFDF0E8C8817}" dt="2019-07-05T15:34:11.559" v="2439" actId="1076"/>
          <ac:spMkLst>
            <pc:docMk/>
            <pc:sldMk cId="4009038650" sldId="263"/>
            <ac:spMk id="70" creationId="{C802B519-5081-411B-9FCE-05E0348BB7CA}"/>
          </ac:spMkLst>
        </pc:spChg>
        <pc:spChg chg="mod topLvl">
          <ac:chgData name="岩村　俊輔" userId="8b97448d-5f11-4575-ace7-dcc4b976693f" providerId="ADAL" clId="{6BB56C24-70C7-47E9-8FCF-AFDF0E8C8817}" dt="2019-07-05T15:33:38.366" v="2411" actId="1076"/>
          <ac:spMkLst>
            <pc:docMk/>
            <pc:sldMk cId="4009038650" sldId="263"/>
            <ac:spMk id="71" creationId="{ACE83CDC-3B5D-4F29-A19F-B23F25B6A6DF}"/>
          </ac:spMkLst>
        </pc:spChg>
        <pc:spChg chg="mod topLvl">
          <ac:chgData name="岩村　俊輔" userId="8b97448d-5f11-4575-ace7-dcc4b976693f" providerId="ADAL" clId="{6BB56C24-70C7-47E9-8FCF-AFDF0E8C8817}" dt="2019-07-05T15:35:06.572" v="2450" actId="1076"/>
          <ac:spMkLst>
            <pc:docMk/>
            <pc:sldMk cId="4009038650" sldId="263"/>
            <ac:spMk id="72" creationId="{6D93A771-A67F-412A-9E18-F98EE34FB75C}"/>
          </ac:spMkLst>
        </pc:spChg>
        <pc:spChg chg="mod topLvl">
          <ac:chgData name="岩村　俊輔" userId="8b97448d-5f11-4575-ace7-dcc4b976693f" providerId="ADAL" clId="{6BB56C24-70C7-47E9-8FCF-AFDF0E8C8817}" dt="2019-07-05T15:35:10.502" v="2451" actId="1076"/>
          <ac:spMkLst>
            <pc:docMk/>
            <pc:sldMk cId="4009038650" sldId="263"/>
            <ac:spMk id="75" creationId="{B31F9A61-CFD7-4075-9A68-10E28C11D568}"/>
          </ac:spMkLst>
        </pc:spChg>
        <pc:spChg chg="mod">
          <ac:chgData name="岩村　俊輔" userId="8b97448d-5f11-4575-ace7-dcc4b976693f" providerId="ADAL" clId="{6BB56C24-70C7-47E9-8FCF-AFDF0E8C8817}" dt="2019-07-05T15:33:20.126" v="2408" actId="1076"/>
          <ac:spMkLst>
            <pc:docMk/>
            <pc:sldMk cId="4009038650" sldId="263"/>
            <ac:spMk id="76" creationId="{05D2BFE6-30A2-4C60-A53E-E037D02D0D3D}"/>
          </ac:spMkLst>
        </pc:spChg>
        <pc:spChg chg="add mod">
          <ac:chgData name="岩村　俊輔" userId="8b97448d-5f11-4575-ace7-dcc4b976693f" providerId="ADAL" clId="{6BB56C24-70C7-47E9-8FCF-AFDF0E8C8817}" dt="2019-07-05T15:30:30.473" v="2398" actId="571"/>
          <ac:spMkLst>
            <pc:docMk/>
            <pc:sldMk cId="4009038650" sldId="263"/>
            <ac:spMk id="80" creationId="{88615A9A-06EE-4C81-B936-05683F482AD4}"/>
          </ac:spMkLst>
        </pc:spChg>
        <pc:spChg chg="add mod">
          <ac:chgData name="岩村　俊輔" userId="8b97448d-5f11-4575-ace7-dcc4b976693f" providerId="ADAL" clId="{6BB56C24-70C7-47E9-8FCF-AFDF0E8C8817}" dt="2019-07-05T15:31:53.717" v="2403" actId="1076"/>
          <ac:spMkLst>
            <pc:docMk/>
            <pc:sldMk cId="4009038650" sldId="263"/>
            <ac:spMk id="82" creationId="{3D56FE1D-DC59-4D05-B964-0917B0BF9332}"/>
          </ac:spMkLst>
        </pc:spChg>
        <pc:spChg chg="add mod">
          <ac:chgData name="岩村　俊輔" userId="8b97448d-5f11-4575-ace7-dcc4b976693f" providerId="ADAL" clId="{6BB56C24-70C7-47E9-8FCF-AFDF0E8C8817}" dt="2019-07-05T15:32:17.005" v="2407" actId="207"/>
          <ac:spMkLst>
            <pc:docMk/>
            <pc:sldMk cId="4009038650" sldId="263"/>
            <ac:spMk id="83" creationId="{5AF76FF2-1228-440B-B671-E066F925C84C}"/>
          </ac:spMkLst>
        </pc:spChg>
        <pc:spChg chg="mod">
          <ac:chgData name="岩村　俊輔" userId="8b97448d-5f11-4575-ace7-dcc4b976693f" providerId="ADAL" clId="{6BB56C24-70C7-47E9-8FCF-AFDF0E8C8817}" dt="2019-07-05T15:35:04.092" v="2449" actId="1076"/>
          <ac:spMkLst>
            <pc:docMk/>
            <pc:sldMk cId="4009038650" sldId="263"/>
            <ac:spMk id="86" creationId="{CA5D028E-35FA-4769-9C3C-FAF436011BA4}"/>
          </ac:spMkLst>
        </pc:spChg>
        <pc:spChg chg="del mod">
          <ac:chgData name="岩村　俊輔" userId="8b97448d-5f11-4575-ace7-dcc4b976693f" providerId="ADAL" clId="{6BB56C24-70C7-47E9-8FCF-AFDF0E8C8817}" dt="2019-07-05T15:31:10.284" v="2399" actId="478"/>
          <ac:spMkLst>
            <pc:docMk/>
            <pc:sldMk cId="4009038650" sldId="263"/>
            <ac:spMk id="87" creationId="{6D205B74-DD26-4547-AF0B-24756C6F8074}"/>
          </ac:spMkLst>
        </pc:spChg>
        <pc:spChg chg="mod">
          <ac:chgData name="岩村　俊輔" userId="8b97448d-5f11-4575-ace7-dcc4b976693f" providerId="ADAL" clId="{6BB56C24-70C7-47E9-8FCF-AFDF0E8C8817}" dt="2019-07-05T15:31:56.029" v="2404" actId="1076"/>
          <ac:spMkLst>
            <pc:docMk/>
            <pc:sldMk cId="4009038650" sldId="263"/>
            <ac:spMk id="88" creationId="{4E0BC653-5C06-4CBB-B83C-1AAF02230E11}"/>
          </ac:spMkLst>
        </pc:spChg>
        <pc:spChg chg="add mod">
          <ac:chgData name="岩村　俊輔" userId="8b97448d-5f11-4575-ace7-dcc4b976693f" providerId="ADAL" clId="{6BB56C24-70C7-47E9-8FCF-AFDF0E8C8817}" dt="2019-07-05T15:34:33.424" v="2444" actId="571"/>
          <ac:spMkLst>
            <pc:docMk/>
            <pc:sldMk cId="4009038650" sldId="263"/>
            <ac:spMk id="91" creationId="{E4B6566D-B79F-4C02-B8C7-136BA5973244}"/>
          </ac:spMkLst>
        </pc:spChg>
        <pc:spChg chg="add mod">
          <ac:chgData name="岩村　俊輔" userId="8b97448d-5f11-4575-ace7-dcc4b976693f" providerId="ADAL" clId="{6BB56C24-70C7-47E9-8FCF-AFDF0E8C8817}" dt="2019-07-05T15:35:19.518" v="2455" actId="1076"/>
          <ac:spMkLst>
            <pc:docMk/>
            <pc:sldMk cId="4009038650" sldId="263"/>
            <ac:spMk id="93" creationId="{253D4958-ED32-4E26-8E97-8AFF7D042334}"/>
          </ac:spMkLst>
        </pc:spChg>
        <pc:spChg chg="add mod">
          <ac:chgData name="岩村　俊輔" userId="8b97448d-5f11-4575-ace7-dcc4b976693f" providerId="ADAL" clId="{6BB56C24-70C7-47E9-8FCF-AFDF0E8C8817}" dt="2019-07-05T15:35:33.470" v="2458" actId="207"/>
          <ac:spMkLst>
            <pc:docMk/>
            <pc:sldMk cId="4009038650" sldId="263"/>
            <ac:spMk id="94" creationId="{8ACED81E-1CAA-4CAD-A726-542400615510}"/>
          </ac:spMkLst>
        </pc:spChg>
        <pc:grpChg chg="del">
          <ac:chgData name="岩村　俊輔" userId="8b97448d-5f11-4575-ace7-dcc4b976693f" providerId="ADAL" clId="{6BB56C24-70C7-47E9-8FCF-AFDF0E8C8817}" dt="2019-07-05T15:27:29.620" v="2366" actId="165"/>
          <ac:grpSpMkLst>
            <pc:docMk/>
            <pc:sldMk cId="4009038650" sldId="263"/>
            <ac:grpSpMk id="41" creationId="{A554CF38-553E-4342-91FD-DCCA91BFAAEA}"/>
          </ac:grpSpMkLst>
        </pc:grpChg>
        <pc:grpChg chg="del">
          <ac:chgData name="岩村　俊輔" userId="8b97448d-5f11-4575-ace7-dcc4b976693f" providerId="ADAL" clId="{6BB56C24-70C7-47E9-8FCF-AFDF0E8C8817}" dt="2019-07-05T15:27:31.126" v="2367" actId="165"/>
          <ac:grpSpMkLst>
            <pc:docMk/>
            <pc:sldMk cId="4009038650" sldId="263"/>
            <ac:grpSpMk id="42" creationId="{0C538EE6-2FE4-431F-907A-C69C00EB9CB5}"/>
          </ac:grpSpMkLst>
        </pc:grpChg>
        <pc:picChg chg="mod topLvl modCrop">
          <ac:chgData name="岩村　俊輔" userId="8b97448d-5f11-4575-ace7-dcc4b976693f" providerId="ADAL" clId="{6BB56C24-70C7-47E9-8FCF-AFDF0E8C8817}" dt="2019-07-05T15:28:01.229" v="2375" actId="732"/>
          <ac:picMkLst>
            <pc:docMk/>
            <pc:sldMk cId="4009038650" sldId="263"/>
            <ac:picMk id="6" creationId="{172E5E19-D105-43D7-A11D-6D2BF949C355}"/>
          </ac:picMkLst>
        </pc:picChg>
        <pc:picChg chg="mod topLvl modCrop">
          <ac:chgData name="岩村　俊輔" userId="8b97448d-5f11-4575-ace7-dcc4b976693f" providerId="ADAL" clId="{6BB56C24-70C7-47E9-8FCF-AFDF0E8C8817}" dt="2019-07-05T15:29:11.166" v="2388" actId="732"/>
          <ac:picMkLst>
            <pc:docMk/>
            <pc:sldMk cId="4009038650" sldId="263"/>
            <ac:picMk id="7" creationId="{DD07C000-9BAA-45DA-86A8-17DE540086D9}"/>
          </ac:picMkLst>
        </pc:picChg>
        <pc:picChg chg="mod topLvl">
          <ac:chgData name="岩村　俊輔" userId="8b97448d-5f11-4575-ace7-dcc4b976693f" providerId="ADAL" clId="{6BB56C24-70C7-47E9-8FCF-AFDF0E8C8817}" dt="2019-07-05T15:33:24.350" v="2409" actId="14100"/>
          <ac:picMkLst>
            <pc:docMk/>
            <pc:sldMk cId="4009038650" sldId="263"/>
            <ac:picMk id="43" creationId="{8900050C-020F-4FFD-8674-EB64B81B7210}"/>
          </ac:picMkLst>
        </pc:picChg>
        <pc:picChg chg="mod topLvl">
          <ac:chgData name="岩村　俊輔" userId="8b97448d-5f11-4575-ace7-dcc4b976693f" providerId="ADAL" clId="{6BB56C24-70C7-47E9-8FCF-AFDF0E8C8817}" dt="2019-07-05T15:27:31.126" v="2367" actId="165"/>
          <ac:picMkLst>
            <pc:docMk/>
            <pc:sldMk cId="4009038650" sldId="263"/>
            <ac:picMk id="44" creationId="{48B38E7D-8421-4D77-87C6-9405E5150918}"/>
          </ac:picMkLst>
        </pc:picChg>
        <pc:picChg chg="add mod">
          <ac:chgData name="岩村　俊輔" userId="8b97448d-5f11-4575-ace7-dcc4b976693f" providerId="ADAL" clId="{6BB56C24-70C7-47E9-8FCF-AFDF0E8C8817}" dt="2019-07-05T15:33:46.797" v="2413" actId="571"/>
          <ac:picMkLst>
            <pc:docMk/>
            <pc:sldMk cId="4009038650" sldId="263"/>
            <ac:picMk id="85" creationId="{08A08BC7-BAF8-40DA-B0C5-060A6A9B99F3}"/>
          </ac:picMkLst>
        </pc:picChg>
        <pc:picChg chg="add mod">
          <ac:chgData name="岩村　俊輔" userId="8b97448d-5f11-4575-ace7-dcc4b976693f" providerId="ADAL" clId="{6BB56C24-70C7-47E9-8FCF-AFDF0E8C8817}" dt="2019-07-05T15:33:50.077" v="2415" actId="571"/>
          <ac:picMkLst>
            <pc:docMk/>
            <pc:sldMk cId="4009038650" sldId="263"/>
            <ac:picMk id="89" creationId="{8CDFCD0B-DD7F-49E5-96EB-298F6DA98903}"/>
          </ac:picMkLst>
        </pc:picChg>
        <pc:cxnChg chg="mod topLvl">
          <ac:chgData name="岩村　俊輔" userId="8b97448d-5f11-4575-ace7-dcc4b976693f" providerId="ADAL" clId="{6BB56C24-70C7-47E9-8FCF-AFDF0E8C8817}" dt="2019-07-05T15:27:29.620" v="2366" actId="165"/>
          <ac:cxnSpMkLst>
            <pc:docMk/>
            <pc:sldMk cId="4009038650" sldId="263"/>
            <ac:cxnSpMk id="10" creationId="{E2A34FC5-7FD7-48E2-AE01-56FCCC1EF1E5}"/>
          </ac:cxnSpMkLst>
        </pc:cxnChg>
        <pc:cxnChg chg="mod topLvl">
          <ac:chgData name="岩村　俊輔" userId="8b97448d-5f11-4575-ace7-dcc4b976693f" providerId="ADAL" clId="{6BB56C24-70C7-47E9-8FCF-AFDF0E8C8817}" dt="2019-07-05T15:27:29.620" v="2366" actId="165"/>
          <ac:cxnSpMkLst>
            <pc:docMk/>
            <pc:sldMk cId="4009038650" sldId="263"/>
            <ac:cxnSpMk id="11" creationId="{2C2B150A-9B17-482C-963D-C229CF478F3F}"/>
          </ac:cxnSpMkLst>
        </pc:cxnChg>
        <pc:cxnChg chg="mod topLvl">
          <ac:chgData name="岩村　俊輔" userId="8b97448d-5f11-4575-ace7-dcc4b976693f" providerId="ADAL" clId="{6BB56C24-70C7-47E9-8FCF-AFDF0E8C8817}" dt="2019-07-05T15:27:29.620" v="2366" actId="165"/>
          <ac:cxnSpMkLst>
            <pc:docMk/>
            <pc:sldMk cId="4009038650" sldId="263"/>
            <ac:cxnSpMk id="16" creationId="{BA834C9F-897F-49D7-A15A-81C436526672}"/>
          </ac:cxnSpMkLst>
        </pc:cxnChg>
        <pc:cxnChg chg="mod topLvl">
          <ac:chgData name="岩村　俊輔" userId="8b97448d-5f11-4575-ace7-dcc4b976693f" providerId="ADAL" clId="{6BB56C24-70C7-47E9-8FCF-AFDF0E8C8817}" dt="2019-07-05T15:27:29.620" v="2366" actId="165"/>
          <ac:cxnSpMkLst>
            <pc:docMk/>
            <pc:sldMk cId="4009038650" sldId="263"/>
            <ac:cxnSpMk id="19" creationId="{BA32C0DF-775B-4F92-9A03-EB235894534D}"/>
          </ac:cxnSpMkLst>
        </pc:cxnChg>
        <pc:cxnChg chg="mod topLvl">
          <ac:chgData name="岩村　俊輔" userId="8b97448d-5f11-4575-ace7-dcc4b976693f" providerId="ADAL" clId="{6BB56C24-70C7-47E9-8FCF-AFDF0E8C8817}" dt="2019-07-05T15:27:29.620" v="2366" actId="165"/>
          <ac:cxnSpMkLst>
            <pc:docMk/>
            <pc:sldMk cId="4009038650" sldId="263"/>
            <ac:cxnSpMk id="21" creationId="{93EAA0FA-F0EF-45F8-903D-2AF5EF7EAD5A}"/>
          </ac:cxnSpMkLst>
        </pc:cxnChg>
        <pc:cxnChg chg="mod topLvl">
          <ac:chgData name="岩村　俊輔" userId="8b97448d-5f11-4575-ace7-dcc4b976693f" providerId="ADAL" clId="{6BB56C24-70C7-47E9-8FCF-AFDF0E8C8817}" dt="2019-07-05T15:27:29.620" v="2366" actId="165"/>
          <ac:cxnSpMkLst>
            <pc:docMk/>
            <pc:sldMk cId="4009038650" sldId="263"/>
            <ac:cxnSpMk id="23" creationId="{EF8F7689-07BD-4097-862D-840FBF585E2C}"/>
          </ac:cxnSpMkLst>
        </pc:cxnChg>
        <pc:cxnChg chg="mod topLvl">
          <ac:chgData name="岩村　俊輔" userId="8b97448d-5f11-4575-ace7-dcc4b976693f" providerId="ADAL" clId="{6BB56C24-70C7-47E9-8FCF-AFDF0E8C8817}" dt="2019-07-05T15:27:29.620" v="2366" actId="165"/>
          <ac:cxnSpMkLst>
            <pc:docMk/>
            <pc:sldMk cId="4009038650" sldId="263"/>
            <ac:cxnSpMk id="25" creationId="{3AAE763E-AF01-40AC-8FED-E3EE754CF5E4}"/>
          </ac:cxnSpMkLst>
        </pc:cxnChg>
        <pc:cxnChg chg="mod topLvl">
          <ac:chgData name="岩村　俊輔" userId="8b97448d-5f11-4575-ace7-dcc4b976693f" providerId="ADAL" clId="{6BB56C24-70C7-47E9-8FCF-AFDF0E8C8817}" dt="2019-07-05T15:27:29.620" v="2366" actId="165"/>
          <ac:cxnSpMkLst>
            <pc:docMk/>
            <pc:sldMk cId="4009038650" sldId="263"/>
            <ac:cxnSpMk id="27" creationId="{D2F27BFA-C6B6-4131-A116-56AECE44CB3A}"/>
          </ac:cxnSpMkLst>
        </pc:cxnChg>
        <pc:cxnChg chg="mod topLvl">
          <ac:chgData name="岩村　俊輔" userId="8b97448d-5f11-4575-ace7-dcc4b976693f" providerId="ADAL" clId="{6BB56C24-70C7-47E9-8FCF-AFDF0E8C8817}" dt="2019-07-05T15:29:26.869" v="2389" actId="1076"/>
          <ac:cxnSpMkLst>
            <pc:docMk/>
            <pc:sldMk cId="4009038650" sldId="263"/>
            <ac:cxnSpMk id="29" creationId="{1E083666-0CA8-43F4-8273-CEBF5FBBB428}"/>
          </ac:cxnSpMkLst>
        </pc:cxnChg>
        <pc:cxnChg chg="mod topLvl">
          <ac:chgData name="岩村　俊輔" userId="8b97448d-5f11-4575-ace7-dcc4b976693f" providerId="ADAL" clId="{6BB56C24-70C7-47E9-8FCF-AFDF0E8C8817}" dt="2019-07-05T15:29:26.869" v="2389" actId="1076"/>
          <ac:cxnSpMkLst>
            <pc:docMk/>
            <pc:sldMk cId="4009038650" sldId="263"/>
            <ac:cxnSpMk id="30" creationId="{BD3D73EA-92BF-4EFE-87F1-0C9F14E7009A}"/>
          </ac:cxnSpMkLst>
        </pc:cxnChg>
        <pc:cxnChg chg="mod topLvl">
          <ac:chgData name="岩村　俊輔" userId="8b97448d-5f11-4575-ace7-dcc4b976693f" providerId="ADAL" clId="{6BB56C24-70C7-47E9-8FCF-AFDF0E8C8817}" dt="2019-07-05T15:30:23.238" v="2396" actId="14100"/>
          <ac:cxnSpMkLst>
            <pc:docMk/>
            <pc:sldMk cId="4009038650" sldId="263"/>
            <ac:cxnSpMk id="32" creationId="{154DA8B5-26A9-4AFC-8EF7-FA788B5C9488}"/>
          </ac:cxnSpMkLst>
        </pc:cxnChg>
        <pc:cxnChg chg="mod topLvl">
          <ac:chgData name="岩村　俊輔" userId="8b97448d-5f11-4575-ace7-dcc4b976693f" providerId="ADAL" clId="{6BB56C24-70C7-47E9-8FCF-AFDF0E8C8817}" dt="2019-07-05T15:29:50.701" v="2391" actId="14100"/>
          <ac:cxnSpMkLst>
            <pc:docMk/>
            <pc:sldMk cId="4009038650" sldId="263"/>
            <ac:cxnSpMk id="33" creationId="{AA439935-A7BB-49DB-A250-BCE22438023F}"/>
          </ac:cxnSpMkLst>
        </pc:cxnChg>
        <pc:cxnChg chg="mod topLvl">
          <ac:chgData name="岩村　俊輔" userId="8b97448d-5f11-4575-ace7-dcc4b976693f" providerId="ADAL" clId="{6BB56C24-70C7-47E9-8FCF-AFDF0E8C8817}" dt="2019-07-05T15:29:26.869" v="2389" actId="1076"/>
          <ac:cxnSpMkLst>
            <pc:docMk/>
            <pc:sldMk cId="4009038650" sldId="263"/>
            <ac:cxnSpMk id="39" creationId="{F90B6AC7-577E-4AC9-A143-70A937C7AED0}"/>
          </ac:cxnSpMkLst>
        </pc:cxnChg>
        <pc:cxnChg chg="mod topLvl">
          <ac:chgData name="岩村　俊輔" userId="8b97448d-5f11-4575-ace7-dcc4b976693f" providerId="ADAL" clId="{6BB56C24-70C7-47E9-8FCF-AFDF0E8C8817}" dt="2019-07-05T15:27:31.126" v="2367" actId="165"/>
          <ac:cxnSpMkLst>
            <pc:docMk/>
            <pc:sldMk cId="4009038650" sldId="263"/>
            <ac:cxnSpMk id="46" creationId="{FD8D1263-7AB6-4FEA-A880-C6C6923FB5A1}"/>
          </ac:cxnSpMkLst>
        </pc:cxnChg>
        <pc:cxnChg chg="mod topLvl">
          <ac:chgData name="岩村　俊輔" userId="8b97448d-5f11-4575-ace7-dcc4b976693f" providerId="ADAL" clId="{6BB56C24-70C7-47E9-8FCF-AFDF0E8C8817}" dt="2019-07-05T15:27:31.126" v="2367" actId="165"/>
          <ac:cxnSpMkLst>
            <pc:docMk/>
            <pc:sldMk cId="4009038650" sldId="263"/>
            <ac:cxnSpMk id="47" creationId="{8F5B68E9-DB6F-43AC-9DF7-25EDB14E9342}"/>
          </ac:cxnSpMkLst>
        </pc:cxnChg>
        <pc:cxnChg chg="mod topLvl">
          <ac:chgData name="岩村　俊輔" userId="8b97448d-5f11-4575-ace7-dcc4b976693f" providerId="ADAL" clId="{6BB56C24-70C7-47E9-8FCF-AFDF0E8C8817}" dt="2019-07-05T15:27:31.126" v="2367" actId="165"/>
          <ac:cxnSpMkLst>
            <pc:docMk/>
            <pc:sldMk cId="4009038650" sldId="263"/>
            <ac:cxnSpMk id="51" creationId="{749F072B-9F06-4D9E-965D-89503A6A901F}"/>
          </ac:cxnSpMkLst>
        </pc:cxnChg>
        <pc:cxnChg chg="mod topLvl">
          <ac:chgData name="岩村　俊輔" userId="8b97448d-5f11-4575-ace7-dcc4b976693f" providerId="ADAL" clId="{6BB56C24-70C7-47E9-8FCF-AFDF0E8C8817}" dt="2019-07-05T15:27:31.126" v="2367" actId="165"/>
          <ac:cxnSpMkLst>
            <pc:docMk/>
            <pc:sldMk cId="4009038650" sldId="263"/>
            <ac:cxnSpMk id="54" creationId="{A9D5829E-13FC-488F-B80E-9481A077D722}"/>
          </ac:cxnSpMkLst>
        </pc:cxnChg>
        <pc:cxnChg chg="mod topLvl">
          <ac:chgData name="岩村　俊輔" userId="8b97448d-5f11-4575-ace7-dcc4b976693f" providerId="ADAL" clId="{6BB56C24-70C7-47E9-8FCF-AFDF0E8C8817}" dt="2019-07-05T15:27:31.126" v="2367" actId="165"/>
          <ac:cxnSpMkLst>
            <pc:docMk/>
            <pc:sldMk cId="4009038650" sldId="263"/>
            <ac:cxnSpMk id="56" creationId="{0A0CA9CD-AE74-430D-88C3-D0C1A4AE9EE2}"/>
          </ac:cxnSpMkLst>
        </pc:cxnChg>
        <pc:cxnChg chg="mod topLvl">
          <ac:chgData name="岩村　俊輔" userId="8b97448d-5f11-4575-ace7-dcc4b976693f" providerId="ADAL" clId="{6BB56C24-70C7-47E9-8FCF-AFDF0E8C8817}" dt="2019-07-05T15:27:31.126" v="2367" actId="165"/>
          <ac:cxnSpMkLst>
            <pc:docMk/>
            <pc:sldMk cId="4009038650" sldId="263"/>
            <ac:cxnSpMk id="58" creationId="{E8201AD5-00A8-4043-9145-9466CDF4DB67}"/>
          </ac:cxnSpMkLst>
        </pc:cxnChg>
        <pc:cxnChg chg="mod topLvl">
          <ac:chgData name="岩村　俊輔" userId="8b97448d-5f11-4575-ace7-dcc4b976693f" providerId="ADAL" clId="{6BB56C24-70C7-47E9-8FCF-AFDF0E8C8817}" dt="2019-07-05T15:27:31.126" v="2367" actId="165"/>
          <ac:cxnSpMkLst>
            <pc:docMk/>
            <pc:sldMk cId="4009038650" sldId="263"/>
            <ac:cxnSpMk id="60" creationId="{9E52A783-88EB-41A9-8523-C3C871F92885}"/>
          </ac:cxnSpMkLst>
        </pc:cxnChg>
        <pc:cxnChg chg="mod topLvl">
          <ac:chgData name="岩村　俊輔" userId="8b97448d-5f11-4575-ace7-dcc4b976693f" providerId="ADAL" clId="{6BB56C24-70C7-47E9-8FCF-AFDF0E8C8817}" dt="2019-07-05T15:27:31.126" v="2367" actId="165"/>
          <ac:cxnSpMkLst>
            <pc:docMk/>
            <pc:sldMk cId="4009038650" sldId="263"/>
            <ac:cxnSpMk id="62" creationId="{B317B696-BD30-4DE0-9B4E-6A8850A9A175}"/>
          </ac:cxnSpMkLst>
        </pc:cxnChg>
        <pc:cxnChg chg="mod topLvl">
          <ac:chgData name="岩村　俊輔" userId="8b97448d-5f11-4575-ace7-dcc4b976693f" providerId="ADAL" clId="{6BB56C24-70C7-47E9-8FCF-AFDF0E8C8817}" dt="2019-07-05T15:33:38.366" v="2411" actId="1076"/>
          <ac:cxnSpMkLst>
            <pc:docMk/>
            <pc:sldMk cId="4009038650" sldId="263"/>
            <ac:cxnSpMk id="64" creationId="{220E3ECA-C4F8-4F34-8E94-C3B57A1A5546}"/>
          </ac:cxnSpMkLst>
        </pc:cxnChg>
        <pc:cxnChg chg="mod topLvl">
          <ac:chgData name="岩村　俊輔" userId="8b97448d-5f11-4575-ace7-dcc4b976693f" providerId="ADAL" clId="{6BB56C24-70C7-47E9-8FCF-AFDF0E8C8817}" dt="2019-07-05T15:33:38.366" v="2411" actId="1076"/>
          <ac:cxnSpMkLst>
            <pc:docMk/>
            <pc:sldMk cId="4009038650" sldId="263"/>
            <ac:cxnSpMk id="65" creationId="{3501377C-B22B-42DE-90E6-3D572BD1A2A6}"/>
          </ac:cxnSpMkLst>
        </pc:cxnChg>
        <pc:cxnChg chg="mod topLvl">
          <ac:chgData name="岩村　俊輔" userId="8b97448d-5f11-4575-ace7-dcc4b976693f" providerId="ADAL" clId="{6BB56C24-70C7-47E9-8FCF-AFDF0E8C8817}" dt="2019-07-05T15:33:38.366" v="2411" actId="1076"/>
          <ac:cxnSpMkLst>
            <pc:docMk/>
            <pc:sldMk cId="4009038650" sldId="263"/>
            <ac:cxnSpMk id="66" creationId="{2E8F177B-8395-4874-A7F1-8216A0ECB119}"/>
          </ac:cxnSpMkLst>
        </pc:cxnChg>
        <pc:cxnChg chg="mod topLvl">
          <ac:chgData name="岩村　俊輔" userId="8b97448d-5f11-4575-ace7-dcc4b976693f" providerId="ADAL" clId="{6BB56C24-70C7-47E9-8FCF-AFDF0E8C8817}" dt="2019-07-05T15:33:59.357" v="2435" actId="14100"/>
          <ac:cxnSpMkLst>
            <pc:docMk/>
            <pc:sldMk cId="4009038650" sldId="263"/>
            <ac:cxnSpMk id="67" creationId="{A85FC88D-A0DF-488A-A5B7-3CAF08DF545A}"/>
          </ac:cxnSpMkLst>
        </pc:cxnChg>
        <pc:cxnChg chg="mod topLvl">
          <ac:chgData name="岩村　俊輔" userId="8b97448d-5f11-4575-ace7-dcc4b976693f" providerId="ADAL" clId="{6BB56C24-70C7-47E9-8FCF-AFDF0E8C8817}" dt="2019-07-05T15:34:03.717" v="2436" actId="14100"/>
          <ac:cxnSpMkLst>
            <pc:docMk/>
            <pc:sldMk cId="4009038650" sldId="263"/>
            <ac:cxnSpMk id="68" creationId="{DD874697-5BBD-431B-8BCB-6B68C1C479A1}"/>
          </ac:cxnSpMkLst>
        </pc:cxnChg>
        <pc:cxnChg chg="mod topLvl">
          <ac:chgData name="岩村　俊輔" userId="8b97448d-5f11-4575-ace7-dcc4b976693f" providerId="ADAL" clId="{6BB56C24-70C7-47E9-8FCF-AFDF0E8C8817}" dt="2019-07-05T15:33:38.366" v="2411" actId="1076"/>
          <ac:cxnSpMkLst>
            <pc:docMk/>
            <pc:sldMk cId="4009038650" sldId="263"/>
            <ac:cxnSpMk id="74" creationId="{9EB07211-86F7-4C5C-A7D4-0080744B85D3}"/>
          </ac:cxnSpMkLst>
        </pc:cxnChg>
        <pc:cxnChg chg="add mod">
          <ac:chgData name="岩村　俊輔" userId="8b97448d-5f11-4575-ace7-dcc4b976693f" providerId="ADAL" clId="{6BB56C24-70C7-47E9-8FCF-AFDF0E8C8817}" dt="2019-07-05T15:30:19.126" v="2395" actId="571"/>
          <ac:cxnSpMkLst>
            <pc:docMk/>
            <pc:sldMk cId="4009038650" sldId="263"/>
            <ac:cxnSpMk id="79" creationId="{CC44105A-494F-40CD-96DD-20EC1F20635E}"/>
          </ac:cxnSpMkLst>
        </pc:cxnChg>
        <pc:cxnChg chg="add mod">
          <ac:chgData name="岩村　俊輔" userId="8b97448d-5f11-4575-ace7-dcc4b976693f" providerId="ADAL" clId="{6BB56C24-70C7-47E9-8FCF-AFDF0E8C8817}" dt="2019-07-05T15:34:27.395" v="2443" actId="1076"/>
          <ac:cxnSpMkLst>
            <pc:docMk/>
            <pc:sldMk cId="4009038650" sldId="263"/>
            <ac:cxnSpMk id="81" creationId="{4907A5D2-BF03-48B5-BD65-448688FB1EBC}"/>
          </ac:cxnSpMkLst>
        </pc:cxnChg>
        <pc:cxnChg chg="mod">
          <ac:chgData name="岩村　俊輔" userId="8b97448d-5f11-4575-ace7-dcc4b976693f" providerId="ADAL" clId="{6BB56C24-70C7-47E9-8FCF-AFDF0E8C8817}" dt="2019-07-05T15:33:38.366" v="2411" actId="1076"/>
          <ac:cxnSpMkLst>
            <pc:docMk/>
            <pc:sldMk cId="4009038650" sldId="263"/>
            <ac:cxnSpMk id="84" creationId="{F6C9E16E-6DCE-4846-9235-4141BBC9FB75}"/>
          </ac:cxnSpMkLst>
        </pc:cxnChg>
        <pc:cxnChg chg="add mod">
          <ac:chgData name="岩村　俊輔" userId="8b97448d-5f11-4575-ace7-dcc4b976693f" providerId="ADAL" clId="{6BB56C24-70C7-47E9-8FCF-AFDF0E8C8817}" dt="2019-07-05T15:34:33.424" v="2444" actId="571"/>
          <ac:cxnSpMkLst>
            <pc:docMk/>
            <pc:sldMk cId="4009038650" sldId="263"/>
            <ac:cxnSpMk id="90" creationId="{ACDD137A-DBE1-4DA7-ABAE-CCC305846E0A}"/>
          </ac:cxnSpMkLst>
        </pc:cxnChg>
        <pc:cxnChg chg="add mod">
          <ac:chgData name="岩村　俊輔" userId="8b97448d-5f11-4575-ace7-dcc4b976693f" providerId="ADAL" clId="{6BB56C24-70C7-47E9-8FCF-AFDF0E8C8817}" dt="2019-07-05T15:35:36.564" v="2459" actId="208"/>
          <ac:cxnSpMkLst>
            <pc:docMk/>
            <pc:sldMk cId="4009038650" sldId="263"/>
            <ac:cxnSpMk id="92" creationId="{852B2ED4-6C7E-45DD-8F3B-0D85C5483D2B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81722DC-E6F6-4A66-88AC-EE77A333D0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58A3D6C-9E7F-432F-997C-DD2CA605D9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15089B-7BCE-4A77-B53D-1D628CECA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D5FB4-9F62-41EE-A014-2FFD17BCF2CC}" type="datetimeFigureOut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E78C41C-7A24-43D3-8C42-81F08FE4D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45E2CCD-3085-402E-9221-A7060EE16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87C1A-7994-47E7-BEB3-823B6A66DB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4562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E0C92EF-84D7-4D97-AA5D-8B52096E1C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14929AC-68EE-4BD1-8CF4-6F3504183B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3938A84-F748-4E59-B564-98C94AC4F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D5FB4-9F62-41EE-A014-2FFD17BCF2CC}" type="datetimeFigureOut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486A9E2-1D73-453A-B367-F284C0A2F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9D6F1DA-CC68-4995-94B5-BC76B5D57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87C1A-7994-47E7-BEB3-823B6A66DB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901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D1404645-B953-4272-A90C-40FD02A19F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EDAF234-6098-4145-8EF3-78FA6D104E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BB315D2-D738-4051-86D0-535C1E987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D5FB4-9F62-41EE-A014-2FFD17BCF2CC}" type="datetimeFigureOut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DFEAE42-EA9D-44B0-A022-5BAE90D55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49DF6E9-B89B-4BF7-9C44-6F295DA88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87C1A-7994-47E7-BEB3-823B6A66DB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7731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F990F1F-1FB1-4E8E-BA71-3DD250042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A6B65D1-8C47-4793-92E6-1F7152FBC0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4C163F6-BB8E-4DDF-9362-28EC82DE1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D5FB4-9F62-41EE-A014-2FFD17BCF2CC}" type="datetimeFigureOut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250F61D-0BF8-4009-B120-A27B9C0AA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BAC4EA-7693-49FE-A991-C5EBBCCA3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87C1A-7994-47E7-BEB3-823B6A66DB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4629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25B6B17-B814-4AE8-8853-C73863262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A003CE6-6C17-4981-B3B1-123AB77FC1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CB90CAF-E1D5-46A4-A14C-3107E45DA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D5FB4-9F62-41EE-A014-2FFD17BCF2CC}" type="datetimeFigureOut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2012098-52AC-4173-8F66-F612D0354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A36D18B-DC83-43FE-BEFE-834894D81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87C1A-7994-47E7-BEB3-823B6A66DB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262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83679B5-AF51-4C93-A39D-7F2EBC2D1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686A539-ED34-4791-A9EB-15B589A2E7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5B3CFC1-1AF7-49F1-9036-65AFFDAFBE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66D4A9F-8768-4C7B-A70A-E5B50B478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D5FB4-9F62-41EE-A014-2FFD17BCF2CC}" type="datetimeFigureOut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380BC54-4B48-4842-9A2F-B35BF6A5D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B7B70E3-037E-4627-B661-738CDB918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87C1A-7994-47E7-BEB3-823B6A66DB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7543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EDBA54D-2F80-4D53-8BF8-699C11FCF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C1BD959-B42D-4640-84C9-E9062280A7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60DFB15-D6BB-403D-ACE0-9196EB783D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D975B9B2-2461-4DB8-B469-9E5ED44994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9C82E45C-2C4A-4802-BADC-51F27CE360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2EA1329-0B65-4348-870A-8964742CC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D5FB4-9F62-41EE-A014-2FFD17BCF2CC}" type="datetimeFigureOut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C50E69F-5BEB-4F51-A1A7-1574DC7A3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F3660C3-3E03-41A4-93CD-319C47270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87C1A-7994-47E7-BEB3-823B6A66DB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8761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92F4396-619B-4EF4-892D-88B97CDE8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BAED1A3F-8AE4-4FB5-B2BD-9C0E2764B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D5FB4-9F62-41EE-A014-2FFD17BCF2CC}" type="datetimeFigureOut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160BA97-0EFF-474E-9477-01CCCE11E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CD59AA4-2181-4C0A-8411-3C756BB3F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87C1A-7994-47E7-BEB3-823B6A66DB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8654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F51E6FC7-D426-4C21-BB17-44AD9B64D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D5FB4-9F62-41EE-A014-2FFD17BCF2CC}" type="datetimeFigureOut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EF6ACF8-946D-48CD-8A7A-3B7CC6EBD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49E363C-C006-4ED2-BC72-3109DF1A0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87C1A-7994-47E7-BEB3-823B6A66DB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7526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1238EA-22EE-4E4F-8096-4AEFF223A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6EBAE39-8581-4B18-8752-A71032A53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C28DE28-96AA-40DE-AEF6-2FBD464471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B271BEA-18A5-4169-8141-BC5281B5C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D5FB4-9F62-41EE-A014-2FFD17BCF2CC}" type="datetimeFigureOut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4386434-D9FF-4099-A833-3EC5E1FE7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7243B30-7FB0-4679-9268-A50293FD7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87C1A-7994-47E7-BEB3-823B6A66DB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3169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12682C-428B-4251-85D3-5D39C0017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831E9585-1C18-499C-8EBF-F3F4F6D36B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D89AAB5-7A61-4D9D-B679-4AE35429AF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3BD7D0D-738F-41A2-AC85-DE365E8E9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D5FB4-9F62-41EE-A014-2FFD17BCF2CC}" type="datetimeFigureOut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9E96F7F-7911-45D2-A61F-710FCBA88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C27F6CA-CD95-4BB6-BA18-9D180A7E1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87C1A-7994-47E7-BEB3-823B6A66DB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0322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0F01E6C-800C-46BF-8509-4840A17C3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C864643-EEB3-48F8-B710-618B00B723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924292-BE89-4361-908E-363F4D1A08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D5FB4-9F62-41EE-A014-2FFD17BCF2CC}" type="datetimeFigureOut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4052237-979B-4E56-B384-8F89E8B309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99D29D1-DEE2-4478-A0F8-D3D8337D86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87C1A-7994-47E7-BEB3-823B6A66DB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1186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BE18924-66F7-4920-9E82-BB3E1FE0BC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89760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JVET-O0655</a:t>
            </a:r>
            <a:br>
              <a:rPr kumimoji="1"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1" lang="en-US" altLang="ja-JP" sz="4800" dirty="0"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kumimoji="1" lang="ja-JP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sz="4800" dirty="0">
                <a:latin typeface="Arial" panose="020B0604020202020204" pitchFamily="34" charset="0"/>
                <a:cs typeface="Arial" panose="020B0604020202020204" pitchFamily="34" charset="0"/>
              </a:rPr>
              <a:t>chroma</a:t>
            </a:r>
            <a:r>
              <a:rPr kumimoji="1" lang="ja-JP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sz="4800" dirty="0">
                <a:latin typeface="Arial" panose="020B0604020202020204" pitchFamily="34" charset="0"/>
                <a:cs typeface="Arial" panose="020B0604020202020204" pitchFamily="34" charset="0"/>
              </a:rPr>
              <a:t>DM</a:t>
            </a:r>
            <a:r>
              <a:rPr kumimoji="1" lang="ja-JP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sz="4800" dirty="0">
                <a:latin typeface="Arial" panose="020B0604020202020204" pitchFamily="34" charset="0"/>
                <a:cs typeface="Arial" panose="020B0604020202020204" pitchFamily="34" charset="0"/>
              </a:rPr>
              <a:t>derivation</a:t>
            </a:r>
            <a:r>
              <a:rPr kumimoji="1" lang="ja-JP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sz="4800" dirty="0">
                <a:latin typeface="Arial" panose="020B0604020202020204" pitchFamily="34" charset="0"/>
                <a:cs typeface="Arial" panose="020B0604020202020204" pitchFamily="34" charset="0"/>
              </a:rPr>
              <a:t>table</a:t>
            </a:r>
            <a:r>
              <a:rPr kumimoji="1" lang="ja-JP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sz="4800" dirty="0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kumimoji="1" lang="ja-JP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sz="4800" dirty="0">
                <a:latin typeface="Arial" panose="020B0604020202020204" pitchFamily="34" charset="0"/>
                <a:cs typeface="Arial" panose="020B0604020202020204" pitchFamily="34" charset="0"/>
              </a:rPr>
              <a:t>4:2:2</a:t>
            </a:r>
            <a:r>
              <a:rPr kumimoji="1" lang="ja-JP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sz="4800" dirty="0">
                <a:latin typeface="Arial" panose="020B0604020202020204" pitchFamily="34" charset="0"/>
                <a:cs typeface="Arial" panose="020B0604020202020204" pitchFamily="34" charset="0"/>
              </a:rPr>
              <a:t>chroma</a:t>
            </a:r>
            <a:r>
              <a:rPr kumimoji="1" lang="ja-JP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sz="4800" dirty="0">
                <a:latin typeface="Arial" panose="020B0604020202020204" pitchFamily="34" charset="0"/>
                <a:cs typeface="Arial" panose="020B0604020202020204" pitchFamily="34" charset="0"/>
              </a:rPr>
              <a:t>format</a:t>
            </a:r>
            <a:endParaRPr kumimoji="1" lang="ja-JP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9153D9B-C76E-47F3-B21E-B61AE21D38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6435" y="5584170"/>
            <a:ext cx="9144000" cy="810936"/>
          </a:xfrm>
        </p:spPr>
        <p:txBody>
          <a:bodyPr/>
          <a:lstStyle/>
          <a:p>
            <a:pPr algn="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Shunsuke Iwamura, NHK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18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 descr="床 が含まれている画像&#10;&#10;非常に高い精度で生成された説明">
            <a:extLst>
              <a:ext uri="{FF2B5EF4-FFF2-40B4-BE49-F238E27FC236}">
                <a16:creationId xmlns:a16="http://schemas.microsoft.com/office/drawing/2014/main" id="{5C1E9391-D48F-4750-BDDC-8A7B5BCBA7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8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85" r="3620" b="3591"/>
          <a:stretch/>
        </p:blipFill>
        <p:spPr>
          <a:xfrm>
            <a:off x="6824133" y="4267656"/>
            <a:ext cx="1955800" cy="1844675"/>
          </a:xfrm>
          <a:prstGeom prst="rect">
            <a:avLst/>
          </a:prstGeom>
        </p:spPr>
      </p:pic>
      <p:pic>
        <p:nvPicPr>
          <p:cNvPr id="17" name="図 16" descr="床 が含まれている画像&#10;&#10;非常に高い精度で生成された説明">
            <a:extLst>
              <a:ext uri="{FF2B5EF4-FFF2-40B4-BE49-F238E27FC236}">
                <a16:creationId xmlns:a16="http://schemas.microsoft.com/office/drawing/2014/main" id="{8AECFA80-C739-4727-8360-B65037857B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8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85" r="3620" b="3591"/>
          <a:stretch/>
        </p:blipFill>
        <p:spPr>
          <a:xfrm>
            <a:off x="10192808" y="4264480"/>
            <a:ext cx="974725" cy="1844675"/>
          </a:xfrm>
          <a:prstGeom prst="rect">
            <a:avLst/>
          </a:prstGeom>
        </p:spPr>
      </p:pic>
      <p:sp>
        <p:nvSpPr>
          <p:cNvPr id="8" name="タイトル 7">
            <a:extLst>
              <a:ext uri="{FF2B5EF4-FFF2-40B4-BE49-F238E27FC236}">
                <a16:creationId xmlns:a16="http://schemas.microsoft.com/office/drawing/2014/main" id="{66AE1872-33F8-4920-8810-05779D605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852" y="245857"/>
            <a:ext cx="10515600" cy="642040"/>
          </a:xfrm>
        </p:spPr>
        <p:txBody>
          <a:bodyPr>
            <a:normAutofit fontScale="90000"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Background and p</a:t>
            </a: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roblem statement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1E30B08-86FE-4322-9992-B3F1CBB5C8E3}"/>
              </a:ext>
            </a:extLst>
          </p:cNvPr>
          <p:cNvSpPr txBox="1"/>
          <p:nvPr/>
        </p:nvSpPr>
        <p:spPr>
          <a:xfrm>
            <a:off x="471507" y="1129760"/>
            <a:ext cx="112489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/>
              <a:t>For 4:2:2 format, chroma intra angle mapping table is defined to adjust luma intra prediction angle for chroma signals, the aspect ratio of which is narrower than its corresponding luma signals.</a:t>
            </a:r>
          </a:p>
          <a:p>
            <a:endParaRPr lang="en-US" altLang="ja-JP" sz="2800" dirty="0"/>
          </a:p>
          <a:p>
            <a:r>
              <a:rPr lang="en-US" altLang="ja-JP" sz="2800" dirty="0"/>
              <a:t>In VTM, chroma intra angle mapping table was ported from HEVC and extended from 35 to 67 entries.</a:t>
            </a:r>
          </a:p>
        </p:txBody>
      </p:sp>
      <p:pic>
        <p:nvPicPr>
          <p:cNvPr id="13" name="グラフィックス 31">
            <a:extLst>
              <a:ext uri="{FF2B5EF4-FFF2-40B4-BE49-F238E27FC236}">
                <a16:creationId xmlns:a16="http://schemas.microsoft.com/office/drawing/2014/main" id="{870B14C9-4A78-4591-9DA2-E65B0561DE6A}"/>
              </a:ext>
            </a:extLst>
          </p:cNvPr>
          <p:cNvPicPr/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2405"/>
          <a:stretch/>
        </p:blipFill>
        <p:spPr>
          <a:xfrm>
            <a:off x="6029621" y="3807416"/>
            <a:ext cx="5427879" cy="2677656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C854B72-B07B-4B1E-9B01-4B924614EC87}"/>
              </a:ext>
            </a:extLst>
          </p:cNvPr>
          <p:cNvSpPr txBox="1"/>
          <p:nvPr/>
        </p:nvSpPr>
        <p:spPr>
          <a:xfrm>
            <a:off x="592579" y="5654075"/>
            <a:ext cx="57716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solidFill>
                  <a:srgbClr val="FF0000"/>
                </a:solidFill>
              </a:rPr>
              <a:t>Luma intra modes ranging from 2 to 8 are mapped to chroma intra mode 2 </a:t>
            </a:r>
            <a:endParaRPr kumimoji="1"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18" name="フリーフォーム: 図形 17">
            <a:extLst>
              <a:ext uri="{FF2B5EF4-FFF2-40B4-BE49-F238E27FC236}">
                <a16:creationId xmlns:a16="http://schemas.microsoft.com/office/drawing/2014/main" id="{02FEC372-B012-4DB1-BC0F-5D843F2E655B}"/>
              </a:ext>
            </a:extLst>
          </p:cNvPr>
          <p:cNvSpPr/>
          <p:nvPr/>
        </p:nvSpPr>
        <p:spPr>
          <a:xfrm rot="5400000" flipV="1">
            <a:off x="9712741" y="5490143"/>
            <a:ext cx="1298257" cy="691604"/>
          </a:xfrm>
          <a:custGeom>
            <a:avLst/>
            <a:gdLst>
              <a:gd name="connsiteX0" fmla="*/ 0 w 817848"/>
              <a:gd name="connsiteY0" fmla="*/ 840567 h 840567"/>
              <a:gd name="connsiteX1" fmla="*/ 817848 w 817848"/>
              <a:gd name="connsiteY1" fmla="*/ 0 h 840567"/>
              <a:gd name="connsiteX2" fmla="*/ 471399 w 817848"/>
              <a:gd name="connsiteY2" fmla="*/ 0 h 840567"/>
              <a:gd name="connsiteX3" fmla="*/ 0 w 817848"/>
              <a:gd name="connsiteY3" fmla="*/ 840567 h 840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7848" h="840567">
                <a:moveTo>
                  <a:pt x="0" y="840567"/>
                </a:moveTo>
                <a:lnTo>
                  <a:pt x="817848" y="0"/>
                </a:lnTo>
                <a:lnTo>
                  <a:pt x="471399" y="0"/>
                </a:lnTo>
                <a:lnTo>
                  <a:pt x="0" y="840567"/>
                </a:lnTo>
                <a:close/>
              </a:path>
            </a:pathLst>
          </a:custGeom>
          <a:solidFill>
            <a:srgbClr val="00B050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TextBox 12">
            <a:extLst>
              <a:ext uri="{FF2B5EF4-FFF2-40B4-BE49-F238E27FC236}">
                <a16:creationId xmlns:a16="http://schemas.microsoft.com/office/drawing/2014/main" id="{638C171D-E39F-4756-96D4-C102A7DD8525}"/>
              </a:ext>
            </a:extLst>
          </p:cNvPr>
          <p:cNvSpPr txBox="1"/>
          <p:nvPr/>
        </p:nvSpPr>
        <p:spPr>
          <a:xfrm>
            <a:off x="8670341" y="6161908"/>
            <a:ext cx="1911429" cy="646331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Unavailable direction</a:t>
            </a:r>
          </a:p>
        </p:txBody>
      </p:sp>
    </p:spTree>
    <p:extLst>
      <p:ext uri="{BB962C8B-B14F-4D97-AF65-F5344CB8AC3E}">
        <p14:creationId xmlns:p14="http://schemas.microsoft.com/office/powerpoint/2010/main" val="1691751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床 が含まれている画像&#10;&#10;非常に高い精度で生成された説明">
            <a:extLst>
              <a:ext uri="{FF2B5EF4-FFF2-40B4-BE49-F238E27FC236}">
                <a16:creationId xmlns:a16="http://schemas.microsoft.com/office/drawing/2014/main" id="{A675DD9A-21A4-4324-8BCD-A5DEEB3496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8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620" b="277"/>
          <a:stretch/>
        </p:blipFill>
        <p:spPr>
          <a:xfrm>
            <a:off x="7977188" y="1850930"/>
            <a:ext cx="1512887" cy="3042803"/>
          </a:xfrm>
          <a:prstGeom prst="rect">
            <a:avLst/>
          </a:prstGeom>
        </p:spPr>
      </p:pic>
      <p:pic>
        <p:nvPicPr>
          <p:cNvPr id="5" name="図 4" descr="床 が含まれている画像&#10;&#10;非常に高い精度で生成された説明">
            <a:extLst>
              <a:ext uri="{FF2B5EF4-FFF2-40B4-BE49-F238E27FC236}">
                <a16:creationId xmlns:a16="http://schemas.microsoft.com/office/drawing/2014/main" id="{8D931ED9-2D57-4404-93EA-26F34A6CE6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8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620" b="277"/>
          <a:stretch/>
        </p:blipFill>
        <p:spPr>
          <a:xfrm>
            <a:off x="2738764" y="1850930"/>
            <a:ext cx="3048203" cy="3042803"/>
          </a:xfrm>
          <a:prstGeom prst="rect">
            <a:avLst/>
          </a:prstGeom>
        </p:spPr>
      </p:pic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5350A4F3-52F6-45EE-896E-0531592BF8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23898" y="1121270"/>
            <a:ext cx="7995513" cy="4422587"/>
          </a:xfrm>
          <a:prstGeom prst="rect">
            <a:avLst/>
          </a:prstGeom>
        </p:spPr>
      </p:pic>
      <p:sp>
        <p:nvSpPr>
          <p:cNvPr id="8" name="タイトル 7">
            <a:extLst>
              <a:ext uri="{FF2B5EF4-FFF2-40B4-BE49-F238E27FC236}">
                <a16:creationId xmlns:a16="http://schemas.microsoft.com/office/drawing/2014/main" id="{66AE1872-33F8-4920-8810-05779D605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852" y="245857"/>
            <a:ext cx="10515600" cy="64204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Proposed modification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DDF4E65-325A-41AF-8186-4B7D6F7D3CD6}"/>
              </a:ext>
            </a:extLst>
          </p:cNvPr>
          <p:cNvSpPr txBox="1"/>
          <p:nvPr/>
        </p:nvSpPr>
        <p:spPr>
          <a:xfrm>
            <a:off x="2726064" y="5928209"/>
            <a:ext cx="61253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</a:rPr>
              <a:t>Luma mode 2 to 8 are mapped to 61 to 66</a:t>
            </a:r>
            <a:endParaRPr kumimoji="1" lang="ja-JP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268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66AE1872-33F8-4920-8810-05779D605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852" y="245857"/>
            <a:ext cx="10515600" cy="64204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Proposed modification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E9A7B792-C0D2-4599-A89D-8502DB7538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37688"/>
              </p:ext>
            </p:extLst>
          </p:nvPr>
        </p:nvGraphicFramePr>
        <p:xfrm>
          <a:off x="629107" y="1300540"/>
          <a:ext cx="11221530" cy="243840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151952">
                  <a:extLst>
                    <a:ext uri="{9D8B030D-6E8A-4147-A177-3AD203B41FA5}">
                      <a16:colId xmlns:a16="http://schemas.microsoft.com/office/drawing/2014/main" val="139279612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2697445608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3776967086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1485103722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2489466163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962082332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4016844490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4264250739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3172744660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1100263910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1303785426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2688245555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1134166349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2743105708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2835381862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698739734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3083684378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4268250081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4162709887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mode X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9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608883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mode Y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b="1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ja-JP" sz="16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b="1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ja-JP" sz="16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b="1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ja-JP" sz="16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b="1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ja-JP" sz="16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b="1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ja-JP" sz="16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b="1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ja-JP" sz="16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36092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mode X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19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29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40607752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mode Y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39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89952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mode X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39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49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1089327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mode Y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49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48704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mode X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59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71685117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mode 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59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 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22575593"/>
                  </a:ext>
                </a:extLst>
              </a:tr>
            </a:tbl>
          </a:graphicData>
        </a:graphic>
      </p:graphicFrame>
      <p:graphicFrame>
        <p:nvGraphicFramePr>
          <p:cNvPr id="12" name="表 11">
            <a:extLst>
              <a:ext uri="{FF2B5EF4-FFF2-40B4-BE49-F238E27FC236}">
                <a16:creationId xmlns:a16="http://schemas.microsoft.com/office/drawing/2014/main" id="{8C9C2708-6C42-47B9-95EB-9345EEAE62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907761"/>
              </p:ext>
            </p:extLst>
          </p:nvPr>
        </p:nvGraphicFramePr>
        <p:xfrm>
          <a:off x="629107" y="4173743"/>
          <a:ext cx="11221530" cy="243840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151952">
                  <a:extLst>
                    <a:ext uri="{9D8B030D-6E8A-4147-A177-3AD203B41FA5}">
                      <a16:colId xmlns:a16="http://schemas.microsoft.com/office/drawing/2014/main" val="139279612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2697445608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3776967086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1485103722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2489466163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962082332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4016844490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4264250739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3172744660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1100263910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1303785426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2688245555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1134166349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2743105708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2835381862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698739734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3083684378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4268250081"/>
                    </a:ext>
                  </a:extLst>
                </a:gridCol>
                <a:gridCol w="559421">
                  <a:extLst>
                    <a:ext uri="{9D8B030D-6E8A-4147-A177-3AD203B41FA5}">
                      <a16:colId xmlns:a16="http://schemas.microsoft.com/office/drawing/2014/main" val="4162709887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mode X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9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16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608883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mode Y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b="1" dirty="0">
                          <a:solidFill>
                            <a:srgbClr val="FF0000"/>
                          </a:solidFill>
                          <a:effectLst/>
                        </a:rPr>
                        <a:t>61</a:t>
                      </a:r>
                      <a:endParaRPr lang="ja-JP" sz="16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b="1" dirty="0">
                          <a:solidFill>
                            <a:srgbClr val="FF0000"/>
                          </a:solidFill>
                          <a:effectLst/>
                        </a:rPr>
                        <a:t>62</a:t>
                      </a:r>
                      <a:endParaRPr lang="ja-JP" sz="16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b="1" dirty="0">
                          <a:solidFill>
                            <a:srgbClr val="FF0000"/>
                          </a:solidFill>
                          <a:effectLst/>
                        </a:rPr>
                        <a:t>63</a:t>
                      </a:r>
                      <a:endParaRPr lang="ja-JP" sz="16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b="1" dirty="0">
                          <a:solidFill>
                            <a:srgbClr val="FF0000"/>
                          </a:solidFill>
                          <a:effectLst/>
                        </a:rPr>
                        <a:t>64</a:t>
                      </a:r>
                      <a:endParaRPr lang="ja-JP" sz="16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b="1" dirty="0">
                          <a:solidFill>
                            <a:srgbClr val="FF0000"/>
                          </a:solidFill>
                          <a:effectLst/>
                        </a:rPr>
                        <a:t>65</a:t>
                      </a:r>
                      <a:endParaRPr lang="ja-JP" sz="16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b="1" dirty="0">
                          <a:solidFill>
                            <a:srgbClr val="FF0000"/>
                          </a:solidFill>
                          <a:effectLst/>
                        </a:rPr>
                        <a:t>66</a:t>
                      </a:r>
                      <a:endParaRPr lang="ja-JP" sz="16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36092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mode X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19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29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40607752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mode Y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39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89952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mode X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39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49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1089327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mode Y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49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48704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mode X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59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71685117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mode 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53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56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57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59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60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 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 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22575593"/>
                  </a:ext>
                </a:extLst>
              </a:tr>
            </a:tbl>
          </a:graphicData>
        </a:graphic>
      </p:graphicFrame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1783F77-E42B-4389-95A0-EC6440F076ED}"/>
              </a:ext>
            </a:extLst>
          </p:cNvPr>
          <p:cNvSpPr txBox="1"/>
          <p:nvPr/>
        </p:nvSpPr>
        <p:spPr>
          <a:xfrm>
            <a:off x="341363" y="901948"/>
            <a:ext cx="20104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Current spec</a:t>
            </a:r>
            <a:endParaRPr kumimoji="1" lang="ja-JP" altLang="en-US" sz="24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0B13D10-3185-4074-AA9F-04D6A69B06F6}"/>
              </a:ext>
            </a:extLst>
          </p:cNvPr>
          <p:cNvSpPr txBox="1"/>
          <p:nvPr/>
        </p:nvSpPr>
        <p:spPr>
          <a:xfrm>
            <a:off x="341363" y="3760885"/>
            <a:ext cx="2284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Proposed spec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92124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66AE1872-33F8-4920-8810-05779D605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852" y="245857"/>
            <a:ext cx="10515600" cy="642040"/>
          </a:xfrm>
        </p:spPr>
        <p:txBody>
          <a:bodyPr>
            <a:normAutofit fontScale="90000"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Single tree case (W:H=2:1)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A554CF38-553E-4342-91FD-DCCA91BFAAEA}"/>
              </a:ext>
            </a:extLst>
          </p:cNvPr>
          <p:cNvGrpSpPr/>
          <p:nvPr/>
        </p:nvGrpSpPr>
        <p:grpSpPr>
          <a:xfrm>
            <a:off x="3155826" y="705017"/>
            <a:ext cx="6561866" cy="2609519"/>
            <a:chOff x="717425" y="688865"/>
            <a:chExt cx="6561866" cy="2609519"/>
          </a:xfrm>
        </p:grpSpPr>
        <p:pic>
          <p:nvPicPr>
            <p:cNvPr id="6" name="図 5" descr="床 が含まれている画像&#10;&#10;非常に高い精度で生成された説明">
              <a:extLst>
                <a:ext uri="{FF2B5EF4-FFF2-40B4-BE49-F238E27FC236}">
                  <a16:creationId xmlns:a16="http://schemas.microsoft.com/office/drawing/2014/main" id="{172E5E19-D105-43D7-A11D-6D2BF949C3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58000" contrast="-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3" t="29200" r="16761" b="29309"/>
            <a:stretch/>
          </p:blipFill>
          <p:spPr>
            <a:xfrm>
              <a:off x="5747294" y="1480458"/>
              <a:ext cx="1470356" cy="1461714"/>
            </a:xfrm>
            <a:prstGeom prst="rect">
              <a:avLst/>
            </a:prstGeom>
          </p:spPr>
        </p:pic>
        <p:pic>
          <p:nvPicPr>
            <p:cNvPr id="7" name="図 6" descr="床 が含まれている画像&#10;&#10;非常に高い精度で生成された説明">
              <a:extLst>
                <a:ext uri="{FF2B5EF4-FFF2-40B4-BE49-F238E27FC236}">
                  <a16:creationId xmlns:a16="http://schemas.microsoft.com/office/drawing/2014/main" id="{DD07C000-9BAA-45DA-86A8-17DE540086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58000" contrast="-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3" t="29200" r="16761" b="29309"/>
            <a:stretch/>
          </p:blipFill>
          <p:spPr>
            <a:xfrm>
              <a:off x="1303887" y="1483392"/>
              <a:ext cx="2945247" cy="1461714"/>
            </a:xfrm>
            <a:prstGeom prst="rect">
              <a:avLst/>
            </a:prstGeom>
          </p:spPr>
        </p:pic>
        <p:sp>
          <p:nvSpPr>
            <p:cNvPr id="9" name="Rectangle 6">
              <a:extLst>
                <a:ext uri="{FF2B5EF4-FFF2-40B4-BE49-F238E27FC236}">
                  <a16:creationId xmlns:a16="http://schemas.microsoft.com/office/drawing/2014/main" id="{714A0B61-7417-46F1-B6D3-3A651AB9F214}"/>
                </a:ext>
              </a:extLst>
            </p:cNvPr>
            <p:cNvSpPr/>
            <p:nvPr/>
          </p:nvSpPr>
          <p:spPr>
            <a:xfrm>
              <a:off x="1286433" y="1477529"/>
              <a:ext cx="2965608" cy="1467577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Y</a:t>
              </a:r>
              <a:endParaRPr lang="en-US" sz="6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E2A34FC5-7FD7-48E2-AE01-56FCCC1EF1E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67784" y="1315973"/>
              <a:ext cx="1780817" cy="89955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1">
              <a:extLst>
                <a:ext uri="{FF2B5EF4-FFF2-40B4-BE49-F238E27FC236}">
                  <a16:creationId xmlns:a16="http://schemas.microsoft.com/office/drawing/2014/main" id="{2C2B150A-9B17-482C-963D-C229CF478F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67784" y="1303451"/>
              <a:ext cx="891134" cy="907866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491AA4D-4850-43C4-8B92-70CD8E305901}"/>
                </a:ext>
              </a:extLst>
            </p:cNvPr>
            <p:cNvSpPr txBox="1"/>
            <p:nvPr/>
          </p:nvSpPr>
          <p:spPr>
            <a:xfrm>
              <a:off x="4372214" y="1001818"/>
              <a:ext cx="906607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altLang="ja-JP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Rectangle 6">
              <a:extLst>
                <a:ext uri="{FF2B5EF4-FFF2-40B4-BE49-F238E27FC236}">
                  <a16:creationId xmlns:a16="http://schemas.microsoft.com/office/drawing/2014/main" id="{240E73E6-9E71-48C8-8FDB-6DF48AF6306F}"/>
                </a:ext>
              </a:extLst>
            </p:cNvPr>
            <p:cNvSpPr/>
            <p:nvPr/>
          </p:nvSpPr>
          <p:spPr>
            <a:xfrm>
              <a:off x="5733392" y="1477529"/>
              <a:ext cx="1484258" cy="1467577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15" name="TextBox 12">
              <a:extLst>
                <a:ext uri="{FF2B5EF4-FFF2-40B4-BE49-F238E27FC236}">
                  <a16:creationId xmlns:a16="http://schemas.microsoft.com/office/drawing/2014/main" id="{8C850A12-F007-4144-8546-8F9EE4C353D6}"/>
                </a:ext>
              </a:extLst>
            </p:cNvPr>
            <p:cNvSpPr txBox="1"/>
            <p:nvPr/>
          </p:nvSpPr>
          <p:spPr>
            <a:xfrm>
              <a:off x="3285105" y="1003639"/>
              <a:ext cx="906607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66</a:t>
              </a:r>
            </a:p>
          </p:txBody>
        </p:sp>
        <p:cxnSp>
          <p:nvCxnSpPr>
            <p:cNvPr id="16" name="Straight Arrow Connector 9">
              <a:extLst>
                <a:ext uri="{FF2B5EF4-FFF2-40B4-BE49-F238E27FC236}">
                  <a16:creationId xmlns:a16="http://schemas.microsoft.com/office/drawing/2014/main" id="{BA834C9F-897F-49D7-A15A-81C43652667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67784" y="1315973"/>
              <a:ext cx="1034098" cy="895343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2">
              <a:extLst>
                <a:ext uri="{FF2B5EF4-FFF2-40B4-BE49-F238E27FC236}">
                  <a16:creationId xmlns:a16="http://schemas.microsoft.com/office/drawing/2014/main" id="{61276AAC-5E08-4C11-A622-E088FD3B6937}"/>
                </a:ext>
              </a:extLst>
            </p:cNvPr>
            <p:cNvSpPr txBox="1"/>
            <p:nvPr/>
          </p:nvSpPr>
          <p:spPr>
            <a:xfrm>
              <a:off x="3592549" y="1001818"/>
              <a:ext cx="906607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altLang="ja-JP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FBD464D0-54E0-46D9-BEC4-64B4D176E838}"/>
                </a:ext>
              </a:extLst>
            </p:cNvPr>
            <p:cNvSpPr txBox="1"/>
            <p:nvPr/>
          </p:nvSpPr>
          <p:spPr>
            <a:xfrm>
              <a:off x="3792042" y="68886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40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…</a:t>
              </a:r>
              <a:endParaRPr kumimoji="1" lang="ja-JP" altLang="en-US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" name="Straight Arrow Connector 11">
              <a:extLst>
                <a:ext uri="{FF2B5EF4-FFF2-40B4-BE49-F238E27FC236}">
                  <a16:creationId xmlns:a16="http://schemas.microsoft.com/office/drawing/2014/main" id="{BA32C0DF-775B-4F92-9A03-EB235894534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67784" y="1303451"/>
              <a:ext cx="0" cy="907866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2">
              <a:extLst>
                <a:ext uri="{FF2B5EF4-FFF2-40B4-BE49-F238E27FC236}">
                  <a16:creationId xmlns:a16="http://schemas.microsoft.com/office/drawing/2014/main" id="{E98FAA34-E6DC-4C4A-A4C3-12B53C7ABAD7}"/>
                </a:ext>
              </a:extLst>
            </p:cNvPr>
            <p:cNvSpPr txBox="1"/>
            <p:nvPr/>
          </p:nvSpPr>
          <p:spPr>
            <a:xfrm>
              <a:off x="2480201" y="1017796"/>
              <a:ext cx="543054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</a:p>
          </p:txBody>
        </p:sp>
        <p:cxnSp>
          <p:nvCxnSpPr>
            <p:cNvPr id="21" name="Straight Arrow Connector 11">
              <a:extLst>
                <a:ext uri="{FF2B5EF4-FFF2-40B4-BE49-F238E27FC236}">
                  <a16:creationId xmlns:a16="http://schemas.microsoft.com/office/drawing/2014/main" id="{93EAA0FA-F0EF-45F8-903D-2AF5EF7EAD5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865441" y="1303451"/>
              <a:ext cx="902343" cy="907868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12">
              <a:extLst>
                <a:ext uri="{FF2B5EF4-FFF2-40B4-BE49-F238E27FC236}">
                  <a16:creationId xmlns:a16="http://schemas.microsoft.com/office/drawing/2014/main" id="{4C694F63-2443-47AB-BA7F-248E44D5B87D}"/>
                </a:ext>
              </a:extLst>
            </p:cNvPr>
            <p:cNvSpPr txBox="1"/>
            <p:nvPr/>
          </p:nvSpPr>
          <p:spPr>
            <a:xfrm>
              <a:off x="1629767" y="1017796"/>
              <a:ext cx="543054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34</a:t>
              </a:r>
            </a:p>
          </p:txBody>
        </p:sp>
        <p:cxnSp>
          <p:nvCxnSpPr>
            <p:cNvPr id="23" name="Straight Arrow Connector 11">
              <a:extLst>
                <a:ext uri="{FF2B5EF4-FFF2-40B4-BE49-F238E27FC236}">
                  <a16:creationId xmlns:a16="http://schemas.microsoft.com/office/drawing/2014/main" id="{EF8F7689-07BD-4097-862D-840FBF585E2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84047" y="1382087"/>
              <a:ext cx="1683737" cy="829234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12">
              <a:extLst>
                <a:ext uri="{FF2B5EF4-FFF2-40B4-BE49-F238E27FC236}">
                  <a16:creationId xmlns:a16="http://schemas.microsoft.com/office/drawing/2014/main" id="{B9CAC738-CF85-4B5C-A230-EB690FF60F1D}"/>
                </a:ext>
              </a:extLst>
            </p:cNvPr>
            <p:cNvSpPr txBox="1"/>
            <p:nvPr/>
          </p:nvSpPr>
          <p:spPr>
            <a:xfrm>
              <a:off x="760833" y="1113317"/>
              <a:ext cx="543054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28</a:t>
              </a:r>
            </a:p>
          </p:txBody>
        </p:sp>
        <p:cxnSp>
          <p:nvCxnSpPr>
            <p:cNvPr id="25" name="Straight Arrow Connector 11">
              <a:extLst>
                <a:ext uri="{FF2B5EF4-FFF2-40B4-BE49-F238E27FC236}">
                  <a16:creationId xmlns:a16="http://schemas.microsoft.com/office/drawing/2014/main" id="{3AAE763E-AF01-40AC-8FED-E3EE754CF5E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82191" y="2211317"/>
              <a:ext cx="1685594" cy="6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12">
              <a:extLst>
                <a:ext uri="{FF2B5EF4-FFF2-40B4-BE49-F238E27FC236}">
                  <a16:creationId xmlns:a16="http://schemas.microsoft.com/office/drawing/2014/main" id="{EC59D47D-3472-4133-9909-7AC9C5A98B6A}"/>
                </a:ext>
              </a:extLst>
            </p:cNvPr>
            <p:cNvSpPr txBox="1"/>
            <p:nvPr/>
          </p:nvSpPr>
          <p:spPr>
            <a:xfrm>
              <a:off x="717425" y="1978880"/>
              <a:ext cx="543054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</a:p>
          </p:txBody>
        </p:sp>
        <p:cxnSp>
          <p:nvCxnSpPr>
            <p:cNvPr id="27" name="Straight Arrow Connector 11">
              <a:extLst>
                <a:ext uri="{FF2B5EF4-FFF2-40B4-BE49-F238E27FC236}">
                  <a16:creationId xmlns:a16="http://schemas.microsoft.com/office/drawing/2014/main" id="{D2F27BFA-C6B6-4131-A116-56AECE44CB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09826" y="2211325"/>
              <a:ext cx="1657962" cy="821965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12">
              <a:extLst>
                <a:ext uri="{FF2B5EF4-FFF2-40B4-BE49-F238E27FC236}">
                  <a16:creationId xmlns:a16="http://schemas.microsoft.com/office/drawing/2014/main" id="{1FD66E8F-BDAC-4946-AEF7-A91EA7ADFF8C}"/>
                </a:ext>
              </a:extLst>
            </p:cNvPr>
            <p:cNvSpPr txBox="1"/>
            <p:nvPr/>
          </p:nvSpPr>
          <p:spPr>
            <a:xfrm>
              <a:off x="810664" y="2844443"/>
              <a:ext cx="543054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cxnSp>
          <p:nvCxnSpPr>
            <p:cNvPr id="29" name="Straight Arrow Connector 11">
              <a:extLst>
                <a:ext uri="{FF2B5EF4-FFF2-40B4-BE49-F238E27FC236}">
                  <a16:creationId xmlns:a16="http://schemas.microsoft.com/office/drawing/2014/main" id="{1E083666-0CA8-43F4-8273-CEBF5FBBB4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76246" y="1269723"/>
              <a:ext cx="0" cy="941594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11">
              <a:extLst>
                <a:ext uri="{FF2B5EF4-FFF2-40B4-BE49-F238E27FC236}">
                  <a16:creationId xmlns:a16="http://schemas.microsoft.com/office/drawing/2014/main" id="{BD3D73EA-92BF-4EFE-87F1-0C9F14E7009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578780" y="1303451"/>
              <a:ext cx="902343" cy="907868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11">
              <a:extLst>
                <a:ext uri="{FF2B5EF4-FFF2-40B4-BE49-F238E27FC236}">
                  <a16:creationId xmlns:a16="http://schemas.microsoft.com/office/drawing/2014/main" id="{154DA8B5-26A9-4AFC-8EF7-FA788B5C948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96417" y="2211325"/>
              <a:ext cx="978147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11">
              <a:extLst>
                <a:ext uri="{FF2B5EF4-FFF2-40B4-BE49-F238E27FC236}">
                  <a16:creationId xmlns:a16="http://schemas.microsoft.com/office/drawing/2014/main" id="{AA439935-A7BB-49DB-A250-BCE2243802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75409" y="2211317"/>
              <a:ext cx="904210" cy="90786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12">
              <a:extLst>
                <a:ext uri="{FF2B5EF4-FFF2-40B4-BE49-F238E27FC236}">
                  <a16:creationId xmlns:a16="http://schemas.microsoft.com/office/drawing/2014/main" id="{87706D42-4007-4489-8F83-112633AF5AF5}"/>
                </a:ext>
              </a:extLst>
            </p:cNvPr>
            <p:cNvSpPr txBox="1"/>
            <p:nvPr/>
          </p:nvSpPr>
          <p:spPr>
            <a:xfrm>
              <a:off x="5224890" y="2929052"/>
              <a:ext cx="543054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35" name="TextBox 12">
              <a:extLst>
                <a:ext uri="{FF2B5EF4-FFF2-40B4-BE49-F238E27FC236}">
                  <a16:creationId xmlns:a16="http://schemas.microsoft.com/office/drawing/2014/main" id="{3AB60BD7-CC69-44D0-B724-C6B1B06FC559}"/>
                </a:ext>
              </a:extLst>
            </p:cNvPr>
            <p:cNvSpPr txBox="1"/>
            <p:nvPr/>
          </p:nvSpPr>
          <p:spPr>
            <a:xfrm>
              <a:off x="5125248" y="2007653"/>
              <a:ext cx="543054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</a:p>
          </p:txBody>
        </p:sp>
        <p:sp>
          <p:nvSpPr>
            <p:cNvPr id="36" name="TextBox 12">
              <a:extLst>
                <a:ext uri="{FF2B5EF4-FFF2-40B4-BE49-F238E27FC236}">
                  <a16:creationId xmlns:a16="http://schemas.microsoft.com/office/drawing/2014/main" id="{6DCA9A01-A3AE-418D-8D55-EC44B1966CD3}"/>
                </a:ext>
              </a:extLst>
            </p:cNvPr>
            <p:cNvSpPr txBox="1"/>
            <p:nvPr/>
          </p:nvSpPr>
          <p:spPr>
            <a:xfrm>
              <a:off x="5264225" y="950326"/>
              <a:ext cx="543054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34</a:t>
              </a:r>
            </a:p>
          </p:txBody>
        </p:sp>
        <p:sp>
          <p:nvSpPr>
            <p:cNvPr id="37" name="TextBox 12">
              <a:extLst>
                <a:ext uri="{FF2B5EF4-FFF2-40B4-BE49-F238E27FC236}">
                  <a16:creationId xmlns:a16="http://schemas.microsoft.com/office/drawing/2014/main" id="{1F8F710B-C06B-4E06-8F54-CE420DB07E13}"/>
                </a:ext>
              </a:extLst>
            </p:cNvPr>
            <p:cNvSpPr txBox="1"/>
            <p:nvPr/>
          </p:nvSpPr>
          <p:spPr>
            <a:xfrm>
              <a:off x="6238028" y="950326"/>
              <a:ext cx="543054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</a:p>
          </p:txBody>
        </p:sp>
        <p:cxnSp>
          <p:nvCxnSpPr>
            <p:cNvPr id="39" name="Straight Arrow Connector 11">
              <a:extLst>
                <a:ext uri="{FF2B5EF4-FFF2-40B4-BE49-F238E27FC236}">
                  <a16:creationId xmlns:a16="http://schemas.microsoft.com/office/drawing/2014/main" id="{F90B6AC7-577E-4AC9-A143-70A937C7AED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67081" y="1291200"/>
              <a:ext cx="458105" cy="898379"/>
            </a:xfrm>
            <a:prstGeom prst="straightConnector1">
              <a:avLst/>
            </a:prstGeom>
            <a:ln w="1905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12">
              <a:extLst>
                <a:ext uri="{FF2B5EF4-FFF2-40B4-BE49-F238E27FC236}">
                  <a16:creationId xmlns:a16="http://schemas.microsoft.com/office/drawing/2014/main" id="{2A972505-94D4-4587-AF0A-84F8CFDC7F35}"/>
                </a:ext>
              </a:extLst>
            </p:cNvPr>
            <p:cNvSpPr txBox="1"/>
            <p:nvPr/>
          </p:nvSpPr>
          <p:spPr>
            <a:xfrm>
              <a:off x="6736237" y="964927"/>
              <a:ext cx="543054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</a:p>
          </p:txBody>
        </p:sp>
      </p:grp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0C538EE6-2FE4-431F-907A-C69C00EB9CB5}"/>
              </a:ext>
            </a:extLst>
          </p:cNvPr>
          <p:cNvGrpSpPr/>
          <p:nvPr/>
        </p:nvGrpSpPr>
        <p:grpSpPr>
          <a:xfrm>
            <a:off x="3155826" y="4065601"/>
            <a:ext cx="7172059" cy="2609519"/>
            <a:chOff x="717425" y="688865"/>
            <a:chExt cx="7172059" cy="2609519"/>
          </a:xfrm>
        </p:grpSpPr>
        <p:pic>
          <p:nvPicPr>
            <p:cNvPr id="43" name="図 42" descr="床 が含まれている画像&#10;&#10;非常に高い精度で生成された説明">
              <a:extLst>
                <a:ext uri="{FF2B5EF4-FFF2-40B4-BE49-F238E27FC236}">
                  <a16:creationId xmlns:a16="http://schemas.microsoft.com/office/drawing/2014/main" id="{8900050C-020F-4FFD-8674-EB64B81B72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58000" contrast="-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3" t="29200" r="16761" b="29309"/>
            <a:stretch/>
          </p:blipFill>
          <p:spPr>
            <a:xfrm>
              <a:off x="5747294" y="1480458"/>
              <a:ext cx="1470356" cy="1461714"/>
            </a:xfrm>
            <a:prstGeom prst="rect">
              <a:avLst/>
            </a:prstGeom>
          </p:spPr>
        </p:pic>
        <p:pic>
          <p:nvPicPr>
            <p:cNvPr id="44" name="図 43" descr="床 が含まれている画像&#10;&#10;非常に高い精度で生成された説明">
              <a:extLst>
                <a:ext uri="{FF2B5EF4-FFF2-40B4-BE49-F238E27FC236}">
                  <a16:creationId xmlns:a16="http://schemas.microsoft.com/office/drawing/2014/main" id="{48B38E7D-8421-4D77-87C6-9405E51509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58000" contrast="-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3" t="29200" r="16761" b="29309"/>
            <a:stretch/>
          </p:blipFill>
          <p:spPr>
            <a:xfrm>
              <a:off x="1303887" y="1483392"/>
              <a:ext cx="2945247" cy="1461714"/>
            </a:xfrm>
            <a:prstGeom prst="rect">
              <a:avLst/>
            </a:prstGeom>
          </p:spPr>
        </p:pic>
        <p:sp>
          <p:nvSpPr>
            <p:cNvPr id="45" name="Rectangle 6">
              <a:extLst>
                <a:ext uri="{FF2B5EF4-FFF2-40B4-BE49-F238E27FC236}">
                  <a16:creationId xmlns:a16="http://schemas.microsoft.com/office/drawing/2014/main" id="{FBA067A9-1601-47C9-BE84-198667E3078C}"/>
                </a:ext>
              </a:extLst>
            </p:cNvPr>
            <p:cNvSpPr/>
            <p:nvPr/>
          </p:nvSpPr>
          <p:spPr>
            <a:xfrm>
              <a:off x="1286433" y="1477529"/>
              <a:ext cx="2965608" cy="1467577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Y</a:t>
              </a:r>
              <a:endParaRPr lang="en-US" sz="6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6" name="Straight Arrow Connector 9">
              <a:extLst>
                <a:ext uri="{FF2B5EF4-FFF2-40B4-BE49-F238E27FC236}">
                  <a16:creationId xmlns:a16="http://schemas.microsoft.com/office/drawing/2014/main" id="{FD8D1263-7AB6-4FEA-A880-C6C6923FB5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67784" y="1315973"/>
              <a:ext cx="1780817" cy="89955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11">
              <a:extLst>
                <a:ext uri="{FF2B5EF4-FFF2-40B4-BE49-F238E27FC236}">
                  <a16:creationId xmlns:a16="http://schemas.microsoft.com/office/drawing/2014/main" id="{8F5B68E9-DB6F-43AC-9DF7-25EDB14E934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67784" y="1303451"/>
              <a:ext cx="891134" cy="907866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12">
              <a:extLst>
                <a:ext uri="{FF2B5EF4-FFF2-40B4-BE49-F238E27FC236}">
                  <a16:creationId xmlns:a16="http://schemas.microsoft.com/office/drawing/2014/main" id="{3072A9C6-571A-455E-9FE7-306597C565DF}"/>
                </a:ext>
              </a:extLst>
            </p:cNvPr>
            <p:cNvSpPr txBox="1"/>
            <p:nvPr/>
          </p:nvSpPr>
          <p:spPr>
            <a:xfrm>
              <a:off x="4372214" y="1001818"/>
              <a:ext cx="906607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altLang="ja-JP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Rectangle 6">
              <a:extLst>
                <a:ext uri="{FF2B5EF4-FFF2-40B4-BE49-F238E27FC236}">
                  <a16:creationId xmlns:a16="http://schemas.microsoft.com/office/drawing/2014/main" id="{DE7E6A65-293C-4773-BFBC-F4D874055C54}"/>
                </a:ext>
              </a:extLst>
            </p:cNvPr>
            <p:cNvSpPr/>
            <p:nvPr/>
          </p:nvSpPr>
          <p:spPr>
            <a:xfrm>
              <a:off x="5733392" y="1477529"/>
              <a:ext cx="1484258" cy="1467577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50" name="TextBox 12">
              <a:extLst>
                <a:ext uri="{FF2B5EF4-FFF2-40B4-BE49-F238E27FC236}">
                  <a16:creationId xmlns:a16="http://schemas.microsoft.com/office/drawing/2014/main" id="{01E29B46-3BC5-48CF-8804-5169AF153C87}"/>
                </a:ext>
              </a:extLst>
            </p:cNvPr>
            <p:cNvSpPr txBox="1"/>
            <p:nvPr/>
          </p:nvSpPr>
          <p:spPr>
            <a:xfrm>
              <a:off x="3285105" y="1003639"/>
              <a:ext cx="906607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66</a:t>
              </a:r>
            </a:p>
          </p:txBody>
        </p:sp>
        <p:cxnSp>
          <p:nvCxnSpPr>
            <p:cNvPr id="51" name="Straight Arrow Connector 9">
              <a:extLst>
                <a:ext uri="{FF2B5EF4-FFF2-40B4-BE49-F238E27FC236}">
                  <a16:creationId xmlns:a16="http://schemas.microsoft.com/office/drawing/2014/main" id="{749F072B-9F06-4D9E-965D-89503A6A901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67784" y="1315973"/>
              <a:ext cx="1034098" cy="895343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12">
              <a:extLst>
                <a:ext uri="{FF2B5EF4-FFF2-40B4-BE49-F238E27FC236}">
                  <a16:creationId xmlns:a16="http://schemas.microsoft.com/office/drawing/2014/main" id="{5AB00882-05F0-4833-9785-82A548BBC1D7}"/>
                </a:ext>
              </a:extLst>
            </p:cNvPr>
            <p:cNvSpPr txBox="1"/>
            <p:nvPr/>
          </p:nvSpPr>
          <p:spPr>
            <a:xfrm>
              <a:off x="3592549" y="1001818"/>
              <a:ext cx="906607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altLang="ja-JP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テキスト ボックス 52">
              <a:extLst>
                <a:ext uri="{FF2B5EF4-FFF2-40B4-BE49-F238E27FC236}">
                  <a16:creationId xmlns:a16="http://schemas.microsoft.com/office/drawing/2014/main" id="{2CF80573-2122-4008-AC48-516BB6FD6D98}"/>
                </a:ext>
              </a:extLst>
            </p:cNvPr>
            <p:cNvSpPr txBox="1"/>
            <p:nvPr/>
          </p:nvSpPr>
          <p:spPr>
            <a:xfrm>
              <a:off x="3792042" y="68886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40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…</a:t>
              </a:r>
              <a:endParaRPr kumimoji="1" lang="ja-JP" altLang="en-US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4" name="Straight Arrow Connector 11">
              <a:extLst>
                <a:ext uri="{FF2B5EF4-FFF2-40B4-BE49-F238E27FC236}">
                  <a16:creationId xmlns:a16="http://schemas.microsoft.com/office/drawing/2014/main" id="{A9D5829E-13FC-488F-B80E-9481A077D72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67784" y="1303451"/>
              <a:ext cx="0" cy="907866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12">
              <a:extLst>
                <a:ext uri="{FF2B5EF4-FFF2-40B4-BE49-F238E27FC236}">
                  <a16:creationId xmlns:a16="http://schemas.microsoft.com/office/drawing/2014/main" id="{A9BBED7D-6434-4429-991D-AE555931D736}"/>
                </a:ext>
              </a:extLst>
            </p:cNvPr>
            <p:cNvSpPr txBox="1"/>
            <p:nvPr/>
          </p:nvSpPr>
          <p:spPr>
            <a:xfrm>
              <a:off x="2480201" y="1017796"/>
              <a:ext cx="543054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</a:p>
          </p:txBody>
        </p:sp>
        <p:cxnSp>
          <p:nvCxnSpPr>
            <p:cNvPr id="56" name="Straight Arrow Connector 11">
              <a:extLst>
                <a:ext uri="{FF2B5EF4-FFF2-40B4-BE49-F238E27FC236}">
                  <a16:creationId xmlns:a16="http://schemas.microsoft.com/office/drawing/2014/main" id="{0A0CA9CD-AE74-430D-88C3-D0C1A4AE9EE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865441" y="1303451"/>
              <a:ext cx="902343" cy="907868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12">
              <a:extLst>
                <a:ext uri="{FF2B5EF4-FFF2-40B4-BE49-F238E27FC236}">
                  <a16:creationId xmlns:a16="http://schemas.microsoft.com/office/drawing/2014/main" id="{70068A74-4895-4DCF-A46B-8E891C2FD3E7}"/>
                </a:ext>
              </a:extLst>
            </p:cNvPr>
            <p:cNvSpPr txBox="1"/>
            <p:nvPr/>
          </p:nvSpPr>
          <p:spPr>
            <a:xfrm>
              <a:off x="1629767" y="1017796"/>
              <a:ext cx="543054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34</a:t>
              </a:r>
            </a:p>
          </p:txBody>
        </p:sp>
        <p:cxnSp>
          <p:nvCxnSpPr>
            <p:cNvPr id="58" name="Straight Arrow Connector 11">
              <a:extLst>
                <a:ext uri="{FF2B5EF4-FFF2-40B4-BE49-F238E27FC236}">
                  <a16:creationId xmlns:a16="http://schemas.microsoft.com/office/drawing/2014/main" id="{E8201AD5-00A8-4043-9145-9466CDF4DB6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84047" y="1382087"/>
              <a:ext cx="1683737" cy="829234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12">
              <a:extLst>
                <a:ext uri="{FF2B5EF4-FFF2-40B4-BE49-F238E27FC236}">
                  <a16:creationId xmlns:a16="http://schemas.microsoft.com/office/drawing/2014/main" id="{6B8DEE20-D45C-4A7F-93EE-1695C5CC67C4}"/>
                </a:ext>
              </a:extLst>
            </p:cNvPr>
            <p:cNvSpPr txBox="1"/>
            <p:nvPr/>
          </p:nvSpPr>
          <p:spPr>
            <a:xfrm>
              <a:off x="760833" y="1113317"/>
              <a:ext cx="543054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28</a:t>
              </a:r>
            </a:p>
          </p:txBody>
        </p:sp>
        <p:cxnSp>
          <p:nvCxnSpPr>
            <p:cNvPr id="60" name="Straight Arrow Connector 11">
              <a:extLst>
                <a:ext uri="{FF2B5EF4-FFF2-40B4-BE49-F238E27FC236}">
                  <a16:creationId xmlns:a16="http://schemas.microsoft.com/office/drawing/2014/main" id="{9E52A783-88EB-41A9-8523-C3C871F9288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82191" y="2211317"/>
              <a:ext cx="1685594" cy="6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12">
              <a:extLst>
                <a:ext uri="{FF2B5EF4-FFF2-40B4-BE49-F238E27FC236}">
                  <a16:creationId xmlns:a16="http://schemas.microsoft.com/office/drawing/2014/main" id="{D9387C8E-8CC9-4CD8-A0ED-23965D8A9F70}"/>
                </a:ext>
              </a:extLst>
            </p:cNvPr>
            <p:cNvSpPr txBox="1"/>
            <p:nvPr/>
          </p:nvSpPr>
          <p:spPr>
            <a:xfrm>
              <a:off x="717425" y="1978880"/>
              <a:ext cx="543054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</a:p>
          </p:txBody>
        </p:sp>
        <p:cxnSp>
          <p:nvCxnSpPr>
            <p:cNvPr id="62" name="Straight Arrow Connector 11">
              <a:extLst>
                <a:ext uri="{FF2B5EF4-FFF2-40B4-BE49-F238E27FC236}">
                  <a16:creationId xmlns:a16="http://schemas.microsoft.com/office/drawing/2014/main" id="{B317B696-BD30-4DE0-9B4E-6A8850A9A1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09826" y="2211325"/>
              <a:ext cx="1657962" cy="821965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12">
              <a:extLst>
                <a:ext uri="{FF2B5EF4-FFF2-40B4-BE49-F238E27FC236}">
                  <a16:creationId xmlns:a16="http://schemas.microsoft.com/office/drawing/2014/main" id="{78197C1C-314D-4382-A02F-9D8D498382B9}"/>
                </a:ext>
              </a:extLst>
            </p:cNvPr>
            <p:cNvSpPr txBox="1"/>
            <p:nvPr/>
          </p:nvSpPr>
          <p:spPr>
            <a:xfrm>
              <a:off x="810664" y="2844443"/>
              <a:ext cx="543054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cxnSp>
          <p:nvCxnSpPr>
            <p:cNvPr id="64" name="Straight Arrow Connector 11">
              <a:extLst>
                <a:ext uri="{FF2B5EF4-FFF2-40B4-BE49-F238E27FC236}">
                  <a16:creationId xmlns:a16="http://schemas.microsoft.com/office/drawing/2014/main" id="{220E3ECA-C4F8-4F34-8E94-C3B57A1A55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76246" y="1303451"/>
              <a:ext cx="0" cy="907866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11">
              <a:extLst>
                <a:ext uri="{FF2B5EF4-FFF2-40B4-BE49-F238E27FC236}">
                  <a16:creationId xmlns:a16="http://schemas.microsoft.com/office/drawing/2014/main" id="{3501377C-B22B-42DE-90E6-3D572BD1A2A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578780" y="1303451"/>
              <a:ext cx="902343" cy="907868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11">
              <a:extLst>
                <a:ext uri="{FF2B5EF4-FFF2-40B4-BE49-F238E27FC236}">
                  <a16:creationId xmlns:a16="http://schemas.microsoft.com/office/drawing/2014/main" id="{2E8F177B-8395-4874-A7F1-8216A0ECB11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79619" y="1303451"/>
              <a:ext cx="891134" cy="907866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11">
              <a:extLst>
                <a:ext uri="{FF2B5EF4-FFF2-40B4-BE49-F238E27FC236}">
                  <a16:creationId xmlns:a16="http://schemas.microsoft.com/office/drawing/2014/main" id="{A85FC88D-A0DF-488A-A5B7-3CAF08DF545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96417" y="2211325"/>
              <a:ext cx="978147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11">
              <a:extLst>
                <a:ext uri="{FF2B5EF4-FFF2-40B4-BE49-F238E27FC236}">
                  <a16:creationId xmlns:a16="http://schemas.microsoft.com/office/drawing/2014/main" id="{DD874697-5BBD-431B-8BCB-6B68C1C479A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75409" y="2211317"/>
              <a:ext cx="904210" cy="907868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12">
              <a:extLst>
                <a:ext uri="{FF2B5EF4-FFF2-40B4-BE49-F238E27FC236}">
                  <a16:creationId xmlns:a16="http://schemas.microsoft.com/office/drawing/2014/main" id="{5CFA0D17-DEBB-4174-905F-A02806C05682}"/>
                </a:ext>
              </a:extLst>
            </p:cNvPr>
            <p:cNvSpPr txBox="1"/>
            <p:nvPr/>
          </p:nvSpPr>
          <p:spPr>
            <a:xfrm>
              <a:off x="5224890" y="2929052"/>
              <a:ext cx="543054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70" name="TextBox 12">
              <a:extLst>
                <a:ext uri="{FF2B5EF4-FFF2-40B4-BE49-F238E27FC236}">
                  <a16:creationId xmlns:a16="http://schemas.microsoft.com/office/drawing/2014/main" id="{C802B519-5081-411B-9FCE-05E0348BB7CA}"/>
                </a:ext>
              </a:extLst>
            </p:cNvPr>
            <p:cNvSpPr txBox="1"/>
            <p:nvPr/>
          </p:nvSpPr>
          <p:spPr>
            <a:xfrm>
              <a:off x="5125248" y="2007653"/>
              <a:ext cx="543054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</a:p>
          </p:txBody>
        </p:sp>
        <p:sp>
          <p:nvSpPr>
            <p:cNvPr id="71" name="TextBox 12">
              <a:extLst>
                <a:ext uri="{FF2B5EF4-FFF2-40B4-BE49-F238E27FC236}">
                  <a16:creationId xmlns:a16="http://schemas.microsoft.com/office/drawing/2014/main" id="{ACE83CDC-3B5D-4F29-A19F-B23F25B6A6DF}"/>
                </a:ext>
              </a:extLst>
            </p:cNvPr>
            <p:cNvSpPr txBox="1"/>
            <p:nvPr/>
          </p:nvSpPr>
          <p:spPr>
            <a:xfrm>
              <a:off x="5264225" y="950326"/>
              <a:ext cx="543054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34</a:t>
              </a:r>
            </a:p>
          </p:txBody>
        </p:sp>
        <p:sp>
          <p:nvSpPr>
            <p:cNvPr id="72" name="TextBox 12">
              <a:extLst>
                <a:ext uri="{FF2B5EF4-FFF2-40B4-BE49-F238E27FC236}">
                  <a16:creationId xmlns:a16="http://schemas.microsoft.com/office/drawing/2014/main" id="{6D93A771-A67F-412A-9E18-F98EE34FB75C}"/>
                </a:ext>
              </a:extLst>
            </p:cNvPr>
            <p:cNvSpPr txBox="1"/>
            <p:nvPr/>
          </p:nvSpPr>
          <p:spPr>
            <a:xfrm>
              <a:off x="6238028" y="950326"/>
              <a:ext cx="543054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</a:p>
          </p:txBody>
        </p:sp>
        <p:cxnSp>
          <p:nvCxnSpPr>
            <p:cNvPr id="74" name="Straight Arrow Connector 11">
              <a:extLst>
                <a:ext uri="{FF2B5EF4-FFF2-40B4-BE49-F238E27FC236}">
                  <a16:creationId xmlns:a16="http://schemas.microsoft.com/office/drawing/2014/main" id="{9EB07211-86F7-4C5C-A7D4-0080744B85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78253" y="1319089"/>
              <a:ext cx="535321" cy="89436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12">
              <a:extLst>
                <a:ext uri="{FF2B5EF4-FFF2-40B4-BE49-F238E27FC236}">
                  <a16:creationId xmlns:a16="http://schemas.microsoft.com/office/drawing/2014/main" id="{B31F9A61-CFD7-4075-9A68-10E28C11D568}"/>
                </a:ext>
              </a:extLst>
            </p:cNvPr>
            <p:cNvSpPr txBox="1"/>
            <p:nvPr/>
          </p:nvSpPr>
          <p:spPr>
            <a:xfrm>
              <a:off x="6911872" y="994639"/>
              <a:ext cx="977612" cy="369332"/>
            </a:xfrm>
            <a:prstGeom prst="rect">
              <a:avLst/>
            </a:prstGeom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61</a:t>
              </a:r>
              <a:r>
                <a:rPr lang="en-US" altLang="ja-JP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…66</a:t>
              </a:r>
              <a:endPara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6" name="矢印: 下 75">
            <a:extLst>
              <a:ext uri="{FF2B5EF4-FFF2-40B4-BE49-F238E27FC236}">
                <a16:creationId xmlns:a16="http://schemas.microsoft.com/office/drawing/2014/main" id="{05D2BFE6-30A2-4C60-A53E-E037D02D0D3D}"/>
              </a:ext>
            </a:extLst>
          </p:cNvPr>
          <p:cNvSpPr/>
          <p:nvPr/>
        </p:nvSpPr>
        <p:spPr>
          <a:xfrm>
            <a:off x="5047919" y="3598641"/>
            <a:ext cx="1966062" cy="4247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95CC8514-69FE-4CF5-A64A-5C126A802D85}"/>
              </a:ext>
            </a:extLst>
          </p:cNvPr>
          <p:cNvSpPr txBox="1"/>
          <p:nvPr/>
        </p:nvSpPr>
        <p:spPr>
          <a:xfrm>
            <a:off x="1038904" y="2062561"/>
            <a:ext cx="202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Current VTM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48BA99B3-1512-4AD3-8F13-90AA5700F212}"/>
              </a:ext>
            </a:extLst>
          </p:cNvPr>
          <p:cNvSpPr txBox="1"/>
          <p:nvPr/>
        </p:nvSpPr>
        <p:spPr>
          <a:xfrm>
            <a:off x="1362384" y="5272326"/>
            <a:ext cx="1503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Proposed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4" name="Straight Arrow Connector 11">
            <a:extLst>
              <a:ext uri="{FF2B5EF4-FFF2-40B4-BE49-F238E27FC236}">
                <a16:creationId xmlns:a16="http://schemas.microsoft.com/office/drawing/2014/main" id="{F6C9E16E-6DCE-4846-9235-4141BBC9FB75}"/>
              </a:ext>
            </a:extLst>
          </p:cNvPr>
          <p:cNvCxnSpPr>
            <a:cxnSpLocks/>
          </p:cNvCxnSpPr>
          <p:nvPr/>
        </p:nvCxnSpPr>
        <p:spPr>
          <a:xfrm flipV="1">
            <a:off x="8913422" y="4685403"/>
            <a:ext cx="458105" cy="898379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12">
            <a:extLst>
              <a:ext uri="{FF2B5EF4-FFF2-40B4-BE49-F238E27FC236}">
                <a16:creationId xmlns:a16="http://schemas.microsoft.com/office/drawing/2014/main" id="{CA5D028E-35FA-4769-9C3C-FAF436011BA4}"/>
              </a:ext>
            </a:extLst>
          </p:cNvPr>
          <p:cNvSpPr txBox="1"/>
          <p:nvPr/>
        </p:nvSpPr>
        <p:spPr>
          <a:xfrm>
            <a:off x="9047287" y="4357263"/>
            <a:ext cx="54305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</a:p>
        </p:txBody>
      </p:sp>
      <p:sp>
        <p:nvSpPr>
          <p:cNvPr id="87" name="フリーフォーム: 図形 86">
            <a:extLst>
              <a:ext uri="{FF2B5EF4-FFF2-40B4-BE49-F238E27FC236}">
                <a16:creationId xmlns:a16="http://schemas.microsoft.com/office/drawing/2014/main" id="{6D205B74-DD26-4547-AF0B-24756C6F8074}"/>
              </a:ext>
            </a:extLst>
          </p:cNvPr>
          <p:cNvSpPr/>
          <p:nvPr/>
        </p:nvSpPr>
        <p:spPr>
          <a:xfrm>
            <a:off x="8928179" y="1332126"/>
            <a:ext cx="879646" cy="899920"/>
          </a:xfrm>
          <a:custGeom>
            <a:avLst/>
            <a:gdLst>
              <a:gd name="connsiteX0" fmla="*/ 0 w 817848"/>
              <a:gd name="connsiteY0" fmla="*/ 840567 h 840567"/>
              <a:gd name="connsiteX1" fmla="*/ 817848 w 817848"/>
              <a:gd name="connsiteY1" fmla="*/ 0 h 840567"/>
              <a:gd name="connsiteX2" fmla="*/ 471399 w 817848"/>
              <a:gd name="connsiteY2" fmla="*/ 0 h 840567"/>
              <a:gd name="connsiteX3" fmla="*/ 0 w 817848"/>
              <a:gd name="connsiteY3" fmla="*/ 840567 h 840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7848" h="840567">
                <a:moveTo>
                  <a:pt x="0" y="840567"/>
                </a:moveTo>
                <a:lnTo>
                  <a:pt x="817848" y="0"/>
                </a:lnTo>
                <a:lnTo>
                  <a:pt x="471399" y="0"/>
                </a:lnTo>
                <a:lnTo>
                  <a:pt x="0" y="840567"/>
                </a:lnTo>
                <a:close/>
              </a:path>
            </a:pathLst>
          </a:custGeom>
          <a:solidFill>
            <a:srgbClr val="00B050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8" name="TextBox 12">
            <a:extLst>
              <a:ext uri="{FF2B5EF4-FFF2-40B4-BE49-F238E27FC236}">
                <a16:creationId xmlns:a16="http://schemas.microsoft.com/office/drawing/2014/main" id="{4E0BC653-5C06-4CBB-B83C-1AAF02230E11}"/>
              </a:ext>
            </a:extLst>
          </p:cNvPr>
          <p:cNvSpPr txBox="1"/>
          <p:nvPr/>
        </p:nvSpPr>
        <p:spPr>
          <a:xfrm>
            <a:off x="9754070" y="927870"/>
            <a:ext cx="1911429" cy="646331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Unavailable direction</a:t>
            </a:r>
          </a:p>
        </p:txBody>
      </p:sp>
    </p:spTree>
    <p:extLst>
      <p:ext uri="{BB962C8B-B14F-4D97-AF65-F5344CB8AC3E}">
        <p14:creationId xmlns:p14="http://schemas.microsoft.com/office/powerpoint/2010/main" val="21507674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図 38" descr="床 が含まれている画像&#10;&#10;非常に高い精度で生成された説明">
            <a:extLst>
              <a:ext uri="{FF2B5EF4-FFF2-40B4-BE49-F238E27FC236}">
                <a16:creationId xmlns:a16="http://schemas.microsoft.com/office/drawing/2014/main" id="{4D1AD06B-1330-4AB5-BEC4-EA0FD3D1B9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8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85" t="21037" r="38728" b="9629"/>
          <a:stretch/>
        </p:blipFill>
        <p:spPr>
          <a:xfrm>
            <a:off x="7756344" y="2483863"/>
            <a:ext cx="1222854" cy="2442549"/>
          </a:xfrm>
          <a:prstGeom prst="rect">
            <a:avLst/>
          </a:prstGeom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6689A90E-9F13-4E13-A506-0E5B29AFCCCC}"/>
              </a:ext>
            </a:extLst>
          </p:cNvPr>
          <p:cNvSpPr/>
          <p:nvPr/>
        </p:nvSpPr>
        <p:spPr>
          <a:xfrm>
            <a:off x="7756345" y="2483863"/>
            <a:ext cx="1222854" cy="244255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sz="2800" dirty="0">
                <a:cs typeface="Calibri"/>
              </a:rPr>
              <a:t>Y</a:t>
            </a:r>
            <a:endParaRPr lang="en-US" sz="2800" dirty="0"/>
          </a:p>
        </p:txBody>
      </p:sp>
      <p:cxnSp>
        <p:nvCxnSpPr>
          <p:cNvPr id="4" name="Straight Arrow Connector 11">
            <a:extLst>
              <a:ext uri="{FF2B5EF4-FFF2-40B4-BE49-F238E27FC236}">
                <a16:creationId xmlns:a16="http://schemas.microsoft.com/office/drawing/2014/main" id="{FB0F2F06-AFB6-4D17-B995-74512D7EA3EE}"/>
              </a:ext>
            </a:extLst>
          </p:cNvPr>
          <p:cNvCxnSpPr>
            <a:cxnSpLocks/>
          </p:cNvCxnSpPr>
          <p:nvPr/>
        </p:nvCxnSpPr>
        <p:spPr>
          <a:xfrm flipV="1">
            <a:off x="8356021" y="2269907"/>
            <a:ext cx="731637" cy="1434795"/>
          </a:xfrm>
          <a:prstGeom prst="straightConnector1">
            <a:avLst/>
          </a:prstGeom>
          <a:noFill/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12">
            <a:extLst>
              <a:ext uri="{FF2B5EF4-FFF2-40B4-BE49-F238E27FC236}">
                <a16:creationId xmlns:a16="http://schemas.microsoft.com/office/drawing/2014/main" id="{C3F81F85-61DF-41B4-AD64-CD0371822851}"/>
              </a:ext>
            </a:extLst>
          </p:cNvPr>
          <p:cNvSpPr txBox="1"/>
          <p:nvPr/>
        </p:nvSpPr>
        <p:spPr>
          <a:xfrm>
            <a:off x="8895485" y="1967793"/>
            <a:ext cx="74670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60</a:t>
            </a:r>
          </a:p>
        </p:txBody>
      </p:sp>
      <p:sp>
        <p:nvSpPr>
          <p:cNvPr id="7" name="TextBox 12">
            <a:extLst>
              <a:ext uri="{FF2B5EF4-FFF2-40B4-BE49-F238E27FC236}">
                <a16:creationId xmlns:a16="http://schemas.microsoft.com/office/drawing/2014/main" id="{F242FF0F-6931-49A5-8A8F-1CA69ECD703F}"/>
              </a:ext>
            </a:extLst>
          </p:cNvPr>
          <p:cNvSpPr txBox="1"/>
          <p:nvPr/>
        </p:nvSpPr>
        <p:spPr>
          <a:xfrm>
            <a:off x="8152125" y="1983428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50</a:t>
            </a:r>
          </a:p>
        </p:txBody>
      </p:sp>
      <p:cxnSp>
        <p:nvCxnSpPr>
          <p:cNvPr id="8" name="Straight Arrow Connector 11">
            <a:extLst>
              <a:ext uri="{FF2B5EF4-FFF2-40B4-BE49-F238E27FC236}">
                <a16:creationId xmlns:a16="http://schemas.microsoft.com/office/drawing/2014/main" id="{AE378528-7350-43CD-AB38-B0D917B2FB3F}"/>
              </a:ext>
            </a:extLst>
          </p:cNvPr>
          <p:cNvCxnSpPr>
            <a:cxnSpLocks/>
          </p:cNvCxnSpPr>
          <p:nvPr/>
        </p:nvCxnSpPr>
        <p:spPr>
          <a:xfrm flipH="1" flipV="1">
            <a:off x="7619333" y="2933151"/>
            <a:ext cx="743192" cy="747743"/>
          </a:xfrm>
          <a:prstGeom prst="straightConnector1">
            <a:avLst/>
          </a:prstGeom>
          <a:noFill/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11">
            <a:extLst>
              <a:ext uri="{FF2B5EF4-FFF2-40B4-BE49-F238E27FC236}">
                <a16:creationId xmlns:a16="http://schemas.microsoft.com/office/drawing/2014/main" id="{553464D3-06EE-4848-ACCD-BA511D01AC92}"/>
              </a:ext>
            </a:extLst>
          </p:cNvPr>
          <p:cNvCxnSpPr>
            <a:cxnSpLocks/>
          </p:cNvCxnSpPr>
          <p:nvPr/>
        </p:nvCxnSpPr>
        <p:spPr>
          <a:xfrm flipH="1" flipV="1">
            <a:off x="7619275" y="2243940"/>
            <a:ext cx="742132" cy="1448858"/>
          </a:xfrm>
          <a:prstGeom prst="straightConnector1">
            <a:avLst/>
          </a:prstGeom>
          <a:noFill/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2">
            <a:extLst>
              <a:ext uri="{FF2B5EF4-FFF2-40B4-BE49-F238E27FC236}">
                <a16:creationId xmlns:a16="http://schemas.microsoft.com/office/drawing/2014/main" id="{22EDE7A3-AED7-4E8F-98F9-A49E9D9207A9}"/>
              </a:ext>
            </a:extLst>
          </p:cNvPr>
          <p:cNvSpPr txBox="1"/>
          <p:nvPr/>
        </p:nvSpPr>
        <p:spPr>
          <a:xfrm>
            <a:off x="7279539" y="2763095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34</a:t>
            </a:r>
          </a:p>
        </p:txBody>
      </p:sp>
      <p:cxnSp>
        <p:nvCxnSpPr>
          <p:cNvPr id="11" name="Straight Arrow Connector 11">
            <a:extLst>
              <a:ext uri="{FF2B5EF4-FFF2-40B4-BE49-F238E27FC236}">
                <a16:creationId xmlns:a16="http://schemas.microsoft.com/office/drawing/2014/main" id="{80F5C0FD-9BE6-43BB-B189-79F44F26655C}"/>
              </a:ext>
            </a:extLst>
          </p:cNvPr>
          <p:cNvCxnSpPr>
            <a:cxnSpLocks/>
          </p:cNvCxnSpPr>
          <p:nvPr/>
        </p:nvCxnSpPr>
        <p:spPr>
          <a:xfrm flipH="1">
            <a:off x="7677629" y="3694356"/>
            <a:ext cx="670368" cy="0"/>
          </a:xfrm>
          <a:prstGeom prst="straightConnector1">
            <a:avLst/>
          </a:prstGeom>
          <a:noFill/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2">
            <a:extLst>
              <a:ext uri="{FF2B5EF4-FFF2-40B4-BE49-F238E27FC236}">
                <a16:creationId xmlns:a16="http://schemas.microsoft.com/office/drawing/2014/main" id="{881A0D21-658C-4607-9EB0-C609659B1754}"/>
              </a:ext>
            </a:extLst>
          </p:cNvPr>
          <p:cNvSpPr txBox="1"/>
          <p:nvPr/>
        </p:nvSpPr>
        <p:spPr>
          <a:xfrm>
            <a:off x="7285825" y="3518581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18</a:t>
            </a:r>
          </a:p>
        </p:txBody>
      </p:sp>
      <p:cxnSp>
        <p:nvCxnSpPr>
          <p:cNvPr id="13" name="Straight Arrow Connector 11">
            <a:extLst>
              <a:ext uri="{FF2B5EF4-FFF2-40B4-BE49-F238E27FC236}">
                <a16:creationId xmlns:a16="http://schemas.microsoft.com/office/drawing/2014/main" id="{6952B364-AF59-4F16-B244-99DD8514247F}"/>
              </a:ext>
            </a:extLst>
          </p:cNvPr>
          <p:cNvCxnSpPr>
            <a:cxnSpLocks/>
          </p:cNvCxnSpPr>
          <p:nvPr/>
        </p:nvCxnSpPr>
        <p:spPr>
          <a:xfrm flipH="1">
            <a:off x="7674937" y="3689210"/>
            <a:ext cx="684542" cy="1443370"/>
          </a:xfrm>
          <a:prstGeom prst="straightConnector1">
            <a:avLst/>
          </a:prstGeom>
          <a:noFill/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2">
            <a:extLst>
              <a:ext uri="{FF2B5EF4-FFF2-40B4-BE49-F238E27FC236}">
                <a16:creationId xmlns:a16="http://schemas.microsoft.com/office/drawing/2014/main" id="{60596456-0875-4FAE-9D64-7CF439FB23AE}"/>
              </a:ext>
            </a:extLst>
          </p:cNvPr>
          <p:cNvSpPr txBox="1"/>
          <p:nvPr/>
        </p:nvSpPr>
        <p:spPr>
          <a:xfrm>
            <a:off x="7278514" y="5068641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61</a:t>
            </a:r>
          </a:p>
        </p:txBody>
      </p:sp>
      <p:cxnSp>
        <p:nvCxnSpPr>
          <p:cNvPr id="15" name="Straight Arrow Connector 11">
            <a:extLst>
              <a:ext uri="{FF2B5EF4-FFF2-40B4-BE49-F238E27FC236}">
                <a16:creationId xmlns:a16="http://schemas.microsoft.com/office/drawing/2014/main" id="{E3831379-325D-4869-A367-64DC60512722}"/>
              </a:ext>
            </a:extLst>
          </p:cNvPr>
          <p:cNvCxnSpPr>
            <a:cxnSpLocks/>
          </p:cNvCxnSpPr>
          <p:nvPr/>
        </p:nvCxnSpPr>
        <p:spPr>
          <a:xfrm flipH="1">
            <a:off x="7615112" y="3689210"/>
            <a:ext cx="744369" cy="725847"/>
          </a:xfrm>
          <a:prstGeom prst="straightConnector1">
            <a:avLst/>
          </a:prstGeom>
          <a:noFill/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1">
            <a:extLst>
              <a:ext uri="{FF2B5EF4-FFF2-40B4-BE49-F238E27FC236}">
                <a16:creationId xmlns:a16="http://schemas.microsoft.com/office/drawing/2014/main" id="{2181AC43-53A7-44E5-B801-8016DCA1DE66}"/>
              </a:ext>
            </a:extLst>
          </p:cNvPr>
          <p:cNvCxnSpPr>
            <a:cxnSpLocks/>
          </p:cNvCxnSpPr>
          <p:nvPr/>
        </p:nvCxnSpPr>
        <p:spPr>
          <a:xfrm flipH="1">
            <a:off x="7630245" y="3689210"/>
            <a:ext cx="729235" cy="870659"/>
          </a:xfrm>
          <a:prstGeom prst="straightConnector1">
            <a:avLst/>
          </a:prstGeom>
          <a:noFill/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2">
            <a:extLst>
              <a:ext uri="{FF2B5EF4-FFF2-40B4-BE49-F238E27FC236}">
                <a16:creationId xmlns:a16="http://schemas.microsoft.com/office/drawing/2014/main" id="{EF8D94B8-F062-4477-ABBE-AE1C078012EA}"/>
              </a:ext>
            </a:extLst>
          </p:cNvPr>
          <p:cNvSpPr txBox="1"/>
          <p:nvPr/>
        </p:nvSpPr>
        <p:spPr>
          <a:xfrm>
            <a:off x="7278514" y="4433342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66</a:t>
            </a:r>
          </a:p>
        </p:txBody>
      </p:sp>
      <p:sp>
        <p:nvSpPr>
          <p:cNvPr id="18" name="TextBox 12">
            <a:extLst>
              <a:ext uri="{FF2B5EF4-FFF2-40B4-BE49-F238E27FC236}">
                <a16:creationId xmlns:a16="http://schemas.microsoft.com/office/drawing/2014/main" id="{0A29514C-4722-46CD-9833-9CBB2219F681}"/>
              </a:ext>
            </a:extLst>
          </p:cNvPr>
          <p:cNvSpPr txBox="1"/>
          <p:nvPr/>
        </p:nvSpPr>
        <p:spPr>
          <a:xfrm>
            <a:off x="7357339" y="4222667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solidFill>
                  <a:srgbClr val="FF0000"/>
                </a:solidFill>
                <a:cs typeface="Calibri"/>
              </a:rPr>
              <a:t>2</a:t>
            </a:r>
          </a:p>
        </p:txBody>
      </p:sp>
      <p:cxnSp>
        <p:nvCxnSpPr>
          <p:cNvPr id="19" name="Straight Arrow Connector 11">
            <a:extLst>
              <a:ext uri="{FF2B5EF4-FFF2-40B4-BE49-F238E27FC236}">
                <a16:creationId xmlns:a16="http://schemas.microsoft.com/office/drawing/2014/main" id="{30432D03-809B-4082-8002-EFEB9B60F068}"/>
              </a:ext>
            </a:extLst>
          </p:cNvPr>
          <p:cNvCxnSpPr>
            <a:cxnSpLocks/>
          </p:cNvCxnSpPr>
          <p:nvPr/>
        </p:nvCxnSpPr>
        <p:spPr>
          <a:xfrm flipV="1">
            <a:off x="8359479" y="2269907"/>
            <a:ext cx="0" cy="1422890"/>
          </a:xfrm>
          <a:prstGeom prst="straightConnector1">
            <a:avLst/>
          </a:prstGeom>
          <a:noFill/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2">
            <a:extLst>
              <a:ext uri="{FF2B5EF4-FFF2-40B4-BE49-F238E27FC236}">
                <a16:creationId xmlns:a16="http://schemas.microsoft.com/office/drawing/2014/main" id="{E3A99D1D-4ED8-4146-B214-8B0ABE0C8D32}"/>
              </a:ext>
            </a:extLst>
          </p:cNvPr>
          <p:cNvSpPr txBox="1"/>
          <p:nvPr/>
        </p:nvSpPr>
        <p:spPr>
          <a:xfrm>
            <a:off x="7396709" y="1986927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40</a:t>
            </a:r>
          </a:p>
        </p:txBody>
      </p:sp>
      <p:cxnSp>
        <p:nvCxnSpPr>
          <p:cNvPr id="31" name="Straight Arrow Connector 11">
            <a:extLst>
              <a:ext uri="{FF2B5EF4-FFF2-40B4-BE49-F238E27FC236}">
                <a16:creationId xmlns:a16="http://schemas.microsoft.com/office/drawing/2014/main" id="{E1FC0BC7-D607-424C-A169-94608600DBA1}"/>
              </a:ext>
            </a:extLst>
          </p:cNvPr>
          <p:cNvCxnSpPr>
            <a:cxnSpLocks/>
          </p:cNvCxnSpPr>
          <p:nvPr/>
        </p:nvCxnSpPr>
        <p:spPr>
          <a:xfrm flipH="1">
            <a:off x="7630245" y="3689210"/>
            <a:ext cx="729235" cy="402041"/>
          </a:xfrm>
          <a:prstGeom prst="straightConnector1">
            <a:avLst/>
          </a:prstGeom>
          <a:noFill/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12">
            <a:extLst>
              <a:ext uri="{FF2B5EF4-FFF2-40B4-BE49-F238E27FC236}">
                <a16:creationId xmlns:a16="http://schemas.microsoft.com/office/drawing/2014/main" id="{3717B18A-2D3B-4127-97C5-E68C2427442F}"/>
              </a:ext>
            </a:extLst>
          </p:cNvPr>
          <p:cNvSpPr txBox="1"/>
          <p:nvPr/>
        </p:nvSpPr>
        <p:spPr>
          <a:xfrm>
            <a:off x="7369892" y="3909173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8</a:t>
            </a:r>
          </a:p>
        </p:txBody>
      </p:sp>
      <p:cxnSp>
        <p:nvCxnSpPr>
          <p:cNvPr id="41" name="Straight Arrow Connector 11">
            <a:extLst>
              <a:ext uri="{FF2B5EF4-FFF2-40B4-BE49-F238E27FC236}">
                <a16:creationId xmlns:a16="http://schemas.microsoft.com/office/drawing/2014/main" id="{01E864EF-B3AD-4987-878C-667DD1E159DC}"/>
              </a:ext>
            </a:extLst>
          </p:cNvPr>
          <p:cNvCxnSpPr>
            <a:cxnSpLocks/>
          </p:cNvCxnSpPr>
          <p:nvPr/>
        </p:nvCxnSpPr>
        <p:spPr>
          <a:xfrm flipH="1">
            <a:off x="7644533" y="3692040"/>
            <a:ext cx="708757" cy="476144"/>
          </a:xfrm>
          <a:prstGeom prst="straightConnector1">
            <a:avLst/>
          </a:prstGeom>
          <a:noFill/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図 45" descr="床 が含まれている画像&#10;&#10;非常に高い精度で生成された説明">
            <a:extLst>
              <a:ext uri="{FF2B5EF4-FFF2-40B4-BE49-F238E27FC236}">
                <a16:creationId xmlns:a16="http://schemas.microsoft.com/office/drawing/2014/main" id="{659A140A-FF97-463A-9810-980498F21C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8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85" t="21037" r="38728" b="9629"/>
          <a:stretch/>
        </p:blipFill>
        <p:spPr>
          <a:xfrm>
            <a:off x="4460381" y="2489996"/>
            <a:ext cx="579426" cy="2442549"/>
          </a:xfrm>
          <a:prstGeom prst="rect">
            <a:avLst/>
          </a:prstGeom>
        </p:spPr>
      </p:pic>
      <p:pic>
        <p:nvPicPr>
          <p:cNvPr id="47" name="図 46" descr="床 が含まれている画像&#10;&#10;非常に高い精度で生成された説明">
            <a:extLst>
              <a:ext uri="{FF2B5EF4-FFF2-40B4-BE49-F238E27FC236}">
                <a16:creationId xmlns:a16="http://schemas.microsoft.com/office/drawing/2014/main" id="{249FA374-8169-4AFF-A984-7C400DF481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8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85" t="21037" r="38728" b="9629"/>
          <a:stretch/>
        </p:blipFill>
        <p:spPr>
          <a:xfrm>
            <a:off x="1497320" y="2483863"/>
            <a:ext cx="1222854" cy="2442549"/>
          </a:xfrm>
          <a:prstGeom prst="rect">
            <a:avLst/>
          </a:prstGeom>
        </p:spPr>
      </p:pic>
      <p:sp>
        <p:nvSpPr>
          <p:cNvPr id="48" name="Rectangle 6">
            <a:extLst>
              <a:ext uri="{FF2B5EF4-FFF2-40B4-BE49-F238E27FC236}">
                <a16:creationId xmlns:a16="http://schemas.microsoft.com/office/drawing/2014/main" id="{DB59A346-1085-4F95-80BA-DA35F9B246E5}"/>
              </a:ext>
            </a:extLst>
          </p:cNvPr>
          <p:cNvSpPr/>
          <p:nvPr/>
        </p:nvSpPr>
        <p:spPr>
          <a:xfrm>
            <a:off x="1497321" y="2483863"/>
            <a:ext cx="1222854" cy="244255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sz="2800" dirty="0">
                <a:cs typeface="Calibri"/>
              </a:rPr>
              <a:t>Y</a:t>
            </a:r>
            <a:endParaRPr lang="en-US" sz="2800" dirty="0"/>
          </a:p>
        </p:txBody>
      </p:sp>
      <p:cxnSp>
        <p:nvCxnSpPr>
          <p:cNvPr id="49" name="Straight Arrow Connector 11">
            <a:extLst>
              <a:ext uri="{FF2B5EF4-FFF2-40B4-BE49-F238E27FC236}">
                <a16:creationId xmlns:a16="http://schemas.microsoft.com/office/drawing/2014/main" id="{77EB6EDC-7E4D-47C4-8D4A-78155529FA7C}"/>
              </a:ext>
            </a:extLst>
          </p:cNvPr>
          <p:cNvCxnSpPr>
            <a:cxnSpLocks/>
          </p:cNvCxnSpPr>
          <p:nvPr/>
        </p:nvCxnSpPr>
        <p:spPr>
          <a:xfrm flipV="1">
            <a:off x="2096997" y="2269907"/>
            <a:ext cx="731637" cy="1434795"/>
          </a:xfrm>
          <a:prstGeom prst="straightConnector1">
            <a:avLst/>
          </a:prstGeom>
          <a:noFill/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12">
            <a:extLst>
              <a:ext uri="{FF2B5EF4-FFF2-40B4-BE49-F238E27FC236}">
                <a16:creationId xmlns:a16="http://schemas.microsoft.com/office/drawing/2014/main" id="{AFE36632-E86E-446D-8D1C-10DA5CA456D9}"/>
              </a:ext>
            </a:extLst>
          </p:cNvPr>
          <p:cNvSpPr txBox="1"/>
          <p:nvPr/>
        </p:nvSpPr>
        <p:spPr>
          <a:xfrm>
            <a:off x="2636461" y="1967793"/>
            <a:ext cx="74670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60</a:t>
            </a:r>
          </a:p>
        </p:txBody>
      </p:sp>
      <p:sp>
        <p:nvSpPr>
          <p:cNvPr id="51" name="TextBox 12">
            <a:extLst>
              <a:ext uri="{FF2B5EF4-FFF2-40B4-BE49-F238E27FC236}">
                <a16:creationId xmlns:a16="http://schemas.microsoft.com/office/drawing/2014/main" id="{6A605634-A6E9-415D-891B-55114BF1B3CB}"/>
              </a:ext>
            </a:extLst>
          </p:cNvPr>
          <p:cNvSpPr txBox="1"/>
          <p:nvPr/>
        </p:nvSpPr>
        <p:spPr>
          <a:xfrm>
            <a:off x="1893101" y="1983428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50</a:t>
            </a:r>
          </a:p>
        </p:txBody>
      </p:sp>
      <p:cxnSp>
        <p:nvCxnSpPr>
          <p:cNvPr id="52" name="Straight Arrow Connector 11">
            <a:extLst>
              <a:ext uri="{FF2B5EF4-FFF2-40B4-BE49-F238E27FC236}">
                <a16:creationId xmlns:a16="http://schemas.microsoft.com/office/drawing/2014/main" id="{CC5EBBFF-773C-4CFC-B3A4-5C78DCA1F2ED}"/>
              </a:ext>
            </a:extLst>
          </p:cNvPr>
          <p:cNvCxnSpPr>
            <a:cxnSpLocks/>
          </p:cNvCxnSpPr>
          <p:nvPr/>
        </p:nvCxnSpPr>
        <p:spPr>
          <a:xfrm flipH="1" flipV="1">
            <a:off x="1360309" y="2933151"/>
            <a:ext cx="743192" cy="747743"/>
          </a:xfrm>
          <a:prstGeom prst="straightConnector1">
            <a:avLst/>
          </a:prstGeom>
          <a:noFill/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11">
            <a:extLst>
              <a:ext uri="{FF2B5EF4-FFF2-40B4-BE49-F238E27FC236}">
                <a16:creationId xmlns:a16="http://schemas.microsoft.com/office/drawing/2014/main" id="{B17749A8-D83D-4BAF-ADBF-EE3B61DB27B2}"/>
              </a:ext>
            </a:extLst>
          </p:cNvPr>
          <p:cNvCxnSpPr>
            <a:cxnSpLocks/>
          </p:cNvCxnSpPr>
          <p:nvPr/>
        </p:nvCxnSpPr>
        <p:spPr>
          <a:xfrm flipH="1" flipV="1">
            <a:off x="1360251" y="2243940"/>
            <a:ext cx="742132" cy="1448858"/>
          </a:xfrm>
          <a:prstGeom prst="straightConnector1">
            <a:avLst/>
          </a:prstGeom>
          <a:noFill/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12">
            <a:extLst>
              <a:ext uri="{FF2B5EF4-FFF2-40B4-BE49-F238E27FC236}">
                <a16:creationId xmlns:a16="http://schemas.microsoft.com/office/drawing/2014/main" id="{D0F17A69-F82F-4CC9-8820-A7FE98F5FF6B}"/>
              </a:ext>
            </a:extLst>
          </p:cNvPr>
          <p:cNvSpPr txBox="1"/>
          <p:nvPr/>
        </p:nvSpPr>
        <p:spPr>
          <a:xfrm>
            <a:off x="1020515" y="2763095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34</a:t>
            </a:r>
          </a:p>
        </p:txBody>
      </p:sp>
      <p:cxnSp>
        <p:nvCxnSpPr>
          <p:cNvPr id="55" name="Straight Arrow Connector 11">
            <a:extLst>
              <a:ext uri="{FF2B5EF4-FFF2-40B4-BE49-F238E27FC236}">
                <a16:creationId xmlns:a16="http://schemas.microsoft.com/office/drawing/2014/main" id="{7CC33CAD-F0C6-4EDA-BD5F-A2B0D6D1C709}"/>
              </a:ext>
            </a:extLst>
          </p:cNvPr>
          <p:cNvCxnSpPr>
            <a:cxnSpLocks/>
          </p:cNvCxnSpPr>
          <p:nvPr/>
        </p:nvCxnSpPr>
        <p:spPr>
          <a:xfrm flipH="1">
            <a:off x="1418605" y="3694356"/>
            <a:ext cx="670368" cy="0"/>
          </a:xfrm>
          <a:prstGeom prst="straightConnector1">
            <a:avLst/>
          </a:prstGeom>
          <a:noFill/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12">
            <a:extLst>
              <a:ext uri="{FF2B5EF4-FFF2-40B4-BE49-F238E27FC236}">
                <a16:creationId xmlns:a16="http://schemas.microsoft.com/office/drawing/2014/main" id="{BCF29F93-F3D3-4AF3-8C8B-2351A5F96945}"/>
              </a:ext>
            </a:extLst>
          </p:cNvPr>
          <p:cNvSpPr txBox="1"/>
          <p:nvPr/>
        </p:nvSpPr>
        <p:spPr>
          <a:xfrm>
            <a:off x="1026801" y="3518581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18</a:t>
            </a:r>
          </a:p>
        </p:txBody>
      </p:sp>
      <p:cxnSp>
        <p:nvCxnSpPr>
          <p:cNvPr id="57" name="Straight Arrow Connector 11">
            <a:extLst>
              <a:ext uri="{FF2B5EF4-FFF2-40B4-BE49-F238E27FC236}">
                <a16:creationId xmlns:a16="http://schemas.microsoft.com/office/drawing/2014/main" id="{3102B5B5-4777-4C2A-B30A-EC6021DBD42C}"/>
              </a:ext>
            </a:extLst>
          </p:cNvPr>
          <p:cNvCxnSpPr>
            <a:cxnSpLocks/>
          </p:cNvCxnSpPr>
          <p:nvPr/>
        </p:nvCxnSpPr>
        <p:spPr>
          <a:xfrm flipH="1">
            <a:off x="1415913" y="3689210"/>
            <a:ext cx="684542" cy="1443370"/>
          </a:xfrm>
          <a:prstGeom prst="straightConnector1">
            <a:avLst/>
          </a:prstGeom>
          <a:noFill/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12">
            <a:extLst>
              <a:ext uri="{FF2B5EF4-FFF2-40B4-BE49-F238E27FC236}">
                <a16:creationId xmlns:a16="http://schemas.microsoft.com/office/drawing/2014/main" id="{8CA046EC-21E3-402B-93A5-8FECBEF1A75E}"/>
              </a:ext>
            </a:extLst>
          </p:cNvPr>
          <p:cNvSpPr txBox="1"/>
          <p:nvPr/>
        </p:nvSpPr>
        <p:spPr>
          <a:xfrm>
            <a:off x="1019490" y="5068641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61</a:t>
            </a:r>
          </a:p>
        </p:txBody>
      </p:sp>
      <p:cxnSp>
        <p:nvCxnSpPr>
          <p:cNvPr id="59" name="Straight Arrow Connector 11">
            <a:extLst>
              <a:ext uri="{FF2B5EF4-FFF2-40B4-BE49-F238E27FC236}">
                <a16:creationId xmlns:a16="http://schemas.microsoft.com/office/drawing/2014/main" id="{FB5A3B79-6A62-477F-ACD4-DB06F2590A89}"/>
              </a:ext>
            </a:extLst>
          </p:cNvPr>
          <p:cNvCxnSpPr>
            <a:cxnSpLocks/>
          </p:cNvCxnSpPr>
          <p:nvPr/>
        </p:nvCxnSpPr>
        <p:spPr>
          <a:xfrm flipH="1">
            <a:off x="1356088" y="3689210"/>
            <a:ext cx="744369" cy="725847"/>
          </a:xfrm>
          <a:prstGeom prst="straightConnector1">
            <a:avLst/>
          </a:prstGeom>
          <a:noFill/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11">
            <a:extLst>
              <a:ext uri="{FF2B5EF4-FFF2-40B4-BE49-F238E27FC236}">
                <a16:creationId xmlns:a16="http://schemas.microsoft.com/office/drawing/2014/main" id="{82472981-0BA5-4800-A130-08B2B43B78E2}"/>
              </a:ext>
            </a:extLst>
          </p:cNvPr>
          <p:cNvCxnSpPr>
            <a:cxnSpLocks/>
          </p:cNvCxnSpPr>
          <p:nvPr/>
        </p:nvCxnSpPr>
        <p:spPr>
          <a:xfrm flipH="1">
            <a:off x="1371221" y="3689210"/>
            <a:ext cx="729235" cy="870659"/>
          </a:xfrm>
          <a:prstGeom prst="straightConnector1">
            <a:avLst/>
          </a:prstGeom>
          <a:noFill/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12">
            <a:extLst>
              <a:ext uri="{FF2B5EF4-FFF2-40B4-BE49-F238E27FC236}">
                <a16:creationId xmlns:a16="http://schemas.microsoft.com/office/drawing/2014/main" id="{E93EA240-3AE8-45E9-861E-D35B354AAA77}"/>
              </a:ext>
            </a:extLst>
          </p:cNvPr>
          <p:cNvSpPr txBox="1"/>
          <p:nvPr/>
        </p:nvSpPr>
        <p:spPr>
          <a:xfrm>
            <a:off x="1019490" y="4433342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66</a:t>
            </a:r>
          </a:p>
        </p:txBody>
      </p:sp>
      <p:sp>
        <p:nvSpPr>
          <p:cNvPr id="62" name="TextBox 12">
            <a:extLst>
              <a:ext uri="{FF2B5EF4-FFF2-40B4-BE49-F238E27FC236}">
                <a16:creationId xmlns:a16="http://schemas.microsoft.com/office/drawing/2014/main" id="{7B6FD750-BFA4-465D-8111-96CC9BFC342A}"/>
              </a:ext>
            </a:extLst>
          </p:cNvPr>
          <p:cNvSpPr txBox="1"/>
          <p:nvPr/>
        </p:nvSpPr>
        <p:spPr>
          <a:xfrm>
            <a:off x="1098315" y="4222667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solidFill>
                  <a:srgbClr val="FF0000"/>
                </a:solidFill>
                <a:cs typeface="Calibri"/>
              </a:rPr>
              <a:t>2</a:t>
            </a:r>
          </a:p>
        </p:txBody>
      </p:sp>
      <p:cxnSp>
        <p:nvCxnSpPr>
          <p:cNvPr id="63" name="Straight Arrow Connector 11">
            <a:extLst>
              <a:ext uri="{FF2B5EF4-FFF2-40B4-BE49-F238E27FC236}">
                <a16:creationId xmlns:a16="http://schemas.microsoft.com/office/drawing/2014/main" id="{CCC35CDB-4336-4E9E-9A4A-AA3F4C8A5FFD}"/>
              </a:ext>
            </a:extLst>
          </p:cNvPr>
          <p:cNvCxnSpPr>
            <a:cxnSpLocks/>
          </p:cNvCxnSpPr>
          <p:nvPr/>
        </p:nvCxnSpPr>
        <p:spPr>
          <a:xfrm flipV="1">
            <a:off x="2100455" y="2269907"/>
            <a:ext cx="0" cy="1422890"/>
          </a:xfrm>
          <a:prstGeom prst="straightConnector1">
            <a:avLst/>
          </a:prstGeom>
          <a:noFill/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12">
            <a:extLst>
              <a:ext uri="{FF2B5EF4-FFF2-40B4-BE49-F238E27FC236}">
                <a16:creationId xmlns:a16="http://schemas.microsoft.com/office/drawing/2014/main" id="{73403166-629B-4123-8D3E-25A45766257D}"/>
              </a:ext>
            </a:extLst>
          </p:cNvPr>
          <p:cNvSpPr txBox="1"/>
          <p:nvPr/>
        </p:nvSpPr>
        <p:spPr>
          <a:xfrm>
            <a:off x="1137685" y="1986927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40</a:t>
            </a:r>
          </a:p>
        </p:txBody>
      </p:sp>
      <p:sp>
        <p:nvSpPr>
          <p:cNvPr id="65" name="Rectangle 6">
            <a:extLst>
              <a:ext uri="{FF2B5EF4-FFF2-40B4-BE49-F238E27FC236}">
                <a16:creationId xmlns:a16="http://schemas.microsoft.com/office/drawing/2014/main" id="{1C575343-7EB3-4BB9-B915-6CCD09556739}"/>
              </a:ext>
            </a:extLst>
          </p:cNvPr>
          <p:cNvSpPr/>
          <p:nvPr/>
        </p:nvSpPr>
        <p:spPr>
          <a:xfrm>
            <a:off x="4446836" y="2483863"/>
            <a:ext cx="598000" cy="244255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sz="2400" dirty="0">
                <a:cs typeface="Calibri"/>
              </a:rPr>
              <a:t>C</a:t>
            </a:r>
            <a:endParaRPr lang="en-US" sz="2400" dirty="0"/>
          </a:p>
        </p:txBody>
      </p:sp>
      <p:cxnSp>
        <p:nvCxnSpPr>
          <p:cNvPr id="66" name="Straight Arrow Connector 11">
            <a:extLst>
              <a:ext uri="{FF2B5EF4-FFF2-40B4-BE49-F238E27FC236}">
                <a16:creationId xmlns:a16="http://schemas.microsoft.com/office/drawing/2014/main" id="{DE33ABD1-6928-4BEA-BE00-7AB6A7ED53EA}"/>
              </a:ext>
            </a:extLst>
          </p:cNvPr>
          <p:cNvCxnSpPr>
            <a:cxnSpLocks/>
          </p:cNvCxnSpPr>
          <p:nvPr/>
        </p:nvCxnSpPr>
        <p:spPr>
          <a:xfrm flipV="1">
            <a:off x="4745835" y="2286997"/>
            <a:ext cx="345487" cy="1417705"/>
          </a:xfrm>
          <a:prstGeom prst="straightConnector1">
            <a:avLst/>
          </a:prstGeom>
          <a:noFill/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12">
            <a:extLst>
              <a:ext uri="{FF2B5EF4-FFF2-40B4-BE49-F238E27FC236}">
                <a16:creationId xmlns:a16="http://schemas.microsoft.com/office/drawing/2014/main" id="{DD49577B-CF08-45B7-ACAF-987F6CAE51CE}"/>
              </a:ext>
            </a:extLst>
          </p:cNvPr>
          <p:cNvSpPr txBox="1"/>
          <p:nvPr/>
        </p:nvSpPr>
        <p:spPr>
          <a:xfrm>
            <a:off x="4941541" y="1992642"/>
            <a:ext cx="74670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56</a:t>
            </a:r>
          </a:p>
        </p:txBody>
      </p:sp>
      <p:cxnSp>
        <p:nvCxnSpPr>
          <p:cNvPr id="68" name="Straight Arrow Connector 11">
            <a:extLst>
              <a:ext uri="{FF2B5EF4-FFF2-40B4-BE49-F238E27FC236}">
                <a16:creationId xmlns:a16="http://schemas.microsoft.com/office/drawing/2014/main" id="{224D9F9E-3C86-4092-B9DB-49B2856D3BE7}"/>
              </a:ext>
            </a:extLst>
          </p:cNvPr>
          <p:cNvCxnSpPr>
            <a:cxnSpLocks/>
          </p:cNvCxnSpPr>
          <p:nvPr/>
        </p:nvCxnSpPr>
        <p:spPr>
          <a:xfrm flipV="1">
            <a:off x="4745835" y="2269907"/>
            <a:ext cx="0" cy="1422890"/>
          </a:xfrm>
          <a:prstGeom prst="straightConnector1">
            <a:avLst/>
          </a:prstGeom>
          <a:noFill/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12">
            <a:extLst>
              <a:ext uri="{FF2B5EF4-FFF2-40B4-BE49-F238E27FC236}">
                <a16:creationId xmlns:a16="http://schemas.microsoft.com/office/drawing/2014/main" id="{B0B03F91-1A3A-4162-9C01-FB5FADDE08A3}"/>
              </a:ext>
            </a:extLst>
          </p:cNvPr>
          <p:cNvSpPr txBox="1"/>
          <p:nvPr/>
        </p:nvSpPr>
        <p:spPr>
          <a:xfrm>
            <a:off x="4522197" y="2004232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50</a:t>
            </a:r>
          </a:p>
        </p:txBody>
      </p:sp>
      <p:cxnSp>
        <p:nvCxnSpPr>
          <p:cNvPr id="70" name="Straight Arrow Connector 11">
            <a:extLst>
              <a:ext uri="{FF2B5EF4-FFF2-40B4-BE49-F238E27FC236}">
                <a16:creationId xmlns:a16="http://schemas.microsoft.com/office/drawing/2014/main" id="{D29473CA-98C9-49D3-9031-FA24BEC404DC}"/>
              </a:ext>
            </a:extLst>
          </p:cNvPr>
          <p:cNvCxnSpPr>
            <a:cxnSpLocks/>
          </p:cNvCxnSpPr>
          <p:nvPr/>
        </p:nvCxnSpPr>
        <p:spPr>
          <a:xfrm flipH="1" flipV="1">
            <a:off x="4400344" y="2262737"/>
            <a:ext cx="350737" cy="1430061"/>
          </a:xfrm>
          <a:prstGeom prst="straightConnector1">
            <a:avLst/>
          </a:prstGeom>
          <a:noFill/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12">
            <a:extLst>
              <a:ext uri="{FF2B5EF4-FFF2-40B4-BE49-F238E27FC236}">
                <a16:creationId xmlns:a16="http://schemas.microsoft.com/office/drawing/2014/main" id="{6A5DEBC8-2C27-4752-8531-A555A648FCF8}"/>
              </a:ext>
            </a:extLst>
          </p:cNvPr>
          <p:cNvSpPr txBox="1"/>
          <p:nvPr/>
        </p:nvSpPr>
        <p:spPr>
          <a:xfrm>
            <a:off x="4162353" y="2015822"/>
            <a:ext cx="74670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44</a:t>
            </a:r>
          </a:p>
        </p:txBody>
      </p:sp>
      <p:cxnSp>
        <p:nvCxnSpPr>
          <p:cNvPr id="72" name="Straight Arrow Connector 11">
            <a:extLst>
              <a:ext uri="{FF2B5EF4-FFF2-40B4-BE49-F238E27FC236}">
                <a16:creationId xmlns:a16="http://schemas.microsoft.com/office/drawing/2014/main" id="{3BD28870-2C14-4B36-B1BD-84720220CC0C}"/>
              </a:ext>
            </a:extLst>
          </p:cNvPr>
          <p:cNvCxnSpPr>
            <a:cxnSpLocks/>
          </p:cNvCxnSpPr>
          <p:nvPr/>
        </p:nvCxnSpPr>
        <p:spPr>
          <a:xfrm flipH="1">
            <a:off x="4189943" y="3694356"/>
            <a:ext cx="545585" cy="0"/>
          </a:xfrm>
          <a:prstGeom prst="straightConnector1">
            <a:avLst/>
          </a:prstGeom>
          <a:noFill/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12">
            <a:extLst>
              <a:ext uri="{FF2B5EF4-FFF2-40B4-BE49-F238E27FC236}">
                <a16:creationId xmlns:a16="http://schemas.microsoft.com/office/drawing/2014/main" id="{E72E9296-01A0-44D4-B59E-70C71035DA62}"/>
              </a:ext>
            </a:extLst>
          </p:cNvPr>
          <p:cNvSpPr txBox="1"/>
          <p:nvPr/>
        </p:nvSpPr>
        <p:spPr>
          <a:xfrm>
            <a:off x="3854488" y="3541994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18</a:t>
            </a:r>
          </a:p>
        </p:txBody>
      </p:sp>
      <p:cxnSp>
        <p:nvCxnSpPr>
          <p:cNvPr id="74" name="Straight Arrow Connector 11">
            <a:extLst>
              <a:ext uri="{FF2B5EF4-FFF2-40B4-BE49-F238E27FC236}">
                <a16:creationId xmlns:a16="http://schemas.microsoft.com/office/drawing/2014/main" id="{BF768A1E-678E-449C-B91E-78EC221C143B}"/>
              </a:ext>
            </a:extLst>
          </p:cNvPr>
          <p:cNvCxnSpPr>
            <a:cxnSpLocks/>
          </p:cNvCxnSpPr>
          <p:nvPr/>
        </p:nvCxnSpPr>
        <p:spPr>
          <a:xfrm flipH="1">
            <a:off x="4321343" y="3689210"/>
            <a:ext cx="436354" cy="425494"/>
          </a:xfrm>
          <a:prstGeom prst="straightConnector1">
            <a:avLst/>
          </a:prstGeom>
          <a:noFill/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11">
            <a:extLst>
              <a:ext uri="{FF2B5EF4-FFF2-40B4-BE49-F238E27FC236}">
                <a16:creationId xmlns:a16="http://schemas.microsoft.com/office/drawing/2014/main" id="{9F93E1DA-0096-4CCA-AEC2-5501A1D782CB}"/>
              </a:ext>
            </a:extLst>
          </p:cNvPr>
          <p:cNvCxnSpPr>
            <a:cxnSpLocks/>
          </p:cNvCxnSpPr>
          <p:nvPr/>
        </p:nvCxnSpPr>
        <p:spPr>
          <a:xfrm flipH="1">
            <a:off x="1371221" y="3689210"/>
            <a:ext cx="729235" cy="402041"/>
          </a:xfrm>
          <a:prstGeom prst="straightConnector1">
            <a:avLst/>
          </a:prstGeom>
          <a:noFill/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12">
            <a:extLst>
              <a:ext uri="{FF2B5EF4-FFF2-40B4-BE49-F238E27FC236}">
                <a16:creationId xmlns:a16="http://schemas.microsoft.com/office/drawing/2014/main" id="{381CBEDF-5BFD-44C5-8AA2-EBB80C040273}"/>
              </a:ext>
            </a:extLst>
          </p:cNvPr>
          <p:cNvSpPr txBox="1"/>
          <p:nvPr/>
        </p:nvSpPr>
        <p:spPr>
          <a:xfrm>
            <a:off x="1110868" y="3909173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8</a:t>
            </a:r>
          </a:p>
        </p:txBody>
      </p:sp>
      <p:sp>
        <p:nvSpPr>
          <p:cNvPr id="77" name="TextBox 12">
            <a:extLst>
              <a:ext uri="{FF2B5EF4-FFF2-40B4-BE49-F238E27FC236}">
                <a16:creationId xmlns:a16="http://schemas.microsoft.com/office/drawing/2014/main" id="{12B78A60-5FD8-42B7-BED8-B87903F5BCD6}"/>
              </a:ext>
            </a:extLst>
          </p:cNvPr>
          <p:cNvSpPr txBox="1"/>
          <p:nvPr/>
        </p:nvSpPr>
        <p:spPr>
          <a:xfrm>
            <a:off x="4048682" y="3931493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solidFill>
                  <a:srgbClr val="FF0000"/>
                </a:solidFill>
                <a:cs typeface="Calibri"/>
              </a:rPr>
              <a:t>2</a:t>
            </a:r>
          </a:p>
        </p:txBody>
      </p:sp>
      <p:cxnSp>
        <p:nvCxnSpPr>
          <p:cNvPr id="78" name="Straight Arrow Connector 11">
            <a:extLst>
              <a:ext uri="{FF2B5EF4-FFF2-40B4-BE49-F238E27FC236}">
                <a16:creationId xmlns:a16="http://schemas.microsoft.com/office/drawing/2014/main" id="{135AEE2D-1B59-435D-B915-7A6BC627A9EE}"/>
              </a:ext>
            </a:extLst>
          </p:cNvPr>
          <p:cNvCxnSpPr>
            <a:cxnSpLocks/>
          </p:cNvCxnSpPr>
          <p:nvPr/>
        </p:nvCxnSpPr>
        <p:spPr>
          <a:xfrm flipH="1">
            <a:off x="4353852" y="3689210"/>
            <a:ext cx="387868" cy="949322"/>
          </a:xfrm>
          <a:prstGeom prst="straightConnector1">
            <a:avLst/>
          </a:prstGeom>
          <a:noFill/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11">
            <a:extLst>
              <a:ext uri="{FF2B5EF4-FFF2-40B4-BE49-F238E27FC236}">
                <a16:creationId xmlns:a16="http://schemas.microsoft.com/office/drawing/2014/main" id="{E4ED52A0-66AA-4D00-A7CD-424977B380D3}"/>
              </a:ext>
            </a:extLst>
          </p:cNvPr>
          <p:cNvCxnSpPr>
            <a:cxnSpLocks/>
          </p:cNvCxnSpPr>
          <p:nvPr/>
        </p:nvCxnSpPr>
        <p:spPr>
          <a:xfrm flipH="1">
            <a:off x="4377117" y="3689210"/>
            <a:ext cx="364602" cy="1542545"/>
          </a:xfrm>
          <a:prstGeom prst="straightConnector1">
            <a:avLst/>
          </a:prstGeom>
          <a:noFill/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12">
            <a:extLst>
              <a:ext uri="{FF2B5EF4-FFF2-40B4-BE49-F238E27FC236}">
                <a16:creationId xmlns:a16="http://schemas.microsoft.com/office/drawing/2014/main" id="{2177E001-E9DA-4A71-A56C-CB45704A05E9}"/>
              </a:ext>
            </a:extLst>
          </p:cNvPr>
          <p:cNvSpPr txBox="1"/>
          <p:nvPr/>
        </p:nvSpPr>
        <p:spPr>
          <a:xfrm>
            <a:off x="4021756" y="4538709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6</a:t>
            </a:r>
            <a:r>
              <a:rPr lang="en-US" altLang="ja-JP" sz="1600" dirty="0">
                <a:cs typeface="Calibri"/>
              </a:rPr>
              <a:t>0</a:t>
            </a:r>
            <a:endParaRPr lang="en-US" sz="1600" dirty="0">
              <a:cs typeface="Calibri"/>
            </a:endParaRPr>
          </a:p>
        </p:txBody>
      </p:sp>
      <p:sp>
        <p:nvSpPr>
          <p:cNvPr id="81" name="TextBox 12">
            <a:extLst>
              <a:ext uri="{FF2B5EF4-FFF2-40B4-BE49-F238E27FC236}">
                <a16:creationId xmlns:a16="http://schemas.microsoft.com/office/drawing/2014/main" id="{511C2957-BB71-4F2B-8E2C-6494FAF5B3AC}"/>
              </a:ext>
            </a:extLst>
          </p:cNvPr>
          <p:cNvSpPr txBox="1"/>
          <p:nvPr/>
        </p:nvSpPr>
        <p:spPr>
          <a:xfrm>
            <a:off x="4039325" y="5150462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57</a:t>
            </a:r>
          </a:p>
        </p:txBody>
      </p:sp>
      <p:cxnSp>
        <p:nvCxnSpPr>
          <p:cNvPr id="82" name="Straight Arrow Connector 11">
            <a:extLst>
              <a:ext uri="{FF2B5EF4-FFF2-40B4-BE49-F238E27FC236}">
                <a16:creationId xmlns:a16="http://schemas.microsoft.com/office/drawing/2014/main" id="{2AC5F96D-2A90-44F8-8409-A21A7801427E}"/>
              </a:ext>
            </a:extLst>
          </p:cNvPr>
          <p:cNvCxnSpPr>
            <a:cxnSpLocks/>
          </p:cNvCxnSpPr>
          <p:nvPr/>
        </p:nvCxnSpPr>
        <p:spPr>
          <a:xfrm flipH="1">
            <a:off x="1385509" y="3692040"/>
            <a:ext cx="708757" cy="476144"/>
          </a:xfrm>
          <a:prstGeom prst="straightConnector1">
            <a:avLst/>
          </a:prstGeom>
          <a:noFill/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9CE38799-3C9C-4031-AD97-3B5B9A3B2CC4}"/>
              </a:ext>
            </a:extLst>
          </p:cNvPr>
          <p:cNvSpPr txBox="1"/>
          <p:nvPr/>
        </p:nvSpPr>
        <p:spPr>
          <a:xfrm>
            <a:off x="2021821" y="1383691"/>
            <a:ext cx="202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Current VTM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8C458DE7-8F17-4C58-9DB2-EEED9AFEE2A2}"/>
              </a:ext>
            </a:extLst>
          </p:cNvPr>
          <p:cNvSpPr txBox="1"/>
          <p:nvPr/>
        </p:nvSpPr>
        <p:spPr>
          <a:xfrm>
            <a:off x="7756344" y="1292040"/>
            <a:ext cx="1503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Proposed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フリーフォーム: 図形 87">
            <a:extLst>
              <a:ext uri="{FF2B5EF4-FFF2-40B4-BE49-F238E27FC236}">
                <a16:creationId xmlns:a16="http://schemas.microsoft.com/office/drawing/2014/main" id="{703881BA-2DF6-42BF-826A-8A502991FA6B}"/>
              </a:ext>
            </a:extLst>
          </p:cNvPr>
          <p:cNvSpPr/>
          <p:nvPr/>
        </p:nvSpPr>
        <p:spPr>
          <a:xfrm rot="5400000" flipV="1">
            <a:off x="4087110" y="3926142"/>
            <a:ext cx="897701" cy="436353"/>
          </a:xfrm>
          <a:custGeom>
            <a:avLst/>
            <a:gdLst>
              <a:gd name="connsiteX0" fmla="*/ 0 w 817848"/>
              <a:gd name="connsiteY0" fmla="*/ 840567 h 840567"/>
              <a:gd name="connsiteX1" fmla="*/ 817848 w 817848"/>
              <a:gd name="connsiteY1" fmla="*/ 0 h 840567"/>
              <a:gd name="connsiteX2" fmla="*/ 471399 w 817848"/>
              <a:gd name="connsiteY2" fmla="*/ 0 h 840567"/>
              <a:gd name="connsiteX3" fmla="*/ 0 w 817848"/>
              <a:gd name="connsiteY3" fmla="*/ 840567 h 840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7848" h="840567">
                <a:moveTo>
                  <a:pt x="0" y="840567"/>
                </a:moveTo>
                <a:lnTo>
                  <a:pt x="817848" y="0"/>
                </a:lnTo>
                <a:lnTo>
                  <a:pt x="471399" y="0"/>
                </a:lnTo>
                <a:lnTo>
                  <a:pt x="0" y="840567"/>
                </a:lnTo>
                <a:close/>
              </a:path>
            </a:pathLst>
          </a:custGeom>
          <a:solidFill>
            <a:srgbClr val="00B050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00B050"/>
              </a:solidFill>
            </a:endParaRPr>
          </a:p>
        </p:txBody>
      </p:sp>
      <p:sp>
        <p:nvSpPr>
          <p:cNvPr id="90" name="TextBox 12">
            <a:extLst>
              <a:ext uri="{FF2B5EF4-FFF2-40B4-BE49-F238E27FC236}">
                <a16:creationId xmlns:a16="http://schemas.microsoft.com/office/drawing/2014/main" id="{3A441F9D-05C1-4D13-8906-87EBF52A6613}"/>
              </a:ext>
            </a:extLst>
          </p:cNvPr>
          <p:cNvSpPr txBox="1"/>
          <p:nvPr/>
        </p:nvSpPr>
        <p:spPr>
          <a:xfrm>
            <a:off x="2917881" y="4136141"/>
            <a:ext cx="1911429" cy="646331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Unavailable direction</a:t>
            </a:r>
          </a:p>
        </p:txBody>
      </p:sp>
      <p:pic>
        <p:nvPicPr>
          <p:cNvPr id="91" name="図 90" descr="床 が含まれている画像&#10;&#10;非常に高い精度で生成された説明">
            <a:extLst>
              <a:ext uri="{FF2B5EF4-FFF2-40B4-BE49-F238E27FC236}">
                <a16:creationId xmlns:a16="http://schemas.microsoft.com/office/drawing/2014/main" id="{16B8C680-85F6-47C3-82E1-9750BCEE71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8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85" t="21037" r="38728" b="9629"/>
          <a:stretch/>
        </p:blipFill>
        <p:spPr>
          <a:xfrm>
            <a:off x="10215961" y="2489996"/>
            <a:ext cx="579426" cy="2442549"/>
          </a:xfrm>
          <a:prstGeom prst="rect">
            <a:avLst/>
          </a:prstGeom>
        </p:spPr>
      </p:pic>
      <p:sp>
        <p:nvSpPr>
          <p:cNvPr id="92" name="Rectangle 6">
            <a:extLst>
              <a:ext uri="{FF2B5EF4-FFF2-40B4-BE49-F238E27FC236}">
                <a16:creationId xmlns:a16="http://schemas.microsoft.com/office/drawing/2014/main" id="{C4FC6B7E-4D9C-4019-B59D-5E58C3F84122}"/>
              </a:ext>
            </a:extLst>
          </p:cNvPr>
          <p:cNvSpPr/>
          <p:nvPr/>
        </p:nvSpPr>
        <p:spPr>
          <a:xfrm>
            <a:off x="10202416" y="2483863"/>
            <a:ext cx="598000" cy="244255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sz="2400" dirty="0">
                <a:cs typeface="Calibri"/>
              </a:rPr>
              <a:t>C</a:t>
            </a:r>
            <a:endParaRPr lang="en-US" sz="2400" dirty="0"/>
          </a:p>
        </p:txBody>
      </p:sp>
      <p:cxnSp>
        <p:nvCxnSpPr>
          <p:cNvPr id="93" name="Straight Arrow Connector 11">
            <a:extLst>
              <a:ext uri="{FF2B5EF4-FFF2-40B4-BE49-F238E27FC236}">
                <a16:creationId xmlns:a16="http://schemas.microsoft.com/office/drawing/2014/main" id="{4E8E9CFC-0600-4086-B93B-E458E4BB496F}"/>
              </a:ext>
            </a:extLst>
          </p:cNvPr>
          <p:cNvCxnSpPr>
            <a:cxnSpLocks/>
          </p:cNvCxnSpPr>
          <p:nvPr/>
        </p:nvCxnSpPr>
        <p:spPr>
          <a:xfrm flipV="1">
            <a:off x="10501415" y="2286997"/>
            <a:ext cx="345487" cy="1417705"/>
          </a:xfrm>
          <a:prstGeom prst="straightConnector1">
            <a:avLst/>
          </a:prstGeom>
          <a:noFill/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12">
            <a:extLst>
              <a:ext uri="{FF2B5EF4-FFF2-40B4-BE49-F238E27FC236}">
                <a16:creationId xmlns:a16="http://schemas.microsoft.com/office/drawing/2014/main" id="{47CDFE6B-1B48-4530-B472-00A3EA83663A}"/>
              </a:ext>
            </a:extLst>
          </p:cNvPr>
          <p:cNvSpPr txBox="1"/>
          <p:nvPr/>
        </p:nvSpPr>
        <p:spPr>
          <a:xfrm>
            <a:off x="10674159" y="2015822"/>
            <a:ext cx="74670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56</a:t>
            </a:r>
          </a:p>
        </p:txBody>
      </p:sp>
      <p:cxnSp>
        <p:nvCxnSpPr>
          <p:cNvPr id="95" name="Straight Arrow Connector 11">
            <a:extLst>
              <a:ext uri="{FF2B5EF4-FFF2-40B4-BE49-F238E27FC236}">
                <a16:creationId xmlns:a16="http://schemas.microsoft.com/office/drawing/2014/main" id="{D2F23DAF-DD31-4F54-B21D-8813B4376898}"/>
              </a:ext>
            </a:extLst>
          </p:cNvPr>
          <p:cNvCxnSpPr>
            <a:cxnSpLocks/>
          </p:cNvCxnSpPr>
          <p:nvPr/>
        </p:nvCxnSpPr>
        <p:spPr>
          <a:xfrm flipV="1">
            <a:off x="10501415" y="2269907"/>
            <a:ext cx="0" cy="1422890"/>
          </a:xfrm>
          <a:prstGeom prst="straightConnector1">
            <a:avLst/>
          </a:prstGeom>
          <a:noFill/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12">
            <a:extLst>
              <a:ext uri="{FF2B5EF4-FFF2-40B4-BE49-F238E27FC236}">
                <a16:creationId xmlns:a16="http://schemas.microsoft.com/office/drawing/2014/main" id="{1DF155E5-8B1A-4E1B-87F7-830D10825865}"/>
              </a:ext>
            </a:extLst>
          </p:cNvPr>
          <p:cNvSpPr txBox="1"/>
          <p:nvPr/>
        </p:nvSpPr>
        <p:spPr>
          <a:xfrm>
            <a:off x="10277777" y="2004232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50</a:t>
            </a:r>
          </a:p>
        </p:txBody>
      </p:sp>
      <p:cxnSp>
        <p:nvCxnSpPr>
          <p:cNvPr id="97" name="Straight Arrow Connector 11">
            <a:extLst>
              <a:ext uri="{FF2B5EF4-FFF2-40B4-BE49-F238E27FC236}">
                <a16:creationId xmlns:a16="http://schemas.microsoft.com/office/drawing/2014/main" id="{119890AF-DBCE-4CE8-A8D8-CDFD659D82C9}"/>
              </a:ext>
            </a:extLst>
          </p:cNvPr>
          <p:cNvCxnSpPr>
            <a:cxnSpLocks/>
          </p:cNvCxnSpPr>
          <p:nvPr/>
        </p:nvCxnSpPr>
        <p:spPr>
          <a:xfrm flipH="1" flipV="1">
            <a:off x="10155924" y="2262737"/>
            <a:ext cx="350737" cy="1430061"/>
          </a:xfrm>
          <a:prstGeom prst="straightConnector1">
            <a:avLst/>
          </a:prstGeom>
          <a:noFill/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12">
            <a:extLst>
              <a:ext uri="{FF2B5EF4-FFF2-40B4-BE49-F238E27FC236}">
                <a16:creationId xmlns:a16="http://schemas.microsoft.com/office/drawing/2014/main" id="{921D6CCD-539A-4FC6-ABD0-67D214D937C9}"/>
              </a:ext>
            </a:extLst>
          </p:cNvPr>
          <p:cNvSpPr txBox="1"/>
          <p:nvPr/>
        </p:nvSpPr>
        <p:spPr>
          <a:xfrm>
            <a:off x="9917933" y="2015822"/>
            <a:ext cx="74670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44</a:t>
            </a:r>
          </a:p>
        </p:txBody>
      </p:sp>
      <p:cxnSp>
        <p:nvCxnSpPr>
          <p:cNvPr id="99" name="Straight Arrow Connector 11">
            <a:extLst>
              <a:ext uri="{FF2B5EF4-FFF2-40B4-BE49-F238E27FC236}">
                <a16:creationId xmlns:a16="http://schemas.microsoft.com/office/drawing/2014/main" id="{CB01DA90-58D9-449A-8636-3A363465CF93}"/>
              </a:ext>
            </a:extLst>
          </p:cNvPr>
          <p:cNvCxnSpPr>
            <a:cxnSpLocks/>
          </p:cNvCxnSpPr>
          <p:nvPr/>
        </p:nvCxnSpPr>
        <p:spPr>
          <a:xfrm flipH="1">
            <a:off x="9945523" y="3694356"/>
            <a:ext cx="545585" cy="0"/>
          </a:xfrm>
          <a:prstGeom prst="straightConnector1">
            <a:avLst/>
          </a:prstGeom>
          <a:noFill/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12">
            <a:extLst>
              <a:ext uri="{FF2B5EF4-FFF2-40B4-BE49-F238E27FC236}">
                <a16:creationId xmlns:a16="http://schemas.microsoft.com/office/drawing/2014/main" id="{A07596FB-2952-4368-861D-65FA49135EC6}"/>
              </a:ext>
            </a:extLst>
          </p:cNvPr>
          <p:cNvSpPr txBox="1"/>
          <p:nvPr/>
        </p:nvSpPr>
        <p:spPr>
          <a:xfrm>
            <a:off x="9610068" y="3541994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18</a:t>
            </a:r>
          </a:p>
        </p:txBody>
      </p:sp>
      <p:cxnSp>
        <p:nvCxnSpPr>
          <p:cNvPr id="101" name="Straight Arrow Connector 11">
            <a:extLst>
              <a:ext uri="{FF2B5EF4-FFF2-40B4-BE49-F238E27FC236}">
                <a16:creationId xmlns:a16="http://schemas.microsoft.com/office/drawing/2014/main" id="{D50293AF-B937-4B9D-87FF-CE36B96F4C45}"/>
              </a:ext>
            </a:extLst>
          </p:cNvPr>
          <p:cNvCxnSpPr>
            <a:cxnSpLocks/>
          </p:cNvCxnSpPr>
          <p:nvPr/>
        </p:nvCxnSpPr>
        <p:spPr>
          <a:xfrm flipH="1">
            <a:off x="10076923" y="3689210"/>
            <a:ext cx="436354" cy="425494"/>
          </a:xfrm>
          <a:prstGeom prst="straightConnector1">
            <a:avLst/>
          </a:prstGeom>
          <a:noFill/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2">
            <a:extLst>
              <a:ext uri="{FF2B5EF4-FFF2-40B4-BE49-F238E27FC236}">
                <a16:creationId xmlns:a16="http://schemas.microsoft.com/office/drawing/2014/main" id="{CD8F4139-7FA2-4517-8C51-2FE8CC1CBDF1}"/>
              </a:ext>
            </a:extLst>
          </p:cNvPr>
          <p:cNvSpPr txBox="1"/>
          <p:nvPr/>
        </p:nvSpPr>
        <p:spPr>
          <a:xfrm>
            <a:off x="9804262" y="3931493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2</a:t>
            </a:r>
          </a:p>
        </p:txBody>
      </p:sp>
      <p:cxnSp>
        <p:nvCxnSpPr>
          <p:cNvPr id="103" name="Straight Arrow Connector 11">
            <a:extLst>
              <a:ext uri="{FF2B5EF4-FFF2-40B4-BE49-F238E27FC236}">
                <a16:creationId xmlns:a16="http://schemas.microsoft.com/office/drawing/2014/main" id="{B394703E-CA55-4969-9FF3-851E24353A8B}"/>
              </a:ext>
            </a:extLst>
          </p:cNvPr>
          <p:cNvCxnSpPr>
            <a:cxnSpLocks/>
          </p:cNvCxnSpPr>
          <p:nvPr/>
        </p:nvCxnSpPr>
        <p:spPr>
          <a:xfrm flipH="1">
            <a:off x="10109432" y="3689210"/>
            <a:ext cx="387868" cy="949322"/>
          </a:xfrm>
          <a:prstGeom prst="straightConnector1">
            <a:avLst/>
          </a:prstGeom>
          <a:noFill/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1">
            <a:extLst>
              <a:ext uri="{FF2B5EF4-FFF2-40B4-BE49-F238E27FC236}">
                <a16:creationId xmlns:a16="http://schemas.microsoft.com/office/drawing/2014/main" id="{FC944609-D941-4114-AE8B-9404E13999B6}"/>
              </a:ext>
            </a:extLst>
          </p:cNvPr>
          <p:cNvCxnSpPr>
            <a:cxnSpLocks/>
          </p:cNvCxnSpPr>
          <p:nvPr/>
        </p:nvCxnSpPr>
        <p:spPr>
          <a:xfrm flipH="1">
            <a:off x="10132697" y="3689210"/>
            <a:ext cx="364602" cy="1542545"/>
          </a:xfrm>
          <a:prstGeom prst="straightConnector1">
            <a:avLst/>
          </a:prstGeom>
          <a:noFill/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2">
            <a:extLst>
              <a:ext uri="{FF2B5EF4-FFF2-40B4-BE49-F238E27FC236}">
                <a16:creationId xmlns:a16="http://schemas.microsoft.com/office/drawing/2014/main" id="{77EA94F2-370B-4AFE-886B-4F7ADA719533}"/>
              </a:ext>
            </a:extLst>
          </p:cNvPr>
          <p:cNvSpPr txBox="1"/>
          <p:nvPr/>
        </p:nvSpPr>
        <p:spPr>
          <a:xfrm>
            <a:off x="9777336" y="4538709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6</a:t>
            </a:r>
            <a:r>
              <a:rPr lang="en-US" altLang="ja-JP" sz="1600" dirty="0">
                <a:cs typeface="Calibri"/>
              </a:rPr>
              <a:t>0</a:t>
            </a:r>
            <a:endParaRPr lang="en-US" sz="1600" dirty="0">
              <a:cs typeface="Calibri"/>
            </a:endParaRPr>
          </a:p>
        </p:txBody>
      </p:sp>
      <p:sp>
        <p:nvSpPr>
          <p:cNvPr id="106" name="TextBox 12">
            <a:extLst>
              <a:ext uri="{FF2B5EF4-FFF2-40B4-BE49-F238E27FC236}">
                <a16:creationId xmlns:a16="http://schemas.microsoft.com/office/drawing/2014/main" id="{0F96F9CF-C073-43D6-92A9-130D778BA8DB}"/>
              </a:ext>
            </a:extLst>
          </p:cNvPr>
          <p:cNvSpPr txBox="1"/>
          <p:nvPr/>
        </p:nvSpPr>
        <p:spPr>
          <a:xfrm>
            <a:off x="9794905" y="5150462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cs typeface="Calibri"/>
              </a:rPr>
              <a:t>57</a:t>
            </a:r>
          </a:p>
        </p:txBody>
      </p:sp>
      <p:cxnSp>
        <p:nvCxnSpPr>
          <p:cNvPr id="109" name="Straight Arrow Connector 11">
            <a:extLst>
              <a:ext uri="{FF2B5EF4-FFF2-40B4-BE49-F238E27FC236}">
                <a16:creationId xmlns:a16="http://schemas.microsoft.com/office/drawing/2014/main" id="{CB099295-FAD8-496C-98B9-F79F3CBEB990}"/>
              </a:ext>
            </a:extLst>
          </p:cNvPr>
          <p:cNvCxnSpPr>
            <a:cxnSpLocks/>
          </p:cNvCxnSpPr>
          <p:nvPr/>
        </p:nvCxnSpPr>
        <p:spPr>
          <a:xfrm flipH="1">
            <a:off x="10088033" y="3700837"/>
            <a:ext cx="413382" cy="807663"/>
          </a:xfrm>
          <a:prstGeom prst="straightConnector1">
            <a:avLst/>
          </a:prstGeom>
          <a:noFill/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">
            <a:extLst>
              <a:ext uri="{FF2B5EF4-FFF2-40B4-BE49-F238E27FC236}">
                <a16:creationId xmlns:a16="http://schemas.microsoft.com/office/drawing/2014/main" id="{8E6B3947-EBCF-4CB7-B04A-F1F5D75DDEE8}"/>
              </a:ext>
            </a:extLst>
          </p:cNvPr>
          <p:cNvCxnSpPr>
            <a:cxnSpLocks/>
          </p:cNvCxnSpPr>
          <p:nvPr/>
        </p:nvCxnSpPr>
        <p:spPr>
          <a:xfrm flipH="1">
            <a:off x="10075333" y="3698481"/>
            <a:ext cx="428139" cy="524269"/>
          </a:xfrm>
          <a:prstGeom prst="straightConnector1">
            <a:avLst/>
          </a:prstGeom>
          <a:noFill/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2">
            <a:extLst>
              <a:ext uri="{FF2B5EF4-FFF2-40B4-BE49-F238E27FC236}">
                <a16:creationId xmlns:a16="http://schemas.microsoft.com/office/drawing/2014/main" id="{228F9A1F-7065-45B3-82C1-C82EB92D69BB}"/>
              </a:ext>
            </a:extLst>
          </p:cNvPr>
          <p:cNvSpPr txBox="1"/>
          <p:nvPr/>
        </p:nvSpPr>
        <p:spPr>
          <a:xfrm>
            <a:off x="9761915" y="4338592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solidFill>
                  <a:srgbClr val="FF0000"/>
                </a:solidFill>
                <a:cs typeface="Calibri"/>
              </a:rPr>
              <a:t>61</a:t>
            </a:r>
          </a:p>
        </p:txBody>
      </p:sp>
      <p:sp>
        <p:nvSpPr>
          <p:cNvPr id="115" name="TextBox 12">
            <a:extLst>
              <a:ext uri="{FF2B5EF4-FFF2-40B4-BE49-F238E27FC236}">
                <a16:creationId xmlns:a16="http://schemas.microsoft.com/office/drawing/2014/main" id="{0E033E37-B62E-47C9-9684-AAE99A0E0FC3}"/>
              </a:ext>
            </a:extLst>
          </p:cNvPr>
          <p:cNvSpPr txBox="1"/>
          <p:nvPr/>
        </p:nvSpPr>
        <p:spPr>
          <a:xfrm>
            <a:off x="9750260" y="4119896"/>
            <a:ext cx="447273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solidFill>
                  <a:srgbClr val="FF0000"/>
                </a:solidFill>
                <a:cs typeface="Calibri"/>
              </a:rPr>
              <a:t>66</a:t>
            </a:r>
          </a:p>
        </p:txBody>
      </p:sp>
      <p:sp>
        <p:nvSpPr>
          <p:cNvPr id="118" name="タイトル 7">
            <a:extLst>
              <a:ext uri="{FF2B5EF4-FFF2-40B4-BE49-F238E27FC236}">
                <a16:creationId xmlns:a16="http://schemas.microsoft.com/office/drawing/2014/main" id="{4B3BE2EF-027F-4468-B7CA-428D28F53931}"/>
              </a:ext>
            </a:extLst>
          </p:cNvPr>
          <p:cNvSpPr txBox="1">
            <a:spLocks/>
          </p:cNvSpPr>
          <p:nvPr/>
        </p:nvSpPr>
        <p:spPr>
          <a:xfrm>
            <a:off x="241852" y="245857"/>
            <a:ext cx="10515600" cy="642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Single tree case (W:H=1:2)</a:t>
            </a:r>
            <a:endParaRPr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1979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66AE1872-33F8-4920-8810-05779D605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852" y="245857"/>
            <a:ext cx="10515600" cy="642040"/>
          </a:xfrm>
        </p:spPr>
        <p:txBody>
          <a:bodyPr>
            <a:normAutofit fontScale="90000"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Dual tree case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図 5" descr="床 が含まれている画像&#10;&#10;非常に高い精度で生成された説明">
            <a:extLst>
              <a:ext uri="{FF2B5EF4-FFF2-40B4-BE49-F238E27FC236}">
                <a16:creationId xmlns:a16="http://schemas.microsoft.com/office/drawing/2014/main" id="{172E5E19-D105-43D7-A11D-6D2BF949C3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8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0" t="26906" r="1785" b="48345"/>
          <a:stretch/>
        </p:blipFill>
        <p:spPr>
          <a:xfrm>
            <a:off x="8185694" y="1496610"/>
            <a:ext cx="2967401" cy="1461714"/>
          </a:xfrm>
          <a:prstGeom prst="rect">
            <a:avLst/>
          </a:prstGeom>
        </p:spPr>
      </p:pic>
      <p:pic>
        <p:nvPicPr>
          <p:cNvPr id="7" name="図 6" descr="床 が含まれている画像&#10;&#10;非常に高い精度で生成された説明">
            <a:extLst>
              <a:ext uri="{FF2B5EF4-FFF2-40B4-BE49-F238E27FC236}">
                <a16:creationId xmlns:a16="http://schemas.microsoft.com/office/drawing/2014/main" id="{DD07C000-9BAA-45DA-86A8-17DE540086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8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724" t="27139" r="24987" b="45801"/>
          <a:stretch/>
        </p:blipFill>
        <p:spPr>
          <a:xfrm>
            <a:off x="3742288" y="1491539"/>
            <a:ext cx="2945247" cy="1470462"/>
          </a:xfrm>
          <a:prstGeom prst="rect">
            <a:avLst/>
          </a:prstGeom>
        </p:spPr>
      </p:pic>
      <p:sp>
        <p:nvSpPr>
          <p:cNvPr id="9" name="Rectangle 6">
            <a:extLst>
              <a:ext uri="{FF2B5EF4-FFF2-40B4-BE49-F238E27FC236}">
                <a16:creationId xmlns:a16="http://schemas.microsoft.com/office/drawing/2014/main" id="{714A0B61-7417-46F1-B6D3-3A651AB9F214}"/>
              </a:ext>
            </a:extLst>
          </p:cNvPr>
          <p:cNvSpPr/>
          <p:nvPr/>
        </p:nvSpPr>
        <p:spPr>
          <a:xfrm>
            <a:off x="3724834" y="1493681"/>
            <a:ext cx="2965608" cy="146757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2A34FC5-7FD7-48E2-AE01-56FCCC1EF1E5}"/>
              </a:ext>
            </a:extLst>
          </p:cNvPr>
          <p:cNvCxnSpPr>
            <a:cxnSpLocks/>
          </p:cNvCxnSpPr>
          <p:nvPr/>
        </p:nvCxnSpPr>
        <p:spPr>
          <a:xfrm flipV="1">
            <a:off x="5206185" y="1332125"/>
            <a:ext cx="1780817" cy="89955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1">
            <a:extLst>
              <a:ext uri="{FF2B5EF4-FFF2-40B4-BE49-F238E27FC236}">
                <a16:creationId xmlns:a16="http://schemas.microsoft.com/office/drawing/2014/main" id="{2C2B150A-9B17-482C-963D-C229CF478F3F}"/>
              </a:ext>
            </a:extLst>
          </p:cNvPr>
          <p:cNvCxnSpPr>
            <a:cxnSpLocks/>
          </p:cNvCxnSpPr>
          <p:nvPr/>
        </p:nvCxnSpPr>
        <p:spPr>
          <a:xfrm flipV="1">
            <a:off x="5206185" y="1319603"/>
            <a:ext cx="891134" cy="90786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491AA4D-4850-43C4-8B92-70CD8E305901}"/>
              </a:ext>
            </a:extLst>
          </p:cNvPr>
          <p:cNvSpPr txBox="1"/>
          <p:nvPr/>
        </p:nvSpPr>
        <p:spPr>
          <a:xfrm>
            <a:off x="6810615" y="1017970"/>
            <a:ext cx="906607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altLang="ja-JP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240E73E6-9E71-48C8-8FDB-6DF48AF6306F}"/>
              </a:ext>
            </a:extLst>
          </p:cNvPr>
          <p:cNvSpPr/>
          <p:nvPr/>
        </p:nvSpPr>
        <p:spPr>
          <a:xfrm>
            <a:off x="8171792" y="1493681"/>
            <a:ext cx="2981304" cy="146757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5" name="TextBox 12">
            <a:extLst>
              <a:ext uri="{FF2B5EF4-FFF2-40B4-BE49-F238E27FC236}">
                <a16:creationId xmlns:a16="http://schemas.microsoft.com/office/drawing/2014/main" id="{8C850A12-F007-4144-8546-8F9EE4C353D6}"/>
              </a:ext>
            </a:extLst>
          </p:cNvPr>
          <p:cNvSpPr txBox="1"/>
          <p:nvPr/>
        </p:nvSpPr>
        <p:spPr>
          <a:xfrm>
            <a:off x="5723506" y="1019791"/>
            <a:ext cx="906607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66</a:t>
            </a:r>
          </a:p>
        </p:txBody>
      </p:sp>
      <p:cxnSp>
        <p:nvCxnSpPr>
          <p:cNvPr id="16" name="Straight Arrow Connector 9">
            <a:extLst>
              <a:ext uri="{FF2B5EF4-FFF2-40B4-BE49-F238E27FC236}">
                <a16:creationId xmlns:a16="http://schemas.microsoft.com/office/drawing/2014/main" id="{BA834C9F-897F-49D7-A15A-81C436526672}"/>
              </a:ext>
            </a:extLst>
          </p:cNvPr>
          <p:cNvCxnSpPr>
            <a:cxnSpLocks/>
          </p:cNvCxnSpPr>
          <p:nvPr/>
        </p:nvCxnSpPr>
        <p:spPr>
          <a:xfrm flipV="1">
            <a:off x="5206185" y="1332125"/>
            <a:ext cx="1034098" cy="89534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2">
            <a:extLst>
              <a:ext uri="{FF2B5EF4-FFF2-40B4-BE49-F238E27FC236}">
                <a16:creationId xmlns:a16="http://schemas.microsoft.com/office/drawing/2014/main" id="{61276AAC-5E08-4C11-A622-E088FD3B6937}"/>
              </a:ext>
            </a:extLst>
          </p:cNvPr>
          <p:cNvSpPr txBox="1"/>
          <p:nvPr/>
        </p:nvSpPr>
        <p:spPr>
          <a:xfrm>
            <a:off x="6030950" y="1017970"/>
            <a:ext cx="906607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altLang="ja-JP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BD464D0-54E0-46D9-BEC4-64B4D176E838}"/>
              </a:ext>
            </a:extLst>
          </p:cNvPr>
          <p:cNvSpPr txBox="1"/>
          <p:nvPr/>
        </p:nvSpPr>
        <p:spPr>
          <a:xfrm>
            <a:off x="6230443" y="705017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kumimoji="1" lang="ja-JP" altLang="en-US" sz="4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Straight Arrow Connector 11">
            <a:extLst>
              <a:ext uri="{FF2B5EF4-FFF2-40B4-BE49-F238E27FC236}">
                <a16:creationId xmlns:a16="http://schemas.microsoft.com/office/drawing/2014/main" id="{BA32C0DF-775B-4F92-9A03-EB235894534D}"/>
              </a:ext>
            </a:extLst>
          </p:cNvPr>
          <p:cNvCxnSpPr>
            <a:cxnSpLocks/>
          </p:cNvCxnSpPr>
          <p:nvPr/>
        </p:nvCxnSpPr>
        <p:spPr>
          <a:xfrm flipV="1">
            <a:off x="5206185" y="1319603"/>
            <a:ext cx="0" cy="90786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2">
            <a:extLst>
              <a:ext uri="{FF2B5EF4-FFF2-40B4-BE49-F238E27FC236}">
                <a16:creationId xmlns:a16="http://schemas.microsoft.com/office/drawing/2014/main" id="{E98FAA34-E6DC-4C4A-A4C3-12B53C7ABAD7}"/>
              </a:ext>
            </a:extLst>
          </p:cNvPr>
          <p:cNvSpPr txBox="1"/>
          <p:nvPr/>
        </p:nvSpPr>
        <p:spPr>
          <a:xfrm>
            <a:off x="4918602" y="1033948"/>
            <a:ext cx="54305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cxnSp>
        <p:nvCxnSpPr>
          <p:cNvPr id="21" name="Straight Arrow Connector 11">
            <a:extLst>
              <a:ext uri="{FF2B5EF4-FFF2-40B4-BE49-F238E27FC236}">
                <a16:creationId xmlns:a16="http://schemas.microsoft.com/office/drawing/2014/main" id="{93EAA0FA-F0EF-45F8-903D-2AF5EF7EAD5A}"/>
              </a:ext>
            </a:extLst>
          </p:cNvPr>
          <p:cNvCxnSpPr>
            <a:cxnSpLocks/>
          </p:cNvCxnSpPr>
          <p:nvPr/>
        </p:nvCxnSpPr>
        <p:spPr>
          <a:xfrm flipH="1" flipV="1">
            <a:off x="4303842" y="1319603"/>
            <a:ext cx="902343" cy="90786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2">
            <a:extLst>
              <a:ext uri="{FF2B5EF4-FFF2-40B4-BE49-F238E27FC236}">
                <a16:creationId xmlns:a16="http://schemas.microsoft.com/office/drawing/2014/main" id="{4C694F63-2443-47AB-BA7F-248E44D5B87D}"/>
              </a:ext>
            </a:extLst>
          </p:cNvPr>
          <p:cNvSpPr txBox="1"/>
          <p:nvPr/>
        </p:nvSpPr>
        <p:spPr>
          <a:xfrm>
            <a:off x="4068168" y="1033948"/>
            <a:ext cx="54305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</a:p>
        </p:txBody>
      </p:sp>
      <p:cxnSp>
        <p:nvCxnSpPr>
          <p:cNvPr id="23" name="Straight Arrow Connector 11">
            <a:extLst>
              <a:ext uri="{FF2B5EF4-FFF2-40B4-BE49-F238E27FC236}">
                <a16:creationId xmlns:a16="http://schemas.microsoft.com/office/drawing/2014/main" id="{EF8F7689-07BD-4097-862D-840FBF585E2C}"/>
              </a:ext>
            </a:extLst>
          </p:cNvPr>
          <p:cNvCxnSpPr>
            <a:cxnSpLocks/>
          </p:cNvCxnSpPr>
          <p:nvPr/>
        </p:nvCxnSpPr>
        <p:spPr>
          <a:xfrm flipH="1" flipV="1">
            <a:off x="3522448" y="1398239"/>
            <a:ext cx="1683737" cy="82923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12">
            <a:extLst>
              <a:ext uri="{FF2B5EF4-FFF2-40B4-BE49-F238E27FC236}">
                <a16:creationId xmlns:a16="http://schemas.microsoft.com/office/drawing/2014/main" id="{B9CAC738-CF85-4B5C-A230-EB690FF60F1D}"/>
              </a:ext>
            </a:extLst>
          </p:cNvPr>
          <p:cNvSpPr txBox="1"/>
          <p:nvPr/>
        </p:nvSpPr>
        <p:spPr>
          <a:xfrm>
            <a:off x="3199234" y="1129469"/>
            <a:ext cx="54305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</a:p>
        </p:txBody>
      </p:sp>
      <p:cxnSp>
        <p:nvCxnSpPr>
          <p:cNvPr id="25" name="Straight Arrow Connector 11">
            <a:extLst>
              <a:ext uri="{FF2B5EF4-FFF2-40B4-BE49-F238E27FC236}">
                <a16:creationId xmlns:a16="http://schemas.microsoft.com/office/drawing/2014/main" id="{3AAE763E-AF01-40AC-8FED-E3EE754CF5E4}"/>
              </a:ext>
            </a:extLst>
          </p:cNvPr>
          <p:cNvCxnSpPr>
            <a:cxnSpLocks/>
          </p:cNvCxnSpPr>
          <p:nvPr/>
        </p:nvCxnSpPr>
        <p:spPr>
          <a:xfrm flipH="1" flipV="1">
            <a:off x="3520592" y="2227469"/>
            <a:ext cx="1685594" cy="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2">
            <a:extLst>
              <a:ext uri="{FF2B5EF4-FFF2-40B4-BE49-F238E27FC236}">
                <a16:creationId xmlns:a16="http://schemas.microsoft.com/office/drawing/2014/main" id="{EC59D47D-3472-4133-9909-7AC9C5A98B6A}"/>
              </a:ext>
            </a:extLst>
          </p:cNvPr>
          <p:cNvSpPr txBox="1"/>
          <p:nvPr/>
        </p:nvSpPr>
        <p:spPr>
          <a:xfrm>
            <a:off x="3155826" y="1995032"/>
            <a:ext cx="54305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cxnSp>
        <p:nvCxnSpPr>
          <p:cNvPr id="27" name="Straight Arrow Connector 11">
            <a:extLst>
              <a:ext uri="{FF2B5EF4-FFF2-40B4-BE49-F238E27FC236}">
                <a16:creationId xmlns:a16="http://schemas.microsoft.com/office/drawing/2014/main" id="{D2F27BFA-C6B6-4131-A116-56AECE44CB3A}"/>
              </a:ext>
            </a:extLst>
          </p:cNvPr>
          <p:cNvCxnSpPr>
            <a:cxnSpLocks/>
          </p:cNvCxnSpPr>
          <p:nvPr/>
        </p:nvCxnSpPr>
        <p:spPr>
          <a:xfrm flipH="1">
            <a:off x="3548227" y="2227477"/>
            <a:ext cx="1657962" cy="82196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2">
            <a:extLst>
              <a:ext uri="{FF2B5EF4-FFF2-40B4-BE49-F238E27FC236}">
                <a16:creationId xmlns:a16="http://schemas.microsoft.com/office/drawing/2014/main" id="{1FD66E8F-BDAC-4946-AEF7-A91EA7ADFF8C}"/>
              </a:ext>
            </a:extLst>
          </p:cNvPr>
          <p:cNvSpPr txBox="1"/>
          <p:nvPr/>
        </p:nvSpPr>
        <p:spPr>
          <a:xfrm>
            <a:off x="3249065" y="2860595"/>
            <a:ext cx="54305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cxnSp>
        <p:nvCxnSpPr>
          <p:cNvPr id="29" name="Straight Arrow Connector 11">
            <a:extLst>
              <a:ext uri="{FF2B5EF4-FFF2-40B4-BE49-F238E27FC236}">
                <a16:creationId xmlns:a16="http://schemas.microsoft.com/office/drawing/2014/main" id="{1E083666-0CA8-43F4-8273-CEBF5FBBB428}"/>
              </a:ext>
            </a:extLst>
          </p:cNvPr>
          <p:cNvCxnSpPr>
            <a:cxnSpLocks/>
          </p:cNvCxnSpPr>
          <p:nvPr/>
        </p:nvCxnSpPr>
        <p:spPr>
          <a:xfrm flipV="1">
            <a:off x="9657733" y="1285875"/>
            <a:ext cx="0" cy="94159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11">
            <a:extLst>
              <a:ext uri="{FF2B5EF4-FFF2-40B4-BE49-F238E27FC236}">
                <a16:creationId xmlns:a16="http://schemas.microsoft.com/office/drawing/2014/main" id="{BD3D73EA-92BF-4EFE-87F1-0C9F14E7009A}"/>
              </a:ext>
            </a:extLst>
          </p:cNvPr>
          <p:cNvCxnSpPr>
            <a:cxnSpLocks/>
          </p:cNvCxnSpPr>
          <p:nvPr/>
        </p:nvCxnSpPr>
        <p:spPr>
          <a:xfrm flipH="1" flipV="1">
            <a:off x="8760267" y="1319603"/>
            <a:ext cx="902343" cy="90786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11">
            <a:extLst>
              <a:ext uri="{FF2B5EF4-FFF2-40B4-BE49-F238E27FC236}">
                <a16:creationId xmlns:a16="http://schemas.microsoft.com/office/drawing/2014/main" id="{154DA8B5-26A9-4AFC-8EF7-FA788B5C9488}"/>
              </a:ext>
            </a:extLst>
          </p:cNvPr>
          <p:cNvCxnSpPr>
            <a:cxnSpLocks/>
          </p:cNvCxnSpPr>
          <p:nvPr/>
        </p:nvCxnSpPr>
        <p:spPr>
          <a:xfrm flipH="1">
            <a:off x="8013810" y="2227477"/>
            <a:ext cx="1642242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11">
            <a:extLst>
              <a:ext uri="{FF2B5EF4-FFF2-40B4-BE49-F238E27FC236}">
                <a16:creationId xmlns:a16="http://schemas.microsoft.com/office/drawing/2014/main" id="{AA439935-A7BB-49DB-A250-BCE22438023F}"/>
              </a:ext>
            </a:extLst>
          </p:cNvPr>
          <p:cNvCxnSpPr>
            <a:cxnSpLocks/>
          </p:cNvCxnSpPr>
          <p:nvPr/>
        </p:nvCxnSpPr>
        <p:spPr>
          <a:xfrm flipV="1">
            <a:off x="9661106" y="1303081"/>
            <a:ext cx="1004260" cy="92438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2">
            <a:extLst>
              <a:ext uri="{FF2B5EF4-FFF2-40B4-BE49-F238E27FC236}">
                <a16:creationId xmlns:a16="http://schemas.microsoft.com/office/drawing/2014/main" id="{87706D42-4007-4489-8F83-112633AF5AF5}"/>
              </a:ext>
            </a:extLst>
          </p:cNvPr>
          <p:cNvSpPr txBox="1"/>
          <p:nvPr/>
        </p:nvSpPr>
        <p:spPr>
          <a:xfrm>
            <a:off x="10519232" y="981079"/>
            <a:ext cx="54305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5" name="TextBox 12">
            <a:extLst>
              <a:ext uri="{FF2B5EF4-FFF2-40B4-BE49-F238E27FC236}">
                <a16:creationId xmlns:a16="http://schemas.microsoft.com/office/drawing/2014/main" id="{3AB60BD7-CC69-44D0-B724-C6B1B06FC559}"/>
              </a:ext>
            </a:extLst>
          </p:cNvPr>
          <p:cNvSpPr txBox="1"/>
          <p:nvPr/>
        </p:nvSpPr>
        <p:spPr>
          <a:xfrm>
            <a:off x="7579856" y="2051003"/>
            <a:ext cx="54305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36" name="TextBox 12">
            <a:extLst>
              <a:ext uri="{FF2B5EF4-FFF2-40B4-BE49-F238E27FC236}">
                <a16:creationId xmlns:a16="http://schemas.microsoft.com/office/drawing/2014/main" id="{6DCA9A01-A3AE-418D-8D55-EC44B1966CD3}"/>
              </a:ext>
            </a:extLst>
          </p:cNvPr>
          <p:cNvSpPr txBox="1"/>
          <p:nvPr/>
        </p:nvSpPr>
        <p:spPr>
          <a:xfrm>
            <a:off x="8445712" y="966478"/>
            <a:ext cx="54305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</a:p>
        </p:txBody>
      </p:sp>
      <p:sp>
        <p:nvSpPr>
          <p:cNvPr id="37" name="TextBox 12">
            <a:extLst>
              <a:ext uri="{FF2B5EF4-FFF2-40B4-BE49-F238E27FC236}">
                <a16:creationId xmlns:a16="http://schemas.microsoft.com/office/drawing/2014/main" id="{1F8F710B-C06B-4E06-8F54-CE420DB07E13}"/>
              </a:ext>
            </a:extLst>
          </p:cNvPr>
          <p:cNvSpPr txBox="1"/>
          <p:nvPr/>
        </p:nvSpPr>
        <p:spPr>
          <a:xfrm>
            <a:off x="9419515" y="966478"/>
            <a:ext cx="54305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cxnSp>
        <p:nvCxnSpPr>
          <p:cNvPr id="39" name="Straight Arrow Connector 11">
            <a:extLst>
              <a:ext uri="{FF2B5EF4-FFF2-40B4-BE49-F238E27FC236}">
                <a16:creationId xmlns:a16="http://schemas.microsoft.com/office/drawing/2014/main" id="{F90B6AC7-577E-4AC9-A143-70A937C7AED0}"/>
              </a:ext>
            </a:extLst>
          </p:cNvPr>
          <p:cNvCxnSpPr>
            <a:cxnSpLocks/>
          </p:cNvCxnSpPr>
          <p:nvPr/>
        </p:nvCxnSpPr>
        <p:spPr>
          <a:xfrm flipV="1">
            <a:off x="9648568" y="1307352"/>
            <a:ext cx="458105" cy="898379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12">
            <a:extLst>
              <a:ext uri="{FF2B5EF4-FFF2-40B4-BE49-F238E27FC236}">
                <a16:creationId xmlns:a16="http://schemas.microsoft.com/office/drawing/2014/main" id="{2A972505-94D4-4587-AF0A-84F8CFDC7F35}"/>
              </a:ext>
            </a:extLst>
          </p:cNvPr>
          <p:cNvSpPr txBox="1"/>
          <p:nvPr/>
        </p:nvSpPr>
        <p:spPr>
          <a:xfrm>
            <a:off x="9917724" y="981079"/>
            <a:ext cx="54305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</a:p>
        </p:txBody>
      </p:sp>
      <p:pic>
        <p:nvPicPr>
          <p:cNvPr id="43" name="図 42" descr="床 が含まれている画像&#10;&#10;非常に高い精度で生成された説明">
            <a:extLst>
              <a:ext uri="{FF2B5EF4-FFF2-40B4-BE49-F238E27FC236}">
                <a16:creationId xmlns:a16="http://schemas.microsoft.com/office/drawing/2014/main" id="{8900050C-020F-4FFD-8674-EB64B81B72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8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3" t="29200" r="16761" b="29309"/>
          <a:stretch/>
        </p:blipFill>
        <p:spPr>
          <a:xfrm>
            <a:off x="8185695" y="4857194"/>
            <a:ext cx="2967400" cy="1461714"/>
          </a:xfrm>
          <a:prstGeom prst="rect">
            <a:avLst/>
          </a:prstGeom>
        </p:spPr>
      </p:pic>
      <p:pic>
        <p:nvPicPr>
          <p:cNvPr id="44" name="図 43" descr="床 が含まれている画像&#10;&#10;非常に高い精度で生成された説明">
            <a:extLst>
              <a:ext uri="{FF2B5EF4-FFF2-40B4-BE49-F238E27FC236}">
                <a16:creationId xmlns:a16="http://schemas.microsoft.com/office/drawing/2014/main" id="{48B38E7D-8421-4D77-87C6-9405E51509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8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3" t="29200" r="16761" b="29309"/>
          <a:stretch/>
        </p:blipFill>
        <p:spPr>
          <a:xfrm>
            <a:off x="3742288" y="4860128"/>
            <a:ext cx="2945247" cy="1461714"/>
          </a:xfrm>
          <a:prstGeom prst="rect">
            <a:avLst/>
          </a:prstGeom>
        </p:spPr>
      </p:pic>
      <p:sp>
        <p:nvSpPr>
          <p:cNvPr id="45" name="Rectangle 6">
            <a:extLst>
              <a:ext uri="{FF2B5EF4-FFF2-40B4-BE49-F238E27FC236}">
                <a16:creationId xmlns:a16="http://schemas.microsoft.com/office/drawing/2014/main" id="{FBA067A9-1601-47C9-BE84-198667E3078C}"/>
              </a:ext>
            </a:extLst>
          </p:cNvPr>
          <p:cNvSpPr/>
          <p:nvPr/>
        </p:nvSpPr>
        <p:spPr>
          <a:xfrm>
            <a:off x="3724834" y="4854265"/>
            <a:ext cx="2965608" cy="146757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6" name="Straight Arrow Connector 9">
            <a:extLst>
              <a:ext uri="{FF2B5EF4-FFF2-40B4-BE49-F238E27FC236}">
                <a16:creationId xmlns:a16="http://schemas.microsoft.com/office/drawing/2014/main" id="{FD8D1263-7AB6-4FEA-A880-C6C6923FB5A1}"/>
              </a:ext>
            </a:extLst>
          </p:cNvPr>
          <p:cNvCxnSpPr>
            <a:cxnSpLocks/>
          </p:cNvCxnSpPr>
          <p:nvPr/>
        </p:nvCxnSpPr>
        <p:spPr>
          <a:xfrm flipV="1">
            <a:off x="5206185" y="4692709"/>
            <a:ext cx="1780817" cy="89955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11">
            <a:extLst>
              <a:ext uri="{FF2B5EF4-FFF2-40B4-BE49-F238E27FC236}">
                <a16:creationId xmlns:a16="http://schemas.microsoft.com/office/drawing/2014/main" id="{8F5B68E9-DB6F-43AC-9DF7-25EDB14E9342}"/>
              </a:ext>
            </a:extLst>
          </p:cNvPr>
          <p:cNvCxnSpPr>
            <a:cxnSpLocks/>
          </p:cNvCxnSpPr>
          <p:nvPr/>
        </p:nvCxnSpPr>
        <p:spPr>
          <a:xfrm flipV="1">
            <a:off x="5206185" y="4680187"/>
            <a:ext cx="891134" cy="90786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12">
            <a:extLst>
              <a:ext uri="{FF2B5EF4-FFF2-40B4-BE49-F238E27FC236}">
                <a16:creationId xmlns:a16="http://schemas.microsoft.com/office/drawing/2014/main" id="{3072A9C6-571A-455E-9FE7-306597C565DF}"/>
              </a:ext>
            </a:extLst>
          </p:cNvPr>
          <p:cNvSpPr txBox="1"/>
          <p:nvPr/>
        </p:nvSpPr>
        <p:spPr>
          <a:xfrm>
            <a:off x="6810615" y="4378554"/>
            <a:ext cx="906607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altLang="ja-JP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tangle 6">
            <a:extLst>
              <a:ext uri="{FF2B5EF4-FFF2-40B4-BE49-F238E27FC236}">
                <a16:creationId xmlns:a16="http://schemas.microsoft.com/office/drawing/2014/main" id="{DE7E6A65-293C-4773-BFBC-F4D874055C54}"/>
              </a:ext>
            </a:extLst>
          </p:cNvPr>
          <p:cNvSpPr/>
          <p:nvPr/>
        </p:nvSpPr>
        <p:spPr>
          <a:xfrm>
            <a:off x="8171792" y="4854265"/>
            <a:ext cx="2967399" cy="146757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50" name="TextBox 12">
            <a:extLst>
              <a:ext uri="{FF2B5EF4-FFF2-40B4-BE49-F238E27FC236}">
                <a16:creationId xmlns:a16="http://schemas.microsoft.com/office/drawing/2014/main" id="{01E29B46-3BC5-48CF-8804-5169AF153C87}"/>
              </a:ext>
            </a:extLst>
          </p:cNvPr>
          <p:cNvSpPr txBox="1"/>
          <p:nvPr/>
        </p:nvSpPr>
        <p:spPr>
          <a:xfrm>
            <a:off x="5723506" y="4380375"/>
            <a:ext cx="906607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66</a:t>
            </a:r>
          </a:p>
        </p:txBody>
      </p:sp>
      <p:cxnSp>
        <p:nvCxnSpPr>
          <p:cNvPr id="51" name="Straight Arrow Connector 9">
            <a:extLst>
              <a:ext uri="{FF2B5EF4-FFF2-40B4-BE49-F238E27FC236}">
                <a16:creationId xmlns:a16="http://schemas.microsoft.com/office/drawing/2014/main" id="{749F072B-9F06-4D9E-965D-89503A6A901F}"/>
              </a:ext>
            </a:extLst>
          </p:cNvPr>
          <p:cNvCxnSpPr>
            <a:cxnSpLocks/>
          </p:cNvCxnSpPr>
          <p:nvPr/>
        </p:nvCxnSpPr>
        <p:spPr>
          <a:xfrm flipV="1">
            <a:off x="5206185" y="4692709"/>
            <a:ext cx="1034098" cy="89534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12">
            <a:extLst>
              <a:ext uri="{FF2B5EF4-FFF2-40B4-BE49-F238E27FC236}">
                <a16:creationId xmlns:a16="http://schemas.microsoft.com/office/drawing/2014/main" id="{5AB00882-05F0-4833-9785-82A548BBC1D7}"/>
              </a:ext>
            </a:extLst>
          </p:cNvPr>
          <p:cNvSpPr txBox="1"/>
          <p:nvPr/>
        </p:nvSpPr>
        <p:spPr>
          <a:xfrm>
            <a:off x="6030950" y="4378554"/>
            <a:ext cx="906607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altLang="ja-JP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2CF80573-2122-4008-AC48-516BB6FD6D98}"/>
              </a:ext>
            </a:extLst>
          </p:cNvPr>
          <p:cNvSpPr txBox="1"/>
          <p:nvPr/>
        </p:nvSpPr>
        <p:spPr>
          <a:xfrm>
            <a:off x="6230443" y="406560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kumimoji="1" lang="ja-JP" altLang="en-US" sz="4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4" name="Straight Arrow Connector 11">
            <a:extLst>
              <a:ext uri="{FF2B5EF4-FFF2-40B4-BE49-F238E27FC236}">
                <a16:creationId xmlns:a16="http://schemas.microsoft.com/office/drawing/2014/main" id="{A9D5829E-13FC-488F-B80E-9481A077D722}"/>
              </a:ext>
            </a:extLst>
          </p:cNvPr>
          <p:cNvCxnSpPr>
            <a:cxnSpLocks/>
          </p:cNvCxnSpPr>
          <p:nvPr/>
        </p:nvCxnSpPr>
        <p:spPr>
          <a:xfrm flipV="1">
            <a:off x="5206185" y="4680187"/>
            <a:ext cx="0" cy="90786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12">
            <a:extLst>
              <a:ext uri="{FF2B5EF4-FFF2-40B4-BE49-F238E27FC236}">
                <a16:creationId xmlns:a16="http://schemas.microsoft.com/office/drawing/2014/main" id="{A9BBED7D-6434-4429-991D-AE555931D736}"/>
              </a:ext>
            </a:extLst>
          </p:cNvPr>
          <p:cNvSpPr txBox="1"/>
          <p:nvPr/>
        </p:nvSpPr>
        <p:spPr>
          <a:xfrm>
            <a:off x="4918602" y="4394532"/>
            <a:ext cx="54305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cxnSp>
        <p:nvCxnSpPr>
          <p:cNvPr id="56" name="Straight Arrow Connector 11">
            <a:extLst>
              <a:ext uri="{FF2B5EF4-FFF2-40B4-BE49-F238E27FC236}">
                <a16:creationId xmlns:a16="http://schemas.microsoft.com/office/drawing/2014/main" id="{0A0CA9CD-AE74-430D-88C3-D0C1A4AE9EE2}"/>
              </a:ext>
            </a:extLst>
          </p:cNvPr>
          <p:cNvCxnSpPr>
            <a:cxnSpLocks/>
          </p:cNvCxnSpPr>
          <p:nvPr/>
        </p:nvCxnSpPr>
        <p:spPr>
          <a:xfrm flipH="1" flipV="1">
            <a:off x="4303842" y="4680187"/>
            <a:ext cx="902343" cy="90786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2">
            <a:extLst>
              <a:ext uri="{FF2B5EF4-FFF2-40B4-BE49-F238E27FC236}">
                <a16:creationId xmlns:a16="http://schemas.microsoft.com/office/drawing/2014/main" id="{70068A74-4895-4DCF-A46B-8E891C2FD3E7}"/>
              </a:ext>
            </a:extLst>
          </p:cNvPr>
          <p:cNvSpPr txBox="1"/>
          <p:nvPr/>
        </p:nvSpPr>
        <p:spPr>
          <a:xfrm>
            <a:off x="4068168" y="4394532"/>
            <a:ext cx="54305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</a:p>
        </p:txBody>
      </p:sp>
      <p:cxnSp>
        <p:nvCxnSpPr>
          <p:cNvPr id="58" name="Straight Arrow Connector 11">
            <a:extLst>
              <a:ext uri="{FF2B5EF4-FFF2-40B4-BE49-F238E27FC236}">
                <a16:creationId xmlns:a16="http://schemas.microsoft.com/office/drawing/2014/main" id="{E8201AD5-00A8-4043-9145-9466CDF4DB67}"/>
              </a:ext>
            </a:extLst>
          </p:cNvPr>
          <p:cNvCxnSpPr>
            <a:cxnSpLocks/>
          </p:cNvCxnSpPr>
          <p:nvPr/>
        </p:nvCxnSpPr>
        <p:spPr>
          <a:xfrm flipH="1" flipV="1">
            <a:off x="3522448" y="4758823"/>
            <a:ext cx="1683737" cy="82923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12">
            <a:extLst>
              <a:ext uri="{FF2B5EF4-FFF2-40B4-BE49-F238E27FC236}">
                <a16:creationId xmlns:a16="http://schemas.microsoft.com/office/drawing/2014/main" id="{6B8DEE20-D45C-4A7F-93EE-1695C5CC67C4}"/>
              </a:ext>
            </a:extLst>
          </p:cNvPr>
          <p:cNvSpPr txBox="1"/>
          <p:nvPr/>
        </p:nvSpPr>
        <p:spPr>
          <a:xfrm>
            <a:off x="3199234" y="4490053"/>
            <a:ext cx="54305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</a:p>
        </p:txBody>
      </p:sp>
      <p:cxnSp>
        <p:nvCxnSpPr>
          <p:cNvPr id="60" name="Straight Arrow Connector 11">
            <a:extLst>
              <a:ext uri="{FF2B5EF4-FFF2-40B4-BE49-F238E27FC236}">
                <a16:creationId xmlns:a16="http://schemas.microsoft.com/office/drawing/2014/main" id="{9E52A783-88EB-41A9-8523-C3C871F92885}"/>
              </a:ext>
            </a:extLst>
          </p:cNvPr>
          <p:cNvCxnSpPr>
            <a:cxnSpLocks/>
          </p:cNvCxnSpPr>
          <p:nvPr/>
        </p:nvCxnSpPr>
        <p:spPr>
          <a:xfrm flipH="1" flipV="1">
            <a:off x="3520592" y="5588053"/>
            <a:ext cx="1685594" cy="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12">
            <a:extLst>
              <a:ext uri="{FF2B5EF4-FFF2-40B4-BE49-F238E27FC236}">
                <a16:creationId xmlns:a16="http://schemas.microsoft.com/office/drawing/2014/main" id="{D9387C8E-8CC9-4CD8-A0ED-23965D8A9F70}"/>
              </a:ext>
            </a:extLst>
          </p:cNvPr>
          <p:cNvSpPr txBox="1"/>
          <p:nvPr/>
        </p:nvSpPr>
        <p:spPr>
          <a:xfrm>
            <a:off x="3155826" y="5355616"/>
            <a:ext cx="54305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cxnSp>
        <p:nvCxnSpPr>
          <p:cNvPr id="62" name="Straight Arrow Connector 11">
            <a:extLst>
              <a:ext uri="{FF2B5EF4-FFF2-40B4-BE49-F238E27FC236}">
                <a16:creationId xmlns:a16="http://schemas.microsoft.com/office/drawing/2014/main" id="{B317B696-BD30-4DE0-9B4E-6A8850A9A175}"/>
              </a:ext>
            </a:extLst>
          </p:cNvPr>
          <p:cNvCxnSpPr>
            <a:cxnSpLocks/>
          </p:cNvCxnSpPr>
          <p:nvPr/>
        </p:nvCxnSpPr>
        <p:spPr>
          <a:xfrm flipH="1">
            <a:off x="3548227" y="5588061"/>
            <a:ext cx="1657962" cy="82196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12">
            <a:extLst>
              <a:ext uri="{FF2B5EF4-FFF2-40B4-BE49-F238E27FC236}">
                <a16:creationId xmlns:a16="http://schemas.microsoft.com/office/drawing/2014/main" id="{78197C1C-314D-4382-A02F-9D8D498382B9}"/>
              </a:ext>
            </a:extLst>
          </p:cNvPr>
          <p:cNvSpPr txBox="1"/>
          <p:nvPr/>
        </p:nvSpPr>
        <p:spPr>
          <a:xfrm>
            <a:off x="3249065" y="6221179"/>
            <a:ext cx="54305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cxnSp>
        <p:nvCxnSpPr>
          <p:cNvPr id="64" name="Straight Arrow Connector 11">
            <a:extLst>
              <a:ext uri="{FF2B5EF4-FFF2-40B4-BE49-F238E27FC236}">
                <a16:creationId xmlns:a16="http://schemas.microsoft.com/office/drawing/2014/main" id="{220E3ECA-C4F8-4F34-8E94-C3B57A1A5546}"/>
              </a:ext>
            </a:extLst>
          </p:cNvPr>
          <p:cNvCxnSpPr>
            <a:cxnSpLocks/>
          </p:cNvCxnSpPr>
          <p:nvPr/>
        </p:nvCxnSpPr>
        <p:spPr>
          <a:xfrm flipV="1">
            <a:off x="9657734" y="4670602"/>
            <a:ext cx="0" cy="90786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11">
            <a:extLst>
              <a:ext uri="{FF2B5EF4-FFF2-40B4-BE49-F238E27FC236}">
                <a16:creationId xmlns:a16="http://schemas.microsoft.com/office/drawing/2014/main" id="{3501377C-B22B-42DE-90E6-3D572BD1A2A6}"/>
              </a:ext>
            </a:extLst>
          </p:cNvPr>
          <p:cNvCxnSpPr>
            <a:cxnSpLocks/>
          </p:cNvCxnSpPr>
          <p:nvPr/>
        </p:nvCxnSpPr>
        <p:spPr>
          <a:xfrm flipH="1" flipV="1">
            <a:off x="8760268" y="4670602"/>
            <a:ext cx="902343" cy="90786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11">
            <a:extLst>
              <a:ext uri="{FF2B5EF4-FFF2-40B4-BE49-F238E27FC236}">
                <a16:creationId xmlns:a16="http://schemas.microsoft.com/office/drawing/2014/main" id="{2E8F177B-8395-4874-A7F1-8216A0ECB119}"/>
              </a:ext>
            </a:extLst>
          </p:cNvPr>
          <p:cNvCxnSpPr>
            <a:cxnSpLocks/>
          </p:cNvCxnSpPr>
          <p:nvPr/>
        </p:nvCxnSpPr>
        <p:spPr>
          <a:xfrm flipV="1">
            <a:off x="9661107" y="4670602"/>
            <a:ext cx="891134" cy="90786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11">
            <a:extLst>
              <a:ext uri="{FF2B5EF4-FFF2-40B4-BE49-F238E27FC236}">
                <a16:creationId xmlns:a16="http://schemas.microsoft.com/office/drawing/2014/main" id="{A85FC88D-A0DF-488A-A5B7-3CAF08DF545A}"/>
              </a:ext>
            </a:extLst>
          </p:cNvPr>
          <p:cNvCxnSpPr>
            <a:cxnSpLocks/>
          </p:cNvCxnSpPr>
          <p:nvPr/>
        </p:nvCxnSpPr>
        <p:spPr>
          <a:xfrm flipH="1">
            <a:off x="8013810" y="5578476"/>
            <a:ext cx="1642243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11">
            <a:extLst>
              <a:ext uri="{FF2B5EF4-FFF2-40B4-BE49-F238E27FC236}">
                <a16:creationId xmlns:a16="http://schemas.microsoft.com/office/drawing/2014/main" id="{DD874697-5BBD-431B-8BCB-6B68C1C479A1}"/>
              </a:ext>
            </a:extLst>
          </p:cNvPr>
          <p:cNvCxnSpPr>
            <a:cxnSpLocks/>
          </p:cNvCxnSpPr>
          <p:nvPr/>
        </p:nvCxnSpPr>
        <p:spPr>
          <a:xfrm flipH="1">
            <a:off x="7999906" y="5578468"/>
            <a:ext cx="1661201" cy="82737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12">
            <a:extLst>
              <a:ext uri="{FF2B5EF4-FFF2-40B4-BE49-F238E27FC236}">
                <a16:creationId xmlns:a16="http://schemas.microsoft.com/office/drawing/2014/main" id="{5CFA0D17-DEBB-4174-905F-A02806C05682}"/>
              </a:ext>
            </a:extLst>
          </p:cNvPr>
          <p:cNvSpPr txBox="1"/>
          <p:nvPr/>
        </p:nvSpPr>
        <p:spPr>
          <a:xfrm>
            <a:off x="7714475" y="6315258"/>
            <a:ext cx="54305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70" name="TextBox 12">
            <a:extLst>
              <a:ext uri="{FF2B5EF4-FFF2-40B4-BE49-F238E27FC236}">
                <a16:creationId xmlns:a16="http://schemas.microsoft.com/office/drawing/2014/main" id="{C802B519-5081-411B-9FCE-05E0348BB7CA}"/>
              </a:ext>
            </a:extLst>
          </p:cNvPr>
          <p:cNvSpPr txBox="1"/>
          <p:nvPr/>
        </p:nvSpPr>
        <p:spPr>
          <a:xfrm>
            <a:off x="7606027" y="5364659"/>
            <a:ext cx="54305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71" name="TextBox 12">
            <a:extLst>
              <a:ext uri="{FF2B5EF4-FFF2-40B4-BE49-F238E27FC236}">
                <a16:creationId xmlns:a16="http://schemas.microsoft.com/office/drawing/2014/main" id="{ACE83CDC-3B5D-4F29-A19F-B23F25B6A6DF}"/>
              </a:ext>
            </a:extLst>
          </p:cNvPr>
          <p:cNvSpPr txBox="1"/>
          <p:nvPr/>
        </p:nvSpPr>
        <p:spPr>
          <a:xfrm>
            <a:off x="8445713" y="4317477"/>
            <a:ext cx="54305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</a:p>
        </p:txBody>
      </p:sp>
      <p:sp>
        <p:nvSpPr>
          <p:cNvPr id="72" name="TextBox 12">
            <a:extLst>
              <a:ext uri="{FF2B5EF4-FFF2-40B4-BE49-F238E27FC236}">
                <a16:creationId xmlns:a16="http://schemas.microsoft.com/office/drawing/2014/main" id="{6D93A771-A67F-412A-9E18-F98EE34FB75C}"/>
              </a:ext>
            </a:extLst>
          </p:cNvPr>
          <p:cNvSpPr txBox="1"/>
          <p:nvPr/>
        </p:nvSpPr>
        <p:spPr>
          <a:xfrm>
            <a:off x="9249566" y="4499165"/>
            <a:ext cx="54305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cxnSp>
        <p:nvCxnSpPr>
          <p:cNvPr id="74" name="Straight Arrow Connector 11">
            <a:extLst>
              <a:ext uri="{FF2B5EF4-FFF2-40B4-BE49-F238E27FC236}">
                <a16:creationId xmlns:a16="http://schemas.microsoft.com/office/drawing/2014/main" id="{9EB07211-86F7-4C5C-A7D4-0080744B85D3}"/>
              </a:ext>
            </a:extLst>
          </p:cNvPr>
          <p:cNvCxnSpPr>
            <a:cxnSpLocks/>
          </p:cNvCxnSpPr>
          <p:nvPr/>
        </p:nvCxnSpPr>
        <p:spPr>
          <a:xfrm flipV="1">
            <a:off x="9659741" y="4686240"/>
            <a:ext cx="535321" cy="89436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12">
            <a:extLst>
              <a:ext uri="{FF2B5EF4-FFF2-40B4-BE49-F238E27FC236}">
                <a16:creationId xmlns:a16="http://schemas.microsoft.com/office/drawing/2014/main" id="{B31F9A61-CFD7-4075-9A68-10E28C11D568}"/>
              </a:ext>
            </a:extLst>
          </p:cNvPr>
          <p:cNvSpPr txBox="1"/>
          <p:nvPr/>
        </p:nvSpPr>
        <p:spPr>
          <a:xfrm>
            <a:off x="9981458" y="4378554"/>
            <a:ext cx="977612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61</a:t>
            </a:r>
          </a:p>
        </p:txBody>
      </p:sp>
      <p:sp>
        <p:nvSpPr>
          <p:cNvPr id="76" name="矢印: 下 75">
            <a:extLst>
              <a:ext uri="{FF2B5EF4-FFF2-40B4-BE49-F238E27FC236}">
                <a16:creationId xmlns:a16="http://schemas.microsoft.com/office/drawing/2014/main" id="{05D2BFE6-30A2-4C60-A53E-E037D02D0D3D}"/>
              </a:ext>
            </a:extLst>
          </p:cNvPr>
          <p:cNvSpPr/>
          <p:nvPr/>
        </p:nvSpPr>
        <p:spPr>
          <a:xfrm>
            <a:off x="5461656" y="3560099"/>
            <a:ext cx="1966062" cy="4247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95CC8514-69FE-4CF5-A64A-5C126A802D85}"/>
              </a:ext>
            </a:extLst>
          </p:cNvPr>
          <p:cNvSpPr txBox="1"/>
          <p:nvPr/>
        </p:nvSpPr>
        <p:spPr>
          <a:xfrm>
            <a:off x="1038904" y="2062561"/>
            <a:ext cx="202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Current VTM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48BA99B3-1512-4AD3-8F13-90AA5700F212}"/>
              </a:ext>
            </a:extLst>
          </p:cNvPr>
          <p:cNvSpPr txBox="1"/>
          <p:nvPr/>
        </p:nvSpPr>
        <p:spPr>
          <a:xfrm>
            <a:off x="1362384" y="5272326"/>
            <a:ext cx="1503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Proposed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4" name="Straight Arrow Connector 11">
            <a:extLst>
              <a:ext uri="{FF2B5EF4-FFF2-40B4-BE49-F238E27FC236}">
                <a16:creationId xmlns:a16="http://schemas.microsoft.com/office/drawing/2014/main" id="{F6C9E16E-6DCE-4846-9235-4141BBC9FB75}"/>
              </a:ext>
            </a:extLst>
          </p:cNvPr>
          <p:cNvCxnSpPr>
            <a:cxnSpLocks/>
          </p:cNvCxnSpPr>
          <p:nvPr/>
        </p:nvCxnSpPr>
        <p:spPr>
          <a:xfrm flipV="1">
            <a:off x="9656509" y="4675818"/>
            <a:ext cx="458105" cy="898379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12">
            <a:extLst>
              <a:ext uri="{FF2B5EF4-FFF2-40B4-BE49-F238E27FC236}">
                <a16:creationId xmlns:a16="http://schemas.microsoft.com/office/drawing/2014/main" id="{CA5D028E-35FA-4769-9C3C-FAF436011BA4}"/>
              </a:ext>
            </a:extLst>
          </p:cNvPr>
          <p:cNvSpPr txBox="1"/>
          <p:nvPr/>
        </p:nvSpPr>
        <p:spPr>
          <a:xfrm>
            <a:off x="9684198" y="4495229"/>
            <a:ext cx="54305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</a:p>
        </p:txBody>
      </p:sp>
      <p:sp>
        <p:nvSpPr>
          <p:cNvPr id="88" name="TextBox 12">
            <a:extLst>
              <a:ext uri="{FF2B5EF4-FFF2-40B4-BE49-F238E27FC236}">
                <a16:creationId xmlns:a16="http://schemas.microsoft.com/office/drawing/2014/main" id="{4E0BC653-5C06-4CBB-B83C-1AAF02230E11}"/>
              </a:ext>
            </a:extLst>
          </p:cNvPr>
          <p:cNvSpPr txBox="1"/>
          <p:nvPr/>
        </p:nvSpPr>
        <p:spPr>
          <a:xfrm>
            <a:off x="10001230" y="320226"/>
            <a:ext cx="1911429" cy="646331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Unavailable direction</a:t>
            </a:r>
          </a:p>
        </p:txBody>
      </p:sp>
      <p:cxnSp>
        <p:nvCxnSpPr>
          <p:cNvPr id="79" name="Straight Arrow Connector 11">
            <a:extLst>
              <a:ext uri="{FF2B5EF4-FFF2-40B4-BE49-F238E27FC236}">
                <a16:creationId xmlns:a16="http://schemas.microsoft.com/office/drawing/2014/main" id="{CC44105A-494F-40CD-96DD-20EC1F20635E}"/>
              </a:ext>
            </a:extLst>
          </p:cNvPr>
          <p:cNvCxnSpPr>
            <a:cxnSpLocks/>
          </p:cNvCxnSpPr>
          <p:nvPr/>
        </p:nvCxnSpPr>
        <p:spPr>
          <a:xfrm flipH="1">
            <a:off x="8033080" y="2227477"/>
            <a:ext cx="1657962" cy="82196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12">
            <a:extLst>
              <a:ext uri="{FF2B5EF4-FFF2-40B4-BE49-F238E27FC236}">
                <a16:creationId xmlns:a16="http://schemas.microsoft.com/office/drawing/2014/main" id="{88615A9A-06EE-4C81-B936-05683F482AD4}"/>
              </a:ext>
            </a:extLst>
          </p:cNvPr>
          <p:cNvSpPr txBox="1"/>
          <p:nvPr/>
        </p:nvSpPr>
        <p:spPr>
          <a:xfrm>
            <a:off x="7742283" y="2860595"/>
            <a:ext cx="54305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cxnSp>
        <p:nvCxnSpPr>
          <p:cNvPr id="81" name="Straight Arrow Connector 9">
            <a:extLst>
              <a:ext uri="{FF2B5EF4-FFF2-40B4-BE49-F238E27FC236}">
                <a16:creationId xmlns:a16="http://schemas.microsoft.com/office/drawing/2014/main" id="{4907A5D2-BF03-48B5-BD65-448688FB1EBC}"/>
              </a:ext>
            </a:extLst>
          </p:cNvPr>
          <p:cNvCxnSpPr>
            <a:cxnSpLocks/>
          </p:cNvCxnSpPr>
          <p:nvPr/>
        </p:nvCxnSpPr>
        <p:spPr>
          <a:xfrm flipV="1">
            <a:off x="9662444" y="1332125"/>
            <a:ext cx="1780817" cy="899555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フリーフォーム: 図形 81">
            <a:extLst>
              <a:ext uri="{FF2B5EF4-FFF2-40B4-BE49-F238E27FC236}">
                <a16:creationId xmlns:a16="http://schemas.microsoft.com/office/drawing/2014/main" id="{3D56FE1D-DC59-4D05-B964-0917B0BF9332}"/>
              </a:ext>
            </a:extLst>
          </p:cNvPr>
          <p:cNvSpPr/>
          <p:nvPr/>
        </p:nvSpPr>
        <p:spPr>
          <a:xfrm>
            <a:off x="9691798" y="1279524"/>
            <a:ext cx="879646" cy="899920"/>
          </a:xfrm>
          <a:custGeom>
            <a:avLst/>
            <a:gdLst>
              <a:gd name="connsiteX0" fmla="*/ 0 w 817848"/>
              <a:gd name="connsiteY0" fmla="*/ 840567 h 840567"/>
              <a:gd name="connsiteX1" fmla="*/ 817848 w 817848"/>
              <a:gd name="connsiteY1" fmla="*/ 0 h 840567"/>
              <a:gd name="connsiteX2" fmla="*/ 471399 w 817848"/>
              <a:gd name="connsiteY2" fmla="*/ 0 h 840567"/>
              <a:gd name="connsiteX3" fmla="*/ 0 w 817848"/>
              <a:gd name="connsiteY3" fmla="*/ 840567 h 840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7848" h="840567">
                <a:moveTo>
                  <a:pt x="0" y="840567"/>
                </a:moveTo>
                <a:lnTo>
                  <a:pt x="817848" y="0"/>
                </a:lnTo>
                <a:lnTo>
                  <a:pt x="471399" y="0"/>
                </a:lnTo>
                <a:lnTo>
                  <a:pt x="0" y="840567"/>
                </a:lnTo>
                <a:close/>
              </a:path>
            </a:pathLst>
          </a:custGeom>
          <a:solidFill>
            <a:srgbClr val="00B050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3" name="TextBox 12">
            <a:extLst>
              <a:ext uri="{FF2B5EF4-FFF2-40B4-BE49-F238E27FC236}">
                <a16:creationId xmlns:a16="http://schemas.microsoft.com/office/drawing/2014/main" id="{5AF76FF2-1228-440B-B671-E066F925C84C}"/>
              </a:ext>
            </a:extLst>
          </p:cNvPr>
          <p:cNvSpPr txBox="1"/>
          <p:nvPr/>
        </p:nvSpPr>
        <p:spPr>
          <a:xfrm>
            <a:off x="11322267" y="1017970"/>
            <a:ext cx="906607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0" name="Straight Arrow Connector 9">
            <a:extLst>
              <a:ext uri="{FF2B5EF4-FFF2-40B4-BE49-F238E27FC236}">
                <a16:creationId xmlns:a16="http://schemas.microsoft.com/office/drawing/2014/main" id="{ACDD137A-DBE1-4DA7-ABAE-CCC305846E0A}"/>
              </a:ext>
            </a:extLst>
          </p:cNvPr>
          <p:cNvCxnSpPr>
            <a:cxnSpLocks/>
          </p:cNvCxnSpPr>
          <p:nvPr/>
        </p:nvCxnSpPr>
        <p:spPr>
          <a:xfrm flipV="1">
            <a:off x="9662444" y="4700921"/>
            <a:ext cx="1780817" cy="899555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12">
            <a:extLst>
              <a:ext uri="{FF2B5EF4-FFF2-40B4-BE49-F238E27FC236}">
                <a16:creationId xmlns:a16="http://schemas.microsoft.com/office/drawing/2014/main" id="{E4B6566D-B79F-4C02-B8C7-136BA5973244}"/>
              </a:ext>
            </a:extLst>
          </p:cNvPr>
          <p:cNvSpPr txBox="1"/>
          <p:nvPr/>
        </p:nvSpPr>
        <p:spPr>
          <a:xfrm>
            <a:off x="11322267" y="4386766"/>
            <a:ext cx="906607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2" name="Straight Arrow Connector 11">
            <a:extLst>
              <a:ext uri="{FF2B5EF4-FFF2-40B4-BE49-F238E27FC236}">
                <a16:creationId xmlns:a16="http://schemas.microsoft.com/office/drawing/2014/main" id="{852B2ED4-6C7E-45DD-8F3B-0D85C5483D2B}"/>
              </a:ext>
            </a:extLst>
          </p:cNvPr>
          <p:cNvCxnSpPr>
            <a:cxnSpLocks/>
          </p:cNvCxnSpPr>
          <p:nvPr/>
        </p:nvCxnSpPr>
        <p:spPr>
          <a:xfrm flipV="1">
            <a:off x="9661106" y="4663663"/>
            <a:ext cx="1004260" cy="924388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12">
            <a:extLst>
              <a:ext uri="{FF2B5EF4-FFF2-40B4-BE49-F238E27FC236}">
                <a16:creationId xmlns:a16="http://schemas.microsoft.com/office/drawing/2014/main" id="{253D4958-ED32-4E26-8E97-8AFF7D042334}"/>
              </a:ext>
            </a:extLst>
          </p:cNvPr>
          <p:cNvSpPr txBox="1"/>
          <p:nvPr/>
        </p:nvSpPr>
        <p:spPr>
          <a:xfrm>
            <a:off x="10323412" y="4328655"/>
            <a:ext cx="977612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</a:t>
            </a:r>
          </a:p>
        </p:txBody>
      </p:sp>
      <p:sp>
        <p:nvSpPr>
          <p:cNvPr id="94" name="TextBox 12">
            <a:extLst>
              <a:ext uri="{FF2B5EF4-FFF2-40B4-BE49-F238E27FC236}">
                <a16:creationId xmlns:a16="http://schemas.microsoft.com/office/drawing/2014/main" id="{8ACED81E-1CAA-4CAD-A726-542400615510}"/>
              </a:ext>
            </a:extLst>
          </p:cNvPr>
          <p:cNvSpPr txBox="1"/>
          <p:nvPr/>
        </p:nvSpPr>
        <p:spPr>
          <a:xfrm>
            <a:off x="10618499" y="4435034"/>
            <a:ext cx="977612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009038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66AE1872-33F8-4920-8810-05779D605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852" y="245857"/>
            <a:ext cx="10515600" cy="64204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Experimental results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FD87F7D-B451-40E9-8C2E-D3A4299871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335" y="1756490"/>
            <a:ext cx="9956359" cy="4276078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E927349-55D5-4815-85F4-04B076707804}"/>
              </a:ext>
            </a:extLst>
          </p:cNvPr>
          <p:cNvSpPr txBox="1"/>
          <p:nvPr/>
        </p:nvSpPr>
        <p:spPr>
          <a:xfrm>
            <a:off x="1419149" y="1056264"/>
            <a:ext cx="58512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All intra configuration for 4:2:2 sequences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D69968A-5C26-4218-A662-1AE287C18254}"/>
              </a:ext>
            </a:extLst>
          </p:cNvPr>
          <p:cNvSpPr txBox="1"/>
          <p:nvPr/>
        </p:nvSpPr>
        <p:spPr>
          <a:xfrm>
            <a:off x="6975394" y="197545"/>
            <a:ext cx="5150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Thanks Sharp for crosschecking (JVET-O0687)</a:t>
            </a:r>
            <a:endParaRPr kumimoji="1" lang="ja-JP" altLang="en-US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4764EA1-9F33-4E54-A8CB-E18D0A1857F8}"/>
              </a:ext>
            </a:extLst>
          </p:cNvPr>
          <p:cNvSpPr txBox="1"/>
          <p:nvPr/>
        </p:nvSpPr>
        <p:spPr>
          <a:xfrm>
            <a:off x="1419149" y="5570903"/>
            <a:ext cx="90556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Slight but consisten</a:t>
            </a:r>
            <a:r>
              <a:rPr lang="en-US" altLang="ja-JP" sz="2400" dirty="0"/>
              <a:t>t gain was observed for all test sequences.</a:t>
            </a:r>
            <a:endParaRPr kumimoji="1" lang="ja-JP" altLang="en-US" sz="2400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F5C7D27-0E01-4EDF-9CB9-34BBA23180B2}"/>
              </a:ext>
            </a:extLst>
          </p:cNvPr>
          <p:cNvSpPr/>
          <p:nvPr/>
        </p:nvSpPr>
        <p:spPr>
          <a:xfrm>
            <a:off x="376506" y="6198790"/>
            <a:ext cx="115627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It is suggested that the proposed modification is adopted to the next version of VTM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196055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</TotalTime>
  <Words>587</Words>
  <Application>Microsoft Office PowerPoint</Application>
  <PresentationFormat>ワイド画面</PresentationFormat>
  <Paragraphs>443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5" baseType="lpstr">
      <vt:lpstr>SimSun</vt:lpstr>
      <vt:lpstr>游ゴシック</vt:lpstr>
      <vt:lpstr>游ゴシック Light</vt:lpstr>
      <vt:lpstr>Arial</vt:lpstr>
      <vt:lpstr>Calibri</vt:lpstr>
      <vt:lpstr>Times New Roman</vt:lpstr>
      <vt:lpstr>Office テーマ</vt:lpstr>
      <vt:lpstr>JVET-O0655 On chroma DM derivation table for 4:2:2 chroma format</vt:lpstr>
      <vt:lpstr>Background and problem statement</vt:lpstr>
      <vt:lpstr>Proposed modification</vt:lpstr>
      <vt:lpstr>Proposed modification</vt:lpstr>
      <vt:lpstr>Single tree case (W:H=2:1)</vt:lpstr>
      <vt:lpstr>PowerPoint プレゼンテーション</vt:lpstr>
      <vt:lpstr>Dual tree case</vt:lpstr>
      <vt:lpstr>Experimental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JVET-O0655 On chroma DM derivation table for 4:2:2 chroma format</dc:title>
  <dc:creator>岩村　俊輔</dc:creator>
  <cp:lastModifiedBy>岩村　俊輔</cp:lastModifiedBy>
  <cp:revision>2</cp:revision>
  <dcterms:created xsi:type="dcterms:W3CDTF">2019-07-04T12:44:14Z</dcterms:created>
  <dcterms:modified xsi:type="dcterms:W3CDTF">2019-07-05T15:38:51Z</dcterms:modified>
</cp:coreProperties>
</file>