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notesSlides/notesSlide2.xml" ContentType="application/vnd.openxmlformats-officedocument.presentationml.notesSlide+xml"/>
  <Override PartName="/ppt/tags/tag2.xml" ContentType="application/vnd.openxmlformats-officedocument.presentationml.tags+xml"/>
  <Override PartName="/ppt/notesSlides/notesSlide3.xml" ContentType="application/vnd.openxmlformats-officedocument.presentationml.notesSlide+xml"/>
  <Override PartName="/ppt/tags/tag3.xml" ContentType="application/vnd.openxmlformats-officedocument.presentationml.tags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  <p:sldMasterId id="2147483780" r:id="rId2"/>
  </p:sldMasterIdLst>
  <p:notesMasterIdLst>
    <p:notesMasterId r:id="rId8"/>
  </p:notesMasterIdLst>
  <p:handoutMasterIdLst>
    <p:handoutMasterId r:id="rId9"/>
  </p:handoutMasterIdLst>
  <p:sldIdLst>
    <p:sldId id="256" r:id="rId3"/>
    <p:sldId id="358" r:id="rId4"/>
    <p:sldId id="361" r:id="rId5"/>
    <p:sldId id="362" r:id="rId6"/>
    <p:sldId id="321" r:id="rId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792" autoAdjust="0"/>
    <p:restoredTop sz="88051" autoAdjust="0"/>
  </p:normalViewPr>
  <p:slideViewPr>
    <p:cSldViewPr>
      <p:cViewPr varScale="1">
        <p:scale>
          <a:sx n="101" d="100"/>
          <a:sy n="101" d="100"/>
        </p:scale>
        <p:origin x="2424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7" d="100"/>
          <a:sy n="57" d="100"/>
        </p:scale>
        <p:origin x="-2634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handoutMaster" Target="handoutMasters/handoutMaster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2" Type="http://schemas.openxmlformats.org/officeDocument/2006/relationships/image" Target="../media/image9.wmf"/><Relationship Id="rId1" Type="http://schemas.openxmlformats.org/officeDocument/2006/relationships/image" Target="../media/image8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image" Target="../media/image12.wmf"/><Relationship Id="rId1" Type="http://schemas.openxmlformats.org/officeDocument/2006/relationships/image" Target="../media/image11.wmf"/><Relationship Id="rId4" Type="http://schemas.openxmlformats.org/officeDocument/2006/relationships/image" Target="../media/image14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AC99A27-ACEA-4A87-9730-4BE5B7F27D1F}" type="datetimeFigureOut">
              <a:rPr lang="zh-CN" altLang="en-US" smtClean="0"/>
              <a:pPr/>
              <a:t>2019/7/9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BFA2E09-6D2A-4F48-BE83-CB14BAD4A5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431557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594E1BA-5353-4453-BAB3-B64FE15ACD6D}" type="datetimeFigureOut">
              <a:rPr lang="zh-CN" altLang="en-US" smtClean="0"/>
              <a:pPr/>
              <a:t>2019/7/9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42D65A-5FB3-45E1-B354-4AA7BC79046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72597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42D65A-5FB3-45E1-B354-4AA7BC79046C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28737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zh-CN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42D65A-5FB3-45E1-B354-4AA7BC79046C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286349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zh-CN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42D65A-5FB3-45E1-B354-4AA7BC79046C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210933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zh-CN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42D65A-5FB3-45E1-B354-4AA7BC79046C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18851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副标题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矩形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矩形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矩形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矩形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直接连接符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直接连接符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直接连接符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直接连接符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直接连接符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矩形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椭圆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椭圆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椭圆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椭圆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椭圆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灯片编号占位符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EC85122C-7A8A-40FE-AF9D-06C8CCC208C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 build="p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85122C-7A8A-40FE-AF9D-06C8CCC208C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85122C-7A8A-40FE-AF9D-06C8CCC208C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85122C-7A8A-40FE-AF9D-06C8CCC208C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itle Tile"/>
          <p:cNvSpPr/>
          <p:nvPr userDrawn="1"/>
        </p:nvSpPr>
        <p:spPr bwMode="auto">
          <a:xfrm>
            <a:off x="3008303" y="3187137"/>
            <a:ext cx="5373500" cy="2823139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68547" tIns="34274" rIns="68547" bIns="34274" numCol="1" rtlCol="0" anchor="ctr" anchorCtr="0" compatLnSpc="1">
            <a:prstTxWarp prst="textNoShape">
              <a:avLst/>
            </a:prstTxWarp>
          </a:bodyPr>
          <a:lstStyle/>
          <a:p>
            <a:pPr algn="ctr" defTabSz="685289"/>
            <a:endParaRPr lang="en-US" sz="1700" dirty="0">
              <a:solidFill>
                <a:srgbClr val="FFFFFF">
                  <a:lumMod val="20000"/>
                  <a:lumOff val="80000"/>
                  <a:alpha val="99000"/>
                </a:srgbClr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6" name="Arrow Bar"/>
          <p:cNvSpPr/>
          <p:nvPr userDrawn="1"/>
        </p:nvSpPr>
        <p:spPr bwMode="auto">
          <a:xfrm>
            <a:off x="3008303" y="1514475"/>
            <a:ext cx="5373500" cy="1499616"/>
          </a:xfrm>
          <a:prstGeom prst="rect">
            <a:avLst/>
          </a:prstGeom>
          <a:solidFill>
            <a:schemeClr val="accent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68547" tIns="34274" rIns="68547" bIns="34274" numCol="1" rtlCol="0" anchor="ctr" anchorCtr="0" compatLnSpc="1">
            <a:prstTxWarp prst="textNoShape">
              <a:avLst/>
            </a:prstTxWarp>
          </a:bodyPr>
          <a:lstStyle/>
          <a:p>
            <a:pPr algn="ctr" defTabSz="685289"/>
            <a:endParaRPr lang="en-US" sz="1700" dirty="0">
              <a:solidFill>
                <a:srgbClr val="FFFFFF">
                  <a:lumMod val="20000"/>
                  <a:lumOff val="80000"/>
                  <a:alpha val="99000"/>
                </a:srgbClr>
              </a:solidFill>
              <a:ea typeface="Segoe UI" pitchFamily="34" charset="0"/>
              <a:cs typeface="Segoe UI" pitchFamily="34" charset="0"/>
            </a:endParaRPr>
          </a:p>
        </p:txBody>
      </p:sp>
      <p:sp useBgFill="1">
        <p:nvSpPr>
          <p:cNvPr id="27" name="Left Mask"/>
          <p:cNvSpPr/>
          <p:nvPr userDrawn="1"/>
        </p:nvSpPr>
        <p:spPr bwMode="auto">
          <a:xfrm>
            <a:off x="-1" y="1514476"/>
            <a:ext cx="3008303" cy="1499616"/>
          </a:xfrm>
          <a:prstGeom prst="rect">
            <a:avLst/>
          </a:prstGeom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47" tIns="34274" rIns="68547" bIns="3427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85289"/>
            <a:endParaRPr lang="en-US" sz="1700" dirty="0">
              <a:solidFill>
                <a:srgbClr val="FFFFFF">
                  <a:lumMod val="20000"/>
                  <a:lumOff val="80000"/>
                  <a:alpha val="99000"/>
                </a:srgbClr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8" name="Circle Arrow"/>
          <p:cNvSpPr>
            <a:spLocks noEditPoints="1"/>
          </p:cNvSpPr>
          <p:nvPr userDrawn="1"/>
        </p:nvSpPr>
        <p:spPr bwMode="auto">
          <a:xfrm rot="5400000">
            <a:off x="7358033" y="1978146"/>
            <a:ext cx="841375" cy="631196"/>
          </a:xfrm>
          <a:custGeom>
            <a:avLst/>
            <a:gdLst>
              <a:gd name="T0" fmla="*/ 112 w 224"/>
              <a:gd name="T1" fmla="*/ 0 h 224"/>
              <a:gd name="T2" fmla="*/ 0 w 224"/>
              <a:gd name="T3" fmla="*/ 112 h 224"/>
              <a:gd name="T4" fmla="*/ 112 w 224"/>
              <a:gd name="T5" fmla="*/ 224 h 224"/>
              <a:gd name="T6" fmla="*/ 224 w 224"/>
              <a:gd name="T7" fmla="*/ 112 h 224"/>
              <a:gd name="T8" fmla="*/ 112 w 224"/>
              <a:gd name="T9" fmla="*/ 0 h 224"/>
              <a:gd name="T10" fmla="*/ 112 w 224"/>
              <a:gd name="T11" fmla="*/ 216 h 224"/>
              <a:gd name="T12" fmla="*/ 8 w 224"/>
              <a:gd name="T13" fmla="*/ 112 h 224"/>
              <a:gd name="T14" fmla="*/ 112 w 224"/>
              <a:gd name="T15" fmla="*/ 8 h 224"/>
              <a:gd name="T16" fmla="*/ 216 w 224"/>
              <a:gd name="T17" fmla="*/ 112 h 224"/>
              <a:gd name="T18" fmla="*/ 112 w 224"/>
              <a:gd name="T19" fmla="*/ 216 h 224"/>
              <a:gd name="T20" fmla="*/ 161 w 224"/>
              <a:gd name="T21" fmla="*/ 94 h 224"/>
              <a:gd name="T22" fmla="*/ 169 w 224"/>
              <a:gd name="T23" fmla="*/ 94 h 224"/>
              <a:gd name="T24" fmla="*/ 169 w 224"/>
              <a:gd name="T25" fmla="*/ 166 h 224"/>
              <a:gd name="T26" fmla="*/ 165 w 224"/>
              <a:gd name="T27" fmla="*/ 170 h 224"/>
              <a:gd name="T28" fmla="*/ 93 w 224"/>
              <a:gd name="T29" fmla="*/ 170 h 224"/>
              <a:gd name="T30" fmla="*/ 93 w 224"/>
              <a:gd name="T31" fmla="*/ 162 h 224"/>
              <a:gd name="T32" fmla="*/ 156 w 224"/>
              <a:gd name="T33" fmla="*/ 162 h 224"/>
              <a:gd name="T34" fmla="*/ 58 w 224"/>
              <a:gd name="T35" fmla="*/ 65 h 224"/>
              <a:gd name="T36" fmla="*/ 64 w 224"/>
              <a:gd name="T37" fmla="*/ 59 h 224"/>
              <a:gd name="T38" fmla="*/ 161 w 224"/>
              <a:gd name="T39" fmla="*/ 156 h 224"/>
              <a:gd name="T40" fmla="*/ 161 w 224"/>
              <a:gd name="T41" fmla="*/ 94 h 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24" h="224">
                <a:moveTo>
                  <a:pt x="112" y="0"/>
                </a:moveTo>
                <a:cubicBezTo>
                  <a:pt x="50" y="0"/>
                  <a:pt x="0" y="50"/>
                  <a:pt x="0" y="112"/>
                </a:cubicBezTo>
                <a:cubicBezTo>
                  <a:pt x="0" y="174"/>
                  <a:pt x="50" y="224"/>
                  <a:pt x="112" y="224"/>
                </a:cubicBezTo>
                <a:cubicBezTo>
                  <a:pt x="173" y="224"/>
                  <a:pt x="224" y="174"/>
                  <a:pt x="224" y="112"/>
                </a:cubicBezTo>
                <a:cubicBezTo>
                  <a:pt x="224" y="50"/>
                  <a:pt x="173" y="0"/>
                  <a:pt x="112" y="0"/>
                </a:cubicBezTo>
                <a:close/>
                <a:moveTo>
                  <a:pt x="112" y="216"/>
                </a:moveTo>
                <a:cubicBezTo>
                  <a:pt x="54" y="216"/>
                  <a:pt x="8" y="169"/>
                  <a:pt x="8" y="112"/>
                </a:cubicBezTo>
                <a:cubicBezTo>
                  <a:pt x="8" y="54"/>
                  <a:pt x="54" y="8"/>
                  <a:pt x="112" y="8"/>
                </a:cubicBezTo>
                <a:cubicBezTo>
                  <a:pt x="169" y="8"/>
                  <a:pt x="216" y="54"/>
                  <a:pt x="216" y="112"/>
                </a:cubicBezTo>
                <a:cubicBezTo>
                  <a:pt x="216" y="169"/>
                  <a:pt x="169" y="216"/>
                  <a:pt x="112" y="216"/>
                </a:cubicBezTo>
                <a:close/>
                <a:moveTo>
                  <a:pt x="161" y="94"/>
                </a:moveTo>
                <a:cubicBezTo>
                  <a:pt x="169" y="94"/>
                  <a:pt x="169" y="94"/>
                  <a:pt x="169" y="94"/>
                </a:cubicBezTo>
                <a:cubicBezTo>
                  <a:pt x="169" y="166"/>
                  <a:pt x="169" y="166"/>
                  <a:pt x="169" y="166"/>
                </a:cubicBezTo>
                <a:cubicBezTo>
                  <a:pt x="169" y="168"/>
                  <a:pt x="168" y="170"/>
                  <a:pt x="165" y="170"/>
                </a:cubicBezTo>
                <a:cubicBezTo>
                  <a:pt x="93" y="170"/>
                  <a:pt x="93" y="170"/>
                  <a:pt x="93" y="170"/>
                </a:cubicBezTo>
                <a:cubicBezTo>
                  <a:pt x="93" y="162"/>
                  <a:pt x="93" y="162"/>
                  <a:pt x="93" y="162"/>
                </a:cubicBezTo>
                <a:cubicBezTo>
                  <a:pt x="156" y="162"/>
                  <a:pt x="156" y="162"/>
                  <a:pt x="156" y="162"/>
                </a:cubicBezTo>
                <a:cubicBezTo>
                  <a:pt x="58" y="65"/>
                  <a:pt x="58" y="65"/>
                  <a:pt x="58" y="65"/>
                </a:cubicBezTo>
                <a:cubicBezTo>
                  <a:pt x="64" y="59"/>
                  <a:pt x="64" y="59"/>
                  <a:pt x="64" y="59"/>
                </a:cubicBezTo>
                <a:cubicBezTo>
                  <a:pt x="161" y="156"/>
                  <a:pt x="161" y="156"/>
                  <a:pt x="161" y="156"/>
                </a:cubicBezTo>
                <a:lnTo>
                  <a:pt x="161" y="94"/>
                </a:lnTo>
                <a:close/>
              </a:path>
            </a:pathLst>
          </a:custGeom>
          <a:solidFill>
            <a:schemeClr val="tx1">
              <a:lumMod val="20000"/>
              <a:lumOff val="80000"/>
            </a:schemeClr>
          </a:solidFill>
          <a:ln>
            <a:noFill/>
          </a:ln>
        </p:spPr>
        <p:txBody>
          <a:bodyPr vert="horz" wrap="square" lIns="68550" tIns="34276" rIns="68550" bIns="34276" numCol="1" anchor="t" anchorCtr="0" compatLnSpc="1">
            <a:prstTxWarp prst="textNoShape">
              <a:avLst/>
            </a:prstTxWarp>
          </a:bodyPr>
          <a:lstStyle/>
          <a:p>
            <a:pPr defTabSz="685487"/>
            <a:endParaRPr lang="en-US" sz="1400" dirty="0">
              <a:solidFill>
                <a:srgbClr val="FFFFFF"/>
              </a:solidFill>
            </a:endParaRPr>
          </a:p>
        </p:txBody>
      </p:sp>
      <p:sp>
        <p:nvSpPr>
          <p:cNvPr id="29" name="TechEd Tile"/>
          <p:cNvSpPr/>
          <p:nvPr userDrawn="1"/>
        </p:nvSpPr>
        <p:spPr bwMode="auto">
          <a:xfrm>
            <a:off x="766754" y="1514475"/>
            <a:ext cx="2119674" cy="1499616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68547" tIns="34274" rIns="68547" bIns="34274" numCol="1" rtlCol="0" anchor="ctr" anchorCtr="0" compatLnSpc="1">
            <a:prstTxWarp prst="textNoShape">
              <a:avLst/>
            </a:prstTxWarp>
          </a:bodyPr>
          <a:lstStyle/>
          <a:p>
            <a:pPr algn="ctr" defTabSz="685289"/>
            <a:endParaRPr lang="en-US" sz="1700" dirty="0">
              <a:solidFill>
                <a:srgbClr val="FFFFFF">
                  <a:lumMod val="20000"/>
                  <a:lumOff val="80000"/>
                  <a:alpha val="99000"/>
                </a:srgbClr>
              </a:solidFill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30" name="TechEd Logo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530"/>
          <a:stretch/>
        </p:blipFill>
        <p:spPr bwMode="auto">
          <a:xfrm>
            <a:off x="1051262" y="1742495"/>
            <a:ext cx="1550658" cy="10435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" name="Fuschia Tile"/>
          <p:cNvGrpSpPr/>
          <p:nvPr userDrawn="1"/>
        </p:nvGrpSpPr>
        <p:grpSpPr>
          <a:xfrm>
            <a:off x="762581" y="3185267"/>
            <a:ext cx="994669" cy="1325880"/>
            <a:chOff x="1071620" y="3044261"/>
            <a:chExt cx="1325880" cy="1325880"/>
          </a:xfrm>
        </p:grpSpPr>
        <p:sp>
          <p:nvSpPr>
            <p:cNvPr id="32" name="Rectangle 31"/>
            <p:cNvSpPr/>
            <p:nvPr/>
          </p:nvSpPr>
          <p:spPr bwMode="auto">
            <a:xfrm>
              <a:off x="1071620" y="3044261"/>
              <a:ext cx="1325880" cy="1325880"/>
            </a:xfrm>
            <a:prstGeom prst="rect">
              <a:avLst/>
            </a:prstGeom>
            <a:solidFill>
              <a:schemeClr val="accent2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91436" tIns="45718" rIns="91436" bIns="45718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685289"/>
              <a:endParaRPr lang="en-US" sz="1700" dirty="0">
                <a:solidFill>
                  <a:srgbClr val="FFFFFF">
                    <a:lumMod val="20000"/>
                    <a:lumOff val="80000"/>
                    <a:alpha val="99000"/>
                  </a:srgbClr>
                </a:solidFill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33" name="Freeform 13"/>
            <p:cNvSpPr>
              <a:spLocks noEditPoints="1"/>
            </p:cNvSpPr>
            <p:nvPr/>
          </p:nvSpPr>
          <p:spPr bwMode="auto">
            <a:xfrm>
              <a:off x="1316254" y="3284926"/>
              <a:ext cx="836612" cy="841375"/>
            </a:xfrm>
            <a:custGeom>
              <a:avLst/>
              <a:gdLst>
                <a:gd name="T0" fmla="*/ 183 w 223"/>
                <a:gd name="T1" fmla="*/ 108 h 224"/>
                <a:gd name="T2" fmla="*/ 154 w 223"/>
                <a:gd name="T3" fmla="*/ 120 h 224"/>
                <a:gd name="T4" fmla="*/ 135 w 223"/>
                <a:gd name="T5" fmla="*/ 101 h 224"/>
                <a:gd name="T6" fmla="*/ 154 w 223"/>
                <a:gd name="T7" fmla="*/ 59 h 224"/>
                <a:gd name="T8" fmla="*/ 96 w 223"/>
                <a:gd name="T9" fmla="*/ 0 h 224"/>
                <a:gd name="T10" fmla="*/ 37 w 223"/>
                <a:gd name="T11" fmla="*/ 59 h 224"/>
                <a:gd name="T12" fmla="*/ 64 w 223"/>
                <a:gd name="T13" fmla="*/ 107 h 224"/>
                <a:gd name="T14" fmla="*/ 52 w 223"/>
                <a:gd name="T15" fmla="*/ 145 h 224"/>
                <a:gd name="T16" fmla="*/ 41 w 223"/>
                <a:gd name="T17" fmla="*/ 143 h 224"/>
                <a:gd name="T18" fmla="*/ 0 w 223"/>
                <a:gd name="T19" fmla="*/ 183 h 224"/>
                <a:gd name="T20" fmla="*/ 41 w 223"/>
                <a:gd name="T21" fmla="*/ 224 h 224"/>
                <a:gd name="T22" fmla="*/ 81 w 223"/>
                <a:gd name="T23" fmla="*/ 183 h 224"/>
                <a:gd name="T24" fmla="*/ 60 w 223"/>
                <a:gd name="T25" fmla="*/ 148 h 224"/>
                <a:gd name="T26" fmla="*/ 71 w 223"/>
                <a:gd name="T27" fmla="*/ 111 h 224"/>
                <a:gd name="T28" fmla="*/ 96 w 223"/>
                <a:gd name="T29" fmla="*/ 117 h 224"/>
                <a:gd name="T30" fmla="*/ 129 w 223"/>
                <a:gd name="T31" fmla="*/ 106 h 224"/>
                <a:gd name="T32" fmla="*/ 149 w 223"/>
                <a:gd name="T33" fmla="*/ 126 h 224"/>
                <a:gd name="T34" fmla="*/ 143 w 223"/>
                <a:gd name="T35" fmla="*/ 148 h 224"/>
                <a:gd name="T36" fmla="*/ 183 w 223"/>
                <a:gd name="T37" fmla="*/ 189 h 224"/>
                <a:gd name="T38" fmla="*/ 223 w 223"/>
                <a:gd name="T39" fmla="*/ 148 h 224"/>
                <a:gd name="T40" fmla="*/ 183 w 223"/>
                <a:gd name="T41" fmla="*/ 108 h 224"/>
                <a:gd name="T42" fmla="*/ 73 w 223"/>
                <a:gd name="T43" fmla="*/ 183 h 224"/>
                <a:gd name="T44" fmla="*/ 41 w 223"/>
                <a:gd name="T45" fmla="*/ 216 h 224"/>
                <a:gd name="T46" fmla="*/ 8 w 223"/>
                <a:gd name="T47" fmla="*/ 183 h 224"/>
                <a:gd name="T48" fmla="*/ 41 w 223"/>
                <a:gd name="T49" fmla="*/ 151 h 224"/>
                <a:gd name="T50" fmla="*/ 73 w 223"/>
                <a:gd name="T51" fmla="*/ 183 h 224"/>
                <a:gd name="T52" fmla="*/ 45 w 223"/>
                <a:gd name="T53" fmla="*/ 59 h 224"/>
                <a:gd name="T54" fmla="*/ 96 w 223"/>
                <a:gd name="T55" fmla="*/ 8 h 224"/>
                <a:gd name="T56" fmla="*/ 146 w 223"/>
                <a:gd name="T57" fmla="*/ 59 h 224"/>
                <a:gd name="T58" fmla="*/ 96 w 223"/>
                <a:gd name="T59" fmla="*/ 109 h 224"/>
                <a:gd name="T60" fmla="*/ 45 w 223"/>
                <a:gd name="T61" fmla="*/ 59 h 224"/>
                <a:gd name="T62" fmla="*/ 183 w 223"/>
                <a:gd name="T63" fmla="*/ 181 h 224"/>
                <a:gd name="T64" fmla="*/ 151 w 223"/>
                <a:gd name="T65" fmla="*/ 148 h 224"/>
                <a:gd name="T66" fmla="*/ 183 w 223"/>
                <a:gd name="T67" fmla="*/ 116 h 224"/>
                <a:gd name="T68" fmla="*/ 215 w 223"/>
                <a:gd name="T69" fmla="*/ 148 h 224"/>
                <a:gd name="T70" fmla="*/ 183 w 223"/>
                <a:gd name="T71" fmla="*/ 181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23" h="224">
                  <a:moveTo>
                    <a:pt x="183" y="108"/>
                  </a:moveTo>
                  <a:cubicBezTo>
                    <a:pt x="172" y="108"/>
                    <a:pt x="162" y="113"/>
                    <a:pt x="154" y="120"/>
                  </a:cubicBezTo>
                  <a:cubicBezTo>
                    <a:pt x="135" y="101"/>
                    <a:pt x="135" y="101"/>
                    <a:pt x="135" y="101"/>
                  </a:cubicBezTo>
                  <a:cubicBezTo>
                    <a:pt x="147" y="90"/>
                    <a:pt x="154" y="75"/>
                    <a:pt x="154" y="59"/>
                  </a:cubicBezTo>
                  <a:cubicBezTo>
                    <a:pt x="154" y="26"/>
                    <a:pt x="128" y="0"/>
                    <a:pt x="96" y="0"/>
                  </a:cubicBezTo>
                  <a:cubicBezTo>
                    <a:pt x="64" y="0"/>
                    <a:pt x="37" y="26"/>
                    <a:pt x="37" y="59"/>
                  </a:cubicBezTo>
                  <a:cubicBezTo>
                    <a:pt x="37" y="79"/>
                    <a:pt x="48" y="97"/>
                    <a:pt x="64" y="107"/>
                  </a:cubicBezTo>
                  <a:cubicBezTo>
                    <a:pt x="52" y="145"/>
                    <a:pt x="52" y="145"/>
                    <a:pt x="52" y="145"/>
                  </a:cubicBezTo>
                  <a:cubicBezTo>
                    <a:pt x="49" y="144"/>
                    <a:pt x="45" y="143"/>
                    <a:pt x="41" y="143"/>
                  </a:cubicBezTo>
                  <a:cubicBezTo>
                    <a:pt x="18" y="143"/>
                    <a:pt x="0" y="161"/>
                    <a:pt x="0" y="183"/>
                  </a:cubicBezTo>
                  <a:cubicBezTo>
                    <a:pt x="0" y="206"/>
                    <a:pt x="18" y="224"/>
                    <a:pt x="41" y="224"/>
                  </a:cubicBezTo>
                  <a:cubicBezTo>
                    <a:pt x="63" y="224"/>
                    <a:pt x="81" y="206"/>
                    <a:pt x="81" y="183"/>
                  </a:cubicBezTo>
                  <a:cubicBezTo>
                    <a:pt x="81" y="168"/>
                    <a:pt x="72" y="155"/>
                    <a:pt x="60" y="148"/>
                  </a:cubicBezTo>
                  <a:cubicBezTo>
                    <a:pt x="71" y="111"/>
                    <a:pt x="71" y="111"/>
                    <a:pt x="71" y="111"/>
                  </a:cubicBezTo>
                  <a:cubicBezTo>
                    <a:pt x="78" y="115"/>
                    <a:pt x="87" y="117"/>
                    <a:pt x="96" y="117"/>
                  </a:cubicBezTo>
                  <a:cubicBezTo>
                    <a:pt x="108" y="117"/>
                    <a:pt x="120" y="113"/>
                    <a:pt x="129" y="106"/>
                  </a:cubicBezTo>
                  <a:cubicBezTo>
                    <a:pt x="149" y="126"/>
                    <a:pt x="149" y="126"/>
                    <a:pt x="149" y="126"/>
                  </a:cubicBezTo>
                  <a:cubicBezTo>
                    <a:pt x="145" y="133"/>
                    <a:pt x="143" y="140"/>
                    <a:pt x="143" y="148"/>
                  </a:cubicBezTo>
                  <a:cubicBezTo>
                    <a:pt x="143" y="171"/>
                    <a:pt x="161" y="189"/>
                    <a:pt x="183" y="189"/>
                  </a:cubicBezTo>
                  <a:cubicBezTo>
                    <a:pt x="205" y="189"/>
                    <a:pt x="223" y="171"/>
                    <a:pt x="223" y="148"/>
                  </a:cubicBezTo>
                  <a:cubicBezTo>
                    <a:pt x="223" y="126"/>
                    <a:pt x="205" y="108"/>
                    <a:pt x="183" y="108"/>
                  </a:cubicBezTo>
                  <a:close/>
                  <a:moveTo>
                    <a:pt x="73" y="183"/>
                  </a:moveTo>
                  <a:cubicBezTo>
                    <a:pt x="73" y="201"/>
                    <a:pt x="58" y="216"/>
                    <a:pt x="41" y="216"/>
                  </a:cubicBezTo>
                  <a:cubicBezTo>
                    <a:pt x="23" y="216"/>
                    <a:pt x="8" y="201"/>
                    <a:pt x="8" y="183"/>
                  </a:cubicBezTo>
                  <a:cubicBezTo>
                    <a:pt x="8" y="166"/>
                    <a:pt x="23" y="151"/>
                    <a:pt x="41" y="151"/>
                  </a:cubicBezTo>
                  <a:cubicBezTo>
                    <a:pt x="58" y="151"/>
                    <a:pt x="73" y="166"/>
                    <a:pt x="73" y="183"/>
                  </a:cubicBezTo>
                  <a:close/>
                  <a:moveTo>
                    <a:pt x="45" y="59"/>
                  </a:moveTo>
                  <a:cubicBezTo>
                    <a:pt x="45" y="31"/>
                    <a:pt x="68" y="8"/>
                    <a:pt x="96" y="8"/>
                  </a:cubicBezTo>
                  <a:cubicBezTo>
                    <a:pt x="123" y="8"/>
                    <a:pt x="146" y="31"/>
                    <a:pt x="146" y="59"/>
                  </a:cubicBezTo>
                  <a:cubicBezTo>
                    <a:pt x="146" y="86"/>
                    <a:pt x="123" y="109"/>
                    <a:pt x="96" y="109"/>
                  </a:cubicBezTo>
                  <a:cubicBezTo>
                    <a:pt x="68" y="109"/>
                    <a:pt x="45" y="86"/>
                    <a:pt x="45" y="59"/>
                  </a:cubicBezTo>
                  <a:close/>
                  <a:moveTo>
                    <a:pt x="183" y="181"/>
                  </a:moveTo>
                  <a:cubicBezTo>
                    <a:pt x="165" y="181"/>
                    <a:pt x="151" y="166"/>
                    <a:pt x="151" y="148"/>
                  </a:cubicBezTo>
                  <a:cubicBezTo>
                    <a:pt x="151" y="130"/>
                    <a:pt x="165" y="116"/>
                    <a:pt x="183" y="116"/>
                  </a:cubicBezTo>
                  <a:cubicBezTo>
                    <a:pt x="201" y="116"/>
                    <a:pt x="215" y="130"/>
                    <a:pt x="215" y="148"/>
                  </a:cubicBezTo>
                  <a:cubicBezTo>
                    <a:pt x="215" y="166"/>
                    <a:pt x="201" y="181"/>
                    <a:pt x="183" y="18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487"/>
              <a:endParaRPr lang="en-US" sz="1400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5" name="Orange Tile"/>
          <p:cNvGrpSpPr/>
          <p:nvPr userDrawn="1"/>
        </p:nvGrpSpPr>
        <p:grpSpPr>
          <a:xfrm>
            <a:off x="1886045" y="3185267"/>
            <a:ext cx="994669" cy="1325880"/>
            <a:chOff x="2487267" y="3044261"/>
            <a:chExt cx="1325880" cy="1325880"/>
          </a:xfrm>
        </p:grpSpPr>
        <p:sp>
          <p:nvSpPr>
            <p:cNvPr id="35" name="Rectangle 34"/>
            <p:cNvSpPr/>
            <p:nvPr/>
          </p:nvSpPr>
          <p:spPr bwMode="auto">
            <a:xfrm>
              <a:off x="2487267" y="3044261"/>
              <a:ext cx="1325880" cy="1325880"/>
            </a:xfrm>
            <a:prstGeom prst="rect">
              <a:avLst/>
            </a:prstGeom>
            <a:solidFill>
              <a:schemeClr val="accent3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91436" tIns="45718" rIns="91436" bIns="45718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685289"/>
              <a:endParaRPr lang="en-US" sz="1700" dirty="0">
                <a:solidFill>
                  <a:srgbClr val="FFFFFF">
                    <a:lumMod val="20000"/>
                    <a:lumOff val="80000"/>
                    <a:alpha val="99000"/>
                  </a:srgbClr>
                </a:solidFill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36" name="Freeform 30"/>
            <p:cNvSpPr>
              <a:spLocks noEditPoints="1"/>
            </p:cNvSpPr>
            <p:nvPr/>
          </p:nvSpPr>
          <p:spPr bwMode="auto">
            <a:xfrm>
              <a:off x="2774763" y="3284926"/>
              <a:ext cx="750888" cy="844550"/>
            </a:xfrm>
            <a:custGeom>
              <a:avLst/>
              <a:gdLst>
                <a:gd name="T0" fmla="*/ 15 w 200"/>
                <a:gd name="T1" fmla="*/ 0 h 225"/>
                <a:gd name="T2" fmla="*/ 11 w 200"/>
                <a:gd name="T3" fmla="*/ 17 h 225"/>
                <a:gd name="T4" fmla="*/ 11 w 200"/>
                <a:gd name="T5" fmla="*/ 35 h 225"/>
                <a:gd name="T6" fmla="*/ 0 w 200"/>
                <a:gd name="T7" fmla="*/ 55 h 225"/>
                <a:gd name="T8" fmla="*/ 11 w 200"/>
                <a:gd name="T9" fmla="*/ 75 h 225"/>
                <a:gd name="T10" fmla="*/ 11 w 200"/>
                <a:gd name="T11" fmla="*/ 94 h 225"/>
                <a:gd name="T12" fmla="*/ 0 w 200"/>
                <a:gd name="T13" fmla="*/ 114 h 225"/>
                <a:gd name="T14" fmla="*/ 11 w 200"/>
                <a:gd name="T15" fmla="*/ 134 h 225"/>
                <a:gd name="T16" fmla="*/ 11 w 200"/>
                <a:gd name="T17" fmla="*/ 153 h 225"/>
                <a:gd name="T18" fmla="*/ 0 w 200"/>
                <a:gd name="T19" fmla="*/ 173 h 225"/>
                <a:gd name="T20" fmla="*/ 11 w 200"/>
                <a:gd name="T21" fmla="*/ 193 h 225"/>
                <a:gd name="T22" fmla="*/ 11 w 200"/>
                <a:gd name="T23" fmla="*/ 211 h 225"/>
                <a:gd name="T24" fmla="*/ 15 w 200"/>
                <a:gd name="T25" fmla="*/ 225 h 225"/>
                <a:gd name="T26" fmla="*/ 200 w 200"/>
                <a:gd name="T27" fmla="*/ 185 h 225"/>
                <a:gd name="T28" fmla="*/ 160 w 200"/>
                <a:gd name="T29" fmla="*/ 0 h 225"/>
                <a:gd name="T30" fmla="*/ 11 w 200"/>
                <a:gd name="T31" fmla="*/ 25 h 225"/>
                <a:gd name="T32" fmla="*/ 8 w 200"/>
                <a:gd name="T33" fmla="*/ 26 h 225"/>
                <a:gd name="T34" fmla="*/ 11 w 200"/>
                <a:gd name="T35" fmla="*/ 54 h 225"/>
                <a:gd name="T36" fmla="*/ 8 w 200"/>
                <a:gd name="T37" fmla="*/ 55 h 225"/>
                <a:gd name="T38" fmla="*/ 11 w 200"/>
                <a:gd name="T39" fmla="*/ 83 h 225"/>
                <a:gd name="T40" fmla="*/ 8 w 200"/>
                <a:gd name="T41" fmla="*/ 85 h 225"/>
                <a:gd name="T42" fmla="*/ 11 w 200"/>
                <a:gd name="T43" fmla="*/ 113 h 225"/>
                <a:gd name="T44" fmla="*/ 8 w 200"/>
                <a:gd name="T45" fmla="*/ 114 h 225"/>
                <a:gd name="T46" fmla="*/ 11 w 200"/>
                <a:gd name="T47" fmla="*/ 142 h 225"/>
                <a:gd name="T48" fmla="*/ 8 w 200"/>
                <a:gd name="T49" fmla="*/ 143 h 225"/>
                <a:gd name="T50" fmla="*/ 11 w 200"/>
                <a:gd name="T51" fmla="*/ 171 h 225"/>
                <a:gd name="T52" fmla="*/ 8 w 200"/>
                <a:gd name="T53" fmla="*/ 173 h 225"/>
                <a:gd name="T54" fmla="*/ 11 w 200"/>
                <a:gd name="T55" fmla="*/ 201 h 225"/>
                <a:gd name="T56" fmla="*/ 8 w 200"/>
                <a:gd name="T57" fmla="*/ 202 h 225"/>
                <a:gd name="T58" fmla="*/ 160 w 200"/>
                <a:gd name="T59" fmla="*/ 217 h 225"/>
                <a:gd name="T60" fmla="*/ 19 w 200"/>
                <a:gd name="T61" fmla="*/ 201 h 225"/>
                <a:gd name="T62" fmla="*/ 21 w 200"/>
                <a:gd name="T63" fmla="*/ 205 h 225"/>
                <a:gd name="T64" fmla="*/ 27 w 200"/>
                <a:gd name="T65" fmla="*/ 198 h 225"/>
                <a:gd name="T66" fmla="*/ 19 w 200"/>
                <a:gd name="T67" fmla="*/ 172 h 225"/>
                <a:gd name="T68" fmla="*/ 21 w 200"/>
                <a:gd name="T69" fmla="*/ 175 h 225"/>
                <a:gd name="T70" fmla="*/ 27 w 200"/>
                <a:gd name="T71" fmla="*/ 168 h 225"/>
                <a:gd name="T72" fmla="*/ 19 w 200"/>
                <a:gd name="T73" fmla="*/ 142 h 225"/>
                <a:gd name="T74" fmla="*/ 21 w 200"/>
                <a:gd name="T75" fmla="*/ 146 h 225"/>
                <a:gd name="T76" fmla="*/ 27 w 200"/>
                <a:gd name="T77" fmla="*/ 139 h 225"/>
                <a:gd name="T78" fmla="*/ 19 w 200"/>
                <a:gd name="T79" fmla="*/ 113 h 225"/>
                <a:gd name="T80" fmla="*/ 21 w 200"/>
                <a:gd name="T81" fmla="*/ 117 h 225"/>
                <a:gd name="T82" fmla="*/ 27 w 200"/>
                <a:gd name="T83" fmla="*/ 110 h 225"/>
                <a:gd name="T84" fmla="*/ 19 w 200"/>
                <a:gd name="T85" fmla="*/ 83 h 225"/>
                <a:gd name="T86" fmla="*/ 21 w 200"/>
                <a:gd name="T87" fmla="*/ 87 h 225"/>
                <a:gd name="T88" fmla="*/ 27 w 200"/>
                <a:gd name="T89" fmla="*/ 80 h 225"/>
                <a:gd name="T90" fmla="*/ 19 w 200"/>
                <a:gd name="T91" fmla="*/ 54 h 225"/>
                <a:gd name="T92" fmla="*/ 21 w 200"/>
                <a:gd name="T93" fmla="*/ 58 h 225"/>
                <a:gd name="T94" fmla="*/ 27 w 200"/>
                <a:gd name="T95" fmla="*/ 51 h 225"/>
                <a:gd name="T96" fmla="*/ 19 w 200"/>
                <a:gd name="T97" fmla="*/ 25 h 225"/>
                <a:gd name="T98" fmla="*/ 21 w 200"/>
                <a:gd name="T99" fmla="*/ 29 h 225"/>
                <a:gd name="T100" fmla="*/ 27 w 200"/>
                <a:gd name="T101" fmla="*/ 22 h 225"/>
                <a:gd name="T102" fmla="*/ 19 w 200"/>
                <a:gd name="T103" fmla="*/ 8 h 225"/>
                <a:gd name="T104" fmla="*/ 192 w 200"/>
                <a:gd name="T105" fmla="*/ 4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00" h="225">
                  <a:moveTo>
                    <a:pt x="160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12" y="0"/>
                    <a:pt x="11" y="2"/>
                    <a:pt x="11" y="4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4" y="18"/>
                    <a:pt x="0" y="21"/>
                    <a:pt x="0" y="26"/>
                  </a:cubicBezTo>
                  <a:cubicBezTo>
                    <a:pt x="0" y="30"/>
                    <a:pt x="4" y="34"/>
                    <a:pt x="11" y="35"/>
                  </a:cubicBezTo>
                  <a:cubicBezTo>
                    <a:pt x="11" y="46"/>
                    <a:pt x="11" y="46"/>
                    <a:pt x="11" y="46"/>
                  </a:cubicBezTo>
                  <a:cubicBezTo>
                    <a:pt x="4" y="47"/>
                    <a:pt x="0" y="51"/>
                    <a:pt x="0" y="55"/>
                  </a:cubicBezTo>
                  <a:cubicBezTo>
                    <a:pt x="0" y="60"/>
                    <a:pt x="4" y="63"/>
                    <a:pt x="11" y="65"/>
                  </a:cubicBezTo>
                  <a:cubicBezTo>
                    <a:pt x="11" y="75"/>
                    <a:pt x="11" y="75"/>
                    <a:pt x="11" y="75"/>
                  </a:cubicBezTo>
                  <a:cubicBezTo>
                    <a:pt x="4" y="76"/>
                    <a:pt x="0" y="80"/>
                    <a:pt x="0" y="85"/>
                  </a:cubicBezTo>
                  <a:cubicBezTo>
                    <a:pt x="0" y="89"/>
                    <a:pt x="4" y="93"/>
                    <a:pt x="11" y="94"/>
                  </a:cubicBezTo>
                  <a:cubicBezTo>
                    <a:pt x="11" y="105"/>
                    <a:pt x="11" y="105"/>
                    <a:pt x="11" y="105"/>
                  </a:cubicBezTo>
                  <a:cubicBezTo>
                    <a:pt x="4" y="106"/>
                    <a:pt x="0" y="109"/>
                    <a:pt x="0" y="114"/>
                  </a:cubicBezTo>
                  <a:cubicBezTo>
                    <a:pt x="0" y="119"/>
                    <a:pt x="4" y="122"/>
                    <a:pt x="11" y="123"/>
                  </a:cubicBezTo>
                  <a:cubicBezTo>
                    <a:pt x="11" y="134"/>
                    <a:pt x="11" y="134"/>
                    <a:pt x="11" y="134"/>
                  </a:cubicBezTo>
                  <a:cubicBezTo>
                    <a:pt x="4" y="135"/>
                    <a:pt x="0" y="139"/>
                    <a:pt x="0" y="143"/>
                  </a:cubicBezTo>
                  <a:cubicBezTo>
                    <a:pt x="0" y="148"/>
                    <a:pt x="4" y="152"/>
                    <a:pt x="11" y="153"/>
                  </a:cubicBezTo>
                  <a:cubicBezTo>
                    <a:pt x="11" y="163"/>
                    <a:pt x="11" y="163"/>
                    <a:pt x="11" y="163"/>
                  </a:cubicBezTo>
                  <a:cubicBezTo>
                    <a:pt x="4" y="164"/>
                    <a:pt x="0" y="168"/>
                    <a:pt x="0" y="173"/>
                  </a:cubicBezTo>
                  <a:cubicBezTo>
                    <a:pt x="0" y="177"/>
                    <a:pt x="4" y="181"/>
                    <a:pt x="11" y="182"/>
                  </a:cubicBezTo>
                  <a:cubicBezTo>
                    <a:pt x="11" y="193"/>
                    <a:pt x="11" y="193"/>
                    <a:pt x="11" y="193"/>
                  </a:cubicBezTo>
                  <a:cubicBezTo>
                    <a:pt x="4" y="194"/>
                    <a:pt x="0" y="197"/>
                    <a:pt x="0" y="202"/>
                  </a:cubicBezTo>
                  <a:cubicBezTo>
                    <a:pt x="0" y="207"/>
                    <a:pt x="4" y="210"/>
                    <a:pt x="11" y="211"/>
                  </a:cubicBezTo>
                  <a:cubicBezTo>
                    <a:pt x="11" y="221"/>
                    <a:pt x="11" y="221"/>
                    <a:pt x="11" y="221"/>
                  </a:cubicBezTo>
                  <a:cubicBezTo>
                    <a:pt x="11" y="223"/>
                    <a:pt x="12" y="225"/>
                    <a:pt x="15" y="225"/>
                  </a:cubicBezTo>
                  <a:cubicBezTo>
                    <a:pt x="160" y="225"/>
                    <a:pt x="160" y="225"/>
                    <a:pt x="160" y="225"/>
                  </a:cubicBezTo>
                  <a:cubicBezTo>
                    <a:pt x="182" y="225"/>
                    <a:pt x="200" y="207"/>
                    <a:pt x="200" y="185"/>
                  </a:cubicBezTo>
                  <a:cubicBezTo>
                    <a:pt x="200" y="40"/>
                    <a:pt x="200" y="40"/>
                    <a:pt x="200" y="40"/>
                  </a:cubicBezTo>
                  <a:cubicBezTo>
                    <a:pt x="200" y="18"/>
                    <a:pt x="182" y="0"/>
                    <a:pt x="160" y="0"/>
                  </a:cubicBezTo>
                  <a:close/>
                  <a:moveTo>
                    <a:pt x="8" y="26"/>
                  </a:moveTo>
                  <a:cubicBezTo>
                    <a:pt x="9" y="26"/>
                    <a:pt x="9" y="25"/>
                    <a:pt x="11" y="25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9" y="27"/>
                    <a:pt x="9" y="26"/>
                    <a:pt x="8" y="26"/>
                  </a:cubicBezTo>
                  <a:close/>
                  <a:moveTo>
                    <a:pt x="8" y="55"/>
                  </a:moveTo>
                  <a:cubicBezTo>
                    <a:pt x="9" y="55"/>
                    <a:pt x="9" y="54"/>
                    <a:pt x="11" y="54"/>
                  </a:cubicBezTo>
                  <a:cubicBezTo>
                    <a:pt x="11" y="56"/>
                    <a:pt x="11" y="56"/>
                    <a:pt x="11" y="56"/>
                  </a:cubicBezTo>
                  <a:cubicBezTo>
                    <a:pt x="9" y="56"/>
                    <a:pt x="9" y="56"/>
                    <a:pt x="8" y="55"/>
                  </a:cubicBezTo>
                  <a:close/>
                  <a:moveTo>
                    <a:pt x="8" y="85"/>
                  </a:moveTo>
                  <a:cubicBezTo>
                    <a:pt x="9" y="84"/>
                    <a:pt x="9" y="84"/>
                    <a:pt x="11" y="83"/>
                  </a:cubicBezTo>
                  <a:cubicBezTo>
                    <a:pt x="11" y="86"/>
                    <a:pt x="11" y="86"/>
                    <a:pt x="11" y="86"/>
                  </a:cubicBezTo>
                  <a:cubicBezTo>
                    <a:pt x="9" y="85"/>
                    <a:pt x="9" y="85"/>
                    <a:pt x="8" y="85"/>
                  </a:cubicBezTo>
                  <a:close/>
                  <a:moveTo>
                    <a:pt x="8" y="114"/>
                  </a:moveTo>
                  <a:cubicBezTo>
                    <a:pt x="9" y="114"/>
                    <a:pt x="9" y="113"/>
                    <a:pt x="11" y="113"/>
                  </a:cubicBezTo>
                  <a:cubicBezTo>
                    <a:pt x="11" y="115"/>
                    <a:pt x="11" y="115"/>
                    <a:pt x="11" y="115"/>
                  </a:cubicBezTo>
                  <a:cubicBezTo>
                    <a:pt x="9" y="115"/>
                    <a:pt x="9" y="114"/>
                    <a:pt x="8" y="114"/>
                  </a:cubicBezTo>
                  <a:close/>
                  <a:moveTo>
                    <a:pt x="8" y="143"/>
                  </a:moveTo>
                  <a:cubicBezTo>
                    <a:pt x="9" y="143"/>
                    <a:pt x="9" y="142"/>
                    <a:pt x="11" y="142"/>
                  </a:cubicBezTo>
                  <a:cubicBezTo>
                    <a:pt x="11" y="144"/>
                    <a:pt x="11" y="144"/>
                    <a:pt x="11" y="144"/>
                  </a:cubicBezTo>
                  <a:cubicBezTo>
                    <a:pt x="9" y="144"/>
                    <a:pt x="9" y="144"/>
                    <a:pt x="8" y="143"/>
                  </a:cubicBezTo>
                  <a:close/>
                  <a:moveTo>
                    <a:pt x="8" y="173"/>
                  </a:moveTo>
                  <a:cubicBezTo>
                    <a:pt x="9" y="172"/>
                    <a:pt x="9" y="172"/>
                    <a:pt x="11" y="171"/>
                  </a:cubicBezTo>
                  <a:cubicBezTo>
                    <a:pt x="11" y="174"/>
                    <a:pt x="11" y="174"/>
                    <a:pt x="11" y="174"/>
                  </a:cubicBezTo>
                  <a:cubicBezTo>
                    <a:pt x="9" y="173"/>
                    <a:pt x="9" y="173"/>
                    <a:pt x="8" y="173"/>
                  </a:cubicBezTo>
                  <a:close/>
                  <a:moveTo>
                    <a:pt x="8" y="202"/>
                  </a:moveTo>
                  <a:cubicBezTo>
                    <a:pt x="9" y="202"/>
                    <a:pt x="9" y="201"/>
                    <a:pt x="11" y="201"/>
                  </a:cubicBezTo>
                  <a:cubicBezTo>
                    <a:pt x="11" y="203"/>
                    <a:pt x="11" y="203"/>
                    <a:pt x="11" y="203"/>
                  </a:cubicBezTo>
                  <a:cubicBezTo>
                    <a:pt x="9" y="203"/>
                    <a:pt x="9" y="202"/>
                    <a:pt x="8" y="202"/>
                  </a:cubicBezTo>
                  <a:close/>
                  <a:moveTo>
                    <a:pt x="192" y="185"/>
                  </a:moveTo>
                  <a:cubicBezTo>
                    <a:pt x="192" y="202"/>
                    <a:pt x="177" y="217"/>
                    <a:pt x="160" y="217"/>
                  </a:cubicBezTo>
                  <a:cubicBezTo>
                    <a:pt x="19" y="217"/>
                    <a:pt x="19" y="217"/>
                    <a:pt x="19" y="217"/>
                  </a:cubicBezTo>
                  <a:cubicBezTo>
                    <a:pt x="19" y="201"/>
                    <a:pt x="19" y="201"/>
                    <a:pt x="19" y="201"/>
                  </a:cubicBezTo>
                  <a:cubicBezTo>
                    <a:pt x="20" y="201"/>
                    <a:pt x="20" y="202"/>
                    <a:pt x="21" y="202"/>
                  </a:cubicBezTo>
                  <a:cubicBezTo>
                    <a:pt x="21" y="203"/>
                    <a:pt x="22" y="203"/>
                    <a:pt x="21" y="205"/>
                  </a:cubicBezTo>
                  <a:cubicBezTo>
                    <a:pt x="29" y="207"/>
                    <a:pt x="29" y="207"/>
                    <a:pt x="29" y="207"/>
                  </a:cubicBezTo>
                  <a:cubicBezTo>
                    <a:pt x="30" y="203"/>
                    <a:pt x="29" y="200"/>
                    <a:pt x="27" y="198"/>
                  </a:cubicBezTo>
                  <a:cubicBezTo>
                    <a:pt x="26" y="195"/>
                    <a:pt x="22" y="193"/>
                    <a:pt x="19" y="193"/>
                  </a:cubicBezTo>
                  <a:cubicBezTo>
                    <a:pt x="19" y="172"/>
                    <a:pt x="19" y="172"/>
                    <a:pt x="19" y="172"/>
                  </a:cubicBezTo>
                  <a:cubicBezTo>
                    <a:pt x="20" y="172"/>
                    <a:pt x="20" y="172"/>
                    <a:pt x="21" y="173"/>
                  </a:cubicBezTo>
                  <a:cubicBezTo>
                    <a:pt x="21" y="173"/>
                    <a:pt x="22" y="174"/>
                    <a:pt x="21" y="175"/>
                  </a:cubicBezTo>
                  <a:cubicBezTo>
                    <a:pt x="29" y="178"/>
                    <a:pt x="29" y="178"/>
                    <a:pt x="29" y="178"/>
                  </a:cubicBezTo>
                  <a:cubicBezTo>
                    <a:pt x="30" y="173"/>
                    <a:pt x="29" y="170"/>
                    <a:pt x="27" y="168"/>
                  </a:cubicBezTo>
                  <a:cubicBezTo>
                    <a:pt x="26" y="166"/>
                    <a:pt x="22" y="164"/>
                    <a:pt x="19" y="163"/>
                  </a:cubicBezTo>
                  <a:cubicBezTo>
                    <a:pt x="19" y="142"/>
                    <a:pt x="19" y="142"/>
                    <a:pt x="19" y="142"/>
                  </a:cubicBezTo>
                  <a:cubicBezTo>
                    <a:pt x="20" y="143"/>
                    <a:pt x="20" y="143"/>
                    <a:pt x="21" y="144"/>
                  </a:cubicBezTo>
                  <a:cubicBezTo>
                    <a:pt x="21" y="144"/>
                    <a:pt x="22" y="145"/>
                    <a:pt x="21" y="146"/>
                  </a:cubicBezTo>
                  <a:cubicBezTo>
                    <a:pt x="29" y="148"/>
                    <a:pt x="29" y="148"/>
                    <a:pt x="29" y="148"/>
                  </a:cubicBezTo>
                  <a:cubicBezTo>
                    <a:pt x="30" y="144"/>
                    <a:pt x="29" y="141"/>
                    <a:pt x="27" y="139"/>
                  </a:cubicBezTo>
                  <a:cubicBezTo>
                    <a:pt x="26" y="136"/>
                    <a:pt x="22" y="135"/>
                    <a:pt x="19" y="134"/>
                  </a:cubicBezTo>
                  <a:cubicBezTo>
                    <a:pt x="19" y="113"/>
                    <a:pt x="19" y="113"/>
                    <a:pt x="19" y="113"/>
                  </a:cubicBezTo>
                  <a:cubicBezTo>
                    <a:pt x="20" y="113"/>
                    <a:pt x="20" y="114"/>
                    <a:pt x="21" y="114"/>
                  </a:cubicBezTo>
                  <a:cubicBezTo>
                    <a:pt x="21" y="115"/>
                    <a:pt x="22" y="115"/>
                    <a:pt x="21" y="117"/>
                  </a:cubicBezTo>
                  <a:cubicBezTo>
                    <a:pt x="29" y="119"/>
                    <a:pt x="29" y="119"/>
                    <a:pt x="29" y="119"/>
                  </a:cubicBezTo>
                  <a:cubicBezTo>
                    <a:pt x="30" y="115"/>
                    <a:pt x="29" y="111"/>
                    <a:pt x="27" y="110"/>
                  </a:cubicBezTo>
                  <a:cubicBezTo>
                    <a:pt x="26" y="107"/>
                    <a:pt x="22" y="105"/>
                    <a:pt x="19" y="105"/>
                  </a:cubicBezTo>
                  <a:cubicBezTo>
                    <a:pt x="19" y="83"/>
                    <a:pt x="19" y="83"/>
                    <a:pt x="19" y="83"/>
                  </a:cubicBezTo>
                  <a:cubicBezTo>
                    <a:pt x="20" y="84"/>
                    <a:pt x="20" y="84"/>
                    <a:pt x="21" y="85"/>
                  </a:cubicBezTo>
                  <a:cubicBezTo>
                    <a:pt x="21" y="85"/>
                    <a:pt x="22" y="86"/>
                    <a:pt x="21" y="87"/>
                  </a:cubicBezTo>
                  <a:cubicBezTo>
                    <a:pt x="29" y="90"/>
                    <a:pt x="29" y="90"/>
                    <a:pt x="29" y="90"/>
                  </a:cubicBezTo>
                  <a:cubicBezTo>
                    <a:pt x="30" y="85"/>
                    <a:pt x="29" y="82"/>
                    <a:pt x="27" y="80"/>
                  </a:cubicBezTo>
                  <a:cubicBezTo>
                    <a:pt x="26" y="78"/>
                    <a:pt x="22" y="76"/>
                    <a:pt x="19" y="75"/>
                  </a:cubicBezTo>
                  <a:cubicBezTo>
                    <a:pt x="19" y="54"/>
                    <a:pt x="19" y="54"/>
                    <a:pt x="19" y="54"/>
                  </a:cubicBezTo>
                  <a:cubicBezTo>
                    <a:pt x="20" y="54"/>
                    <a:pt x="20" y="55"/>
                    <a:pt x="21" y="56"/>
                  </a:cubicBezTo>
                  <a:cubicBezTo>
                    <a:pt x="21" y="56"/>
                    <a:pt x="22" y="56"/>
                    <a:pt x="21" y="58"/>
                  </a:cubicBezTo>
                  <a:cubicBezTo>
                    <a:pt x="29" y="60"/>
                    <a:pt x="29" y="60"/>
                    <a:pt x="29" y="60"/>
                  </a:cubicBezTo>
                  <a:cubicBezTo>
                    <a:pt x="30" y="56"/>
                    <a:pt x="29" y="53"/>
                    <a:pt x="27" y="51"/>
                  </a:cubicBezTo>
                  <a:cubicBezTo>
                    <a:pt x="26" y="48"/>
                    <a:pt x="22" y="47"/>
                    <a:pt x="19" y="46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20" y="25"/>
                    <a:pt x="20" y="26"/>
                    <a:pt x="21" y="26"/>
                  </a:cubicBezTo>
                  <a:cubicBezTo>
                    <a:pt x="21" y="26"/>
                    <a:pt x="22" y="27"/>
                    <a:pt x="21" y="29"/>
                  </a:cubicBezTo>
                  <a:cubicBezTo>
                    <a:pt x="29" y="31"/>
                    <a:pt x="29" y="31"/>
                    <a:pt x="29" y="31"/>
                  </a:cubicBezTo>
                  <a:cubicBezTo>
                    <a:pt x="30" y="27"/>
                    <a:pt x="29" y="23"/>
                    <a:pt x="27" y="22"/>
                  </a:cubicBezTo>
                  <a:cubicBezTo>
                    <a:pt x="26" y="19"/>
                    <a:pt x="22" y="17"/>
                    <a:pt x="19" y="16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60" y="8"/>
                    <a:pt x="160" y="8"/>
                    <a:pt x="160" y="8"/>
                  </a:cubicBezTo>
                  <a:cubicBezTo>
                    <a:pt x="177" y="8"/>
                    <a:pt x="192" y="22"/>
                    <a:pt x="192" y="40"/>
                  </a:cubicBezTo>
                  <a:lnTo>
                    <a:pt x="192" y="18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487"/>
              <a:endParaRPr lang="en-US" sz="1400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6" name="Teal Tile"/>
          <p:cNvGrpSpPr/>
          <p:nvPr userDrawn="1"/>
        </p:nvGrpSpPr>
        <p:grpSpPr>
          <a:xfrm>
            <a:off x="762581" y="4682828"/>
            <a:ext cx="994669" cy="1325880"/>
            <a:chOff x="1020317" y="4686638"/>
            <a:chExt cx="1325880" cy="1325880"/>
          </a:xfrm>
        </p:grpSpPr>
        <p:sp>
          <p:nvSpPr>
            <p:cNvPr id="38" name="Rectangle 37"/>
            <p:cNvSpPr/>
            <p:nvPr/>
          </p:nvSpPr>
          <p:spPr bwMode="auto">
            <a:xfrm>
              <a:off x="1020317" y="4686638"/>
              <a:ext cx="1325880" cy="1325880"/>
            </a:xfrm>
            <a:prstGeom prst="rect">
              <a:avLst/>
            </a:prstGeom>
            <a:solidFill>
              <a:schemeClr val="accent4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91436" tIns="45718" rIns="91436" bIns="45718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685289"/>
              <a:endParaRPr lang="en-US" sz="1700" dirty="0">
                <a:solidFill>
                  <a:srgbClr val="FFFFFF">
                    <a:lumMod val="20000"/>
                    <a:lumOff val="80000"/>
                    <a:alpha val="99000"/>
                  </a:srgbClr>
                </a:solidFill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39" name="Freeform 13"/>
            <p:cNvSpPr>
              <a:spLocks noEditPoints="1"/>
            </p:cNvSpPr>
            <p:nvPr/>
          </p:nvSpPr>
          <p:spPr bwMode="auto">
            <a:xfrm>
              <a:off x="1455948" y="4930478"/>
              <a:ext cx="454618" cy="838200"/>
            </a:xfrm>
            <a:custGeom>
              <a:avLst/>
              <a:gdLst>
                <a:gd name="T0" fmla="*/ 2 w 122"/>
                <a:gd name="T1" fmla="*/ 65 h 225"/>
                <a:gd name="T2" fmla="*/ 14 w 122"/>
                <a:gd name="T3" fmla="*/ 77 h 225"/>
                <a:gd name="T4" fmla="*/ 17 w 122"/>
                <a:gd name="T5" fmla="*/ 76 h 225"/>
                <a:gd name="T6" fmla="*/ 119 w 122"/>
                <a:gd name="T7" fmla="*/ 42 h 225"/>
                <a:gd name="T8" fmla="*/ 119 w 122"/>
                <a:gd name="T9" fmla="*/ 30 h 225"/>
                <a:gd name="T10" fmla="*/ 105 w 122"/>
                <a:gd name="T11" fmla="*/ 23 h 225"/>
                <a:gd name="T12" fmla="*/ 3 w 122"/>
                <a:gd name="T13" fmla="*/ 57 h 225"/>
                <a:gd name="T14" fmla="*/ 108 w 122"/>
                <a:gd name="T15" fmla="*/ 28 h 225"/>
                <a:gd name="T16" fmla="*/ 114 w 122"/>
                <a:gd name="T17" fmla="*/ 35 h 225"/>
                <a:gd name="T18" fmla="*/ 111 w 122"/>
                <a:gd name="T19" fmla="*/ 42 h 225"/>
                <a:gd name="T20" fmla="*/ 14 w 122"/>
                <a:gd name="T21" fmla="*/ 71 h 225"/>
                <a:gd name="T22" fmla="*/ 9 w 122"/>
                <a:gd name="T23" fmla="*/ 67 h 225"/>
                <a:gd name="T24" fmla="*/ 8 w 122"/>
                <a:gd name="T25" fmla="*/ 59 h 225"/>
                <a:gd name="T26" fmla="*/ 106 w 122"/>
                <a:gd name="T27" fmla="*/ 28 h 225"/>
                <a:gd name="T28" fmla="*/ 14 w 122"/>
                <a:gd name="T29" fmla="*/ 43 h 225"/>
                <a:gd name="T30" fmla="*/ 66 w 122"/>
                <a:gd name="T31" fmla="*/ 28 h 225"/>
                <a:gd name="T32" fmla="*/ 73 w 122"/>
                <a:gd name="T33" fmla="*/ 10 h 225"/>
                <a:gd name="T34" fmla="*/ 9 w 122"/>
                <a:gd name="T35" fmla="*/ 17 h 225"/>
                <a:gd name="T36" fmla="*/ 3 w 122"/>
                <a:gd name="T37" fmla="*/ 35 h 225"/>
                <a:gd name="T38" fmla="*/ 61 w 122"/>
                <a:gd name="T39" fmla="*/ 8 h 225"/>
                <a:gd name="T40" fmla="*/ 67 w 122"/>
                <a:gd name="T41" fmla="*/ 12 h 225"/>
                <a:gd name="T42" fmla="*/ 65 w 122"/>
                <a:gd name="T43" fmla="*/ 22 h 225"/>
                <a:gd name="T44" fmla="*/ 14 w 122"/>
                <a:gd name="T45" fmla="*/ 37 h 225"/>
                <a:gd name="T46" fmla="*/ 8 w 122"/>
                <a:gd name="T47" fmla="*/ 30 h 225"/>
                <a:gd name="T48" fmla="*/ 120 w 122"/>
                <a:gd name="T49" fmla="*/ 101 h 225"/>
                <a:gd name="T50" fmla="*/ 105 w 122"/>
                <a:gd name="T51" fmla="*/ 90 h 225"/>
                <a:gd name="T52" fmla="*/ 72 w 122"/>
                <a:gd name="T53" fmla="*/ 110 h 225"/>
                <a:gd name="T54" fmla="*/ 55 w 122"/>
                <a:gd name="T55" fmla="*/ 138 h 225"/>
                <a:gd name="T56" fmla="*/ 53 w 122"/>
                <a:gd name="T57" fmla="*/ 99 h 225"/>
                <a:gd name="T58" fmla="*/ 119 w 122"/>
                <a:gd name="T59" fmla="*/ 76 h 225"/>
                <a:gd name="T60" fmla="*/ 119 w 122"/>
                <a:gd name="T61" fmla="*/ 64 h 225"/>
                <a:gd name="T62" fmla="*/ 9 w 122"/>
                <a:gd name="T63" fmla="*/ 85 h 225"/>
                <a:gd name="T64" fmla="*/ 1 w 122"/>
                <a:gd name="T65" fmla="*/ 97 h 225"/>
                <a:gd name="T66" fmla="*/ 3 w 122"/>
                <a:gd name="T67" fmla="*/ 102 h 225"/>
                <a:gd name="T68" fmla="*/ 11 w 122"/>
                <a:gd name="T69" fmla="*/ 110 h 225"/>
                <a:gd name="T70" fmla="*/ 28 w 122"/>
                <a:gd name="T71" fmla="*/ 121 h 225"/>
                <a:gd name="T72" fmla="*/ 17 w 122"/>
                <a:gd name="T73" fmla="*/ 138 h 225"/>
                <a:gd name="T74" fmla="*/ 40 w 122"/>
                <a:gd name="T75" fmla="*/ 209 h 225"/>
                <a:gd name="T76" fmla="*/ 53 w 122"/>
                <a:gd name="T77" fmla="*/ 225 h 225"/>
                <a:gd name="T78" fmla="*/ 87 w 122"/>
                <a:gd name="T79" fmla="*/ 214 h 225"/>
                <a:gd name="T80" fmla="*/ 110 w 122"/>
                <a:gd name="T81" fmla="*/ 187 h 225"/>
                <a:gd name="T82" fmla="*/ 99 w 122"/>
                <a:gd name="T83" fmla="*/ 138 h 225"/>
                <a:gd name="T84" fmla="*/ 104 w 122"/>
                <a:gd name="T85" fmla="*/ 117 h 225"/>
                <a:gd name="T86" fmla="*/ 120 w 122"/>
                <a:gd name="T87" fmla="*/ 101 h 225"/>
                <a:gd name="T88" fmla="*/ 47 w 122"/>
                <a:gd name="T89" fmla="*/ 101 h 225"/>
                <a:gd name="T90" fmla="*/ 49 w 122"/>
                <a:gd name="T91" fmla="*/ 138 h 225"/>
                <a:gd name="T92" fmla="*/ 35 w 122"/>
                <a:gd name="T93" fmla="*/ 121 h 225"/>
                <a:gd name="T94" fmla="*/ 24 w 122"/>
                <a:gd name="T95" fmla="*/ 108 h 225"/>
                <a:gd name="T96" fmla="*/ 12 w 122"/>
                <a:gd name="T97" fmla="*/ 104 h 225"/>
                <a:gd name="T98" fmla="*/ 8 w 122"/>
                <a:gd name="T99" fmla="*/ 97 h 225"/>
                <a:gd name="T100" fmla="*/ 8 w 122"/>
                <a:gd name="T101" fmla="*/ 93 h 225"/>
                <a:gd name="T102" fmla="*/ 12 w 122"/>
                <a:gd name="T103" fmla="*/ 90 h 225"/>
                <a:gd name="T104" fmla="*/ 24 w 122"/>
                <a:gd name="T105" fmla="*/ 86 h 225"/>
                <a:gd name="T106" fmla="*/ 108 w 122"/>
                <a:gd name="T107" fmla="*/ 62 h 225"/>
                <a:gd name="T108" fmla="*/ 114 w 122"/>
                <a:gd name="T109" fmla="*/ 69 h 225"/>
                <a:gd name="T110" fmla="*/ 111 w 122"/>
                <a:gd name="T111" fmla="*/ 76 h 225"/>
                <a:gd name="T112" fmla="*/ 43 w 122"/>
                <a:gd name="T113" fmla="*/ 98 h 225"/>
                <a:gd name="T114" fmla="*/ 103 w 122"/>
                <a:gd name="T115" fmla="*/ 111 h 225"/>
                <a:gd name="T116" fmla="*/ 92 w 122"/>
                <a:gd name="T117" fmla="*/ 138 h 225"/>
                <a:gd name="T118" fmla="*/ 78 w 122"/>
                <a:gd name="T119" fmla="*/ 110 h 225"/>
                <a:gd name="T120" fmla="*/ 106 w 122"/>
                <a:gd name="T121" fmla="*/ 96 h 225"/>
                <a:gd name="T122" fmla="*/ 114 w 122"/>
                <a:gd name="T123" fmla="*/ 103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22" h="225">
                  <a:moveTo>
                    <a:pt x="3" y="57"/>
                  </a:moveTo>
                  <a:cubicBezTo>
                    <a:pt x="1" y="59"/>
                    <a:pt x="1" y="62"/>
                    <a:pt x="2" y="65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4" y="74"/>
                    <a:pt x="9" y="77"/>
                    <a:pt x="14" y="77"/>
                  </a:cubicBezTo>
                  <a:cubicBezTo>
                    <a:pt x="14" y="77"/>
                    <a:pt x="14" y="77"/>
                    <a:pt x="14" y="77"/>
                  </a:cubicBezTo>
                  <a:cubicBezTo>
                    <a:pt x="15" y="77"/>
                    <a:pt x="16" y="77"/>
                    <a:pt x="17" y="76"/>
                  </a:cubicBezTo>
                  <a:cubicBezTo>
                    <a:pt x="112" y="48"/>
                    <a:pt x="112" y="48"/>
                    <a:pt x="112" y="48"/>
                  </a:cubicBezTo>
                  <a:cubicBezTo>
                    <a:pt x="115" y="47"/>
                    <a:pt x="118" y="45"/>
                    <a:pt x="119" y="42"/>
                  </a:cubicBezTo>
                  <a:cubicBezTo>
                    <a:pt x="120" y="40"/>
                    <a:pt x="121" y="37"/>
                    <a:pt x="120" y="34"/>
                  </a:cubicBezTo>
                  <a:cubicBezTo>
                    <a:pt x="119" y="30"/>
                    <a:pt x="119" y="30"/>
                    <a:pt x="119" y="30"/>
                  </a:cubicBezTo>
                  <a:cubicBezTo>
                    <a:pt x="117" y="25"/>
                    <a:pt x="113" y="22"/>
                    <a:pt x="108" y="22"/>
                  </a:cubicBezTo>
                  <a:cubicBezTo>
                    <a:pt x="107" y="22"/>
                    <a:pt x="106" y="22"/>
                    <a:pt x="105" y="23"/>
                  </a:cubicBezTo>
                  <a:cubicBezTo>
                    <a:pt x="9" y="51"/>
                    <a:pt x="9" y="51"/>
                    <a:pt x="9" y="51"/>
                  </a:cubicBezTo>
                  <a:cubicBezTo>
                    <a:pt x="6" y="52"/>
                    <a:pt x="4" y="54"/>
                    <a:pt x="3" y="57"/>
                  </a:cubicBezTo>
                  <a:close/>
                  <a:moveTo>
                    <a:pt x="106" y="28"/>
                  </a:moveTo>
                  <a:cubicBezTo>
                    <a:pt x="107" y="28"/>
                    <a:pt x="107" y="28"/>
                    <a:pt x="108" y="28"/>
                  </a:cubicBezTo>
                  <a:cubicBezTo>
                    <a:pt x="110" y="28"/>
                    <a:pt x="112" y="30"/>
                    <a:pt x="113" y="32"/>
                  </a:cubicBezTo>
                  <a:cubicBezTo>
                    <a:pt x="114" y="35"/>
                    <a:pt x="114" y="35"/>
                    <a:pt x="114" y="35"/>
                  </a:cubicBezTo>
                  <a:cubicBezTo>
                    <a:pt x="115" y="37"/>
                    <a:pt x="114" y="38"/>
                    <a:pt x="114" y="40"/>
                  </a:cubicBezTo>
                  <a:cubicBezTo>
                    <a:pt x="113" y="41"/>
                    <a:pt x="112" y="42"/>
                    <a:pt x="111" y="42"/>
                  </a:cubicBezTo>
                  <a:cubicBezTo>
                    <a:pt x="15" y="71"/>
                    <a:pt x="15" y="71"/>
                    <a:pt x="15" y="71"/>
                  </a:cubicBezTo>
                  <a:cubicBezTo>
                    <a:pt x="15" y="71"/>
                    <a:pt x="14" y="71"/>
                    <a:pt x="14" y="71"/>
                  </a:cubicBezTo>
                  <a:cubicBezTo>
                    <a:pt x="14" y="71"/>
                    <a:pt x="14" y="71"/>
                    <a:pt x="14" y="71"/>
                  </a:cubicBezTo>
                  <a:cubicBezTo>
                    <a:pt x="11" y="71"/>
                    <a:pt x="9" y="69"/>
                    <a:pt x="9" y="67"/>
                  </a:cubicBezTo>
                  <a:cubicBezTo>
                    <a:pt x="8" y="63"/>
                    <a:pt x="8" y="63"/>
                    <a:pt x="8" y="63"/>
                  </a:cubicBezTo>
                  <a:cubicBezTo>
                    <a:pt x="7" y="62"/>
                    <a:pt x="7" y="61"/>
                    <a:pt x="8" y="59"/>
                  </a:cubicBezTo>
                  <a:cubicBezTo>
                    <a:pt x="9" y="58"/>
                    <a:pt x="10" y="57"/>
                    <a:pt x="11" y="57"/>
                  </a:cubicBezTo>
                  <a:lnTo>
                    <a:pt x="106" y="28"/>
                  </a:lnTo>
                  <a:close/>
                  <a:moveTo>
                    <a:pt x="3" y="35"/>
                  </a:moveTo>
                  <a:cubicBezTo>
                    <a:pt x="4" y="40"/>
                    <a:pt x="9" y="43"/>
                    <a:pt x="14" y="43"/>
                  </a:cubicBezTo>
                  <a:cubicBezTo>
                    <a:pt x="15" y="43"/>
                    <a:pt x="16" y="43"/>
                    <a:pt x="17" y="43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72" y="26"/>
                    <a:pt x="76" y="19"/>
                    <a:pt x="74" y="13"/>
                  </a:cubicBezTo>
                  <a:cubicBezTo>
                    <a:pt x="73" y="10"/>
                    <a:pt x="73" y="10"/>
                    <a:pt x="73" y="10"/>
                  </a:cubicBezTo>
                  <a:cubicBezTo>
                    <a:pt x="71" y="4"/>
                    <a:pt x="65" y="0"/>
                    <a:pt x="59" y="2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3" y="19"/>
                    <a:pt x="0" y="25"/>
                    <a:pt x="2" y="31"/>
                  </a:cubicBezTo>
                  <a:lnTo>
                    <a:pt x="3" y="35"/>
                  </a:lnTo>
                  <a:close/>
                  <a:moveTo>
                    <a:pt x="11" y="23"/>
                  </a:moveTo>
                  <a:cubicBezTo>
                    <a:pt x="61" y="8"/>
                    <a:pt x="61" y="8"/>
                    <a:pt x="61" y="8"/>
                  </a:cubicBezTo>
                  <a:cubicBezTo>
                    <a:pt x="61" y="8"/>
                    <a:pt x="62" y="8"/>
                    <a:pt x="62" y="8"/>
                  </a:cubicBezTo>
                  <a:cubicBezTo>
                    <a:pt x="64" y="8"/>
                    <a:pt x="67" y="9"/>
                    <a:pt x="67" y="12"/>
                  </a:cubicBezTo>
                  <a:cubicBezTo>
                    <a:pt x="68" y="15"/>
                    <a:pt x="68" y="15"/>
                    <a:pt x="68" y="15"/>
                  </a:cubicBezTo>
                  <a:cubicBezTo>
                    <a:pt x="69" y="18"/>
                    <a:pt x="68" y="21"/>
                    <a:pt x="65" y="22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15" y="37"/>
                    <a:pt x="14" y="37"/>
                    <a:pt x="14" y="37"/>
                  </a:cubicBezTo>
                  <a:cubicBezTo>
                    <a:pt x="11" y="37"/>
                    <a:pt x="9" y="36"/>
                    <a:pt x="9" y="33"/>
                  </a:cubicBezTo>
                  <a:cubicBezTo>
                    <a:pt x="8" y="30"/>
                    <a:pt x="8" y="30"/>
                    <a:pt x="8" y="30"/>
                  </a:cubicBezTo>
                  <a:cubicBezTo>
                    <a:pt x="7" y="27"/>
                    <a:pt x="8" y="24"/>
                    <a:pt x="11" y="23"/>
                  </a:cubicBezTo>
                  <a:close/>
                  <a:moveTo>
                    <a:pt x="120" y="101"/>
                  </a:moveTo>
                  <a:cubicBezTo>
                    <a:pt x="119" y="97"/>
                    <a:pt x="119" y="97"/>
                    <a:pt x="119" y="97"/>
                  </a:cubicBezTo>
                  <a:cubicBezTo>
                    <a:pt x="117" y="92"/>
                    <a:pt x="110" y="88"/>
                    <a:pt x="105" y="90"/>
                  </a:cubicBezTo>
                  <a:cubicBezTo>
                    <a:pt x="82" y="96"/>
                    <a:pt x="82" y="96"/>
                    <a:pt x="82" y="96"/>
                  </a:cubicBezTo>
                  <a:cubicBezTo>
                    <a:pt x="76" y="98"/>
                    <a:pt x="72" y="104"/>
                    <a:pt x="72" y="110"/>
                  </a:cubicBezTo>
                  <a:cubicBezTo>
                    <a:pt x="72" y="138"/>
                    <a:pt x="72" y="138"/>
                    <a:pt x="72" y="138"/>
                  </a:cubicBezTo>
                  <a:cubicBezTo>
                    <a:pt x="55" y="138"/>
                    <a:pt x="55" y="138"/>
                    <a:pt x="55" y="138"/>
                  </a:cubicBezTo>
                  <a:cubicBezTo>
                    <a:pt x="55" y="106"/>
                    <a:pt x="55" y="106"/>
                    <a:pt x="55" y="106"/>
                  </a:cubicBezTo>
                  <a:cubicBezTo>
                    <a:pt x="55" y="104"/>
                    <a:pt x="54" y="101"/>
                    <a:pt x="53" y="99"/>
                  </a:cubicBezTo>
                  <a:cubicBezTo>
                    <a:pt x="112" y="82"/>
                    <a:pt x="112" y="82"/>
                    <a:pt x="112" y="82"/>
                  </a:cubicBezTo>
                  <a:cubicBezTo>
                    <a:pt x="115" y="81"/>
                    <a:pt x="118" y="79"/>
                    <a:pt x="119" y="76"/>
                  </a:cubicBezTo>
                  <a:cubicBezTo>
                    <a:pt x="120" y="73"/>
                    <a:pt x="121" y="70"/>
                    <a:pt x="120" y="67"/>
                  </a:cubicBezTo>
                  <a:cubicBezTo>
                    <a:pt x="119" y="64"/>
                    <a:pt x="119" y="64"/>
                    <a:pt x="119" y="64"/>
                  </a:cubicBezTo>
                  <a:cubicBezTo>
                    <a:pt x="117" y="58"/>
                    <a:pt x="110" y="54"/>
                    <a:pt x="105" y="56"/>
                  </a:cubicBezTo>
                  <a:cubicBezTo>
                    <a:pt x="9" y="85"/>
                    <a:pt x="9" y="85"/>
                    <a:pt x="9" y="85"/>
                  </a:cubicBezTo>
                  <a:cubicBezTo>
                    <a:pt x="6" y="86"/>
                    <a:pt x="4" y="88"/>
                    <a:pt x="3" y="90"/>
                  </a:cubicBezTo>
                  <a:cubicBezTo>
                    <a:pt x="1" y="92"/>
                    <a:pt x="1" y="95"/>
                    <a:pt x="1" y="97"/>
                  </a:cubicBezTo>
                  <a:cubicBezTo>
                    <a:pt x="2" y="98"/>
                    <a:pt x="2" y="98"/>
                    <a:pt x="2" y="99"/>
                  </a:cubicBezTo>
                  <a:cubicBezTo>
                    <a:pt x="3" y="102"/>
                    <a:pt x="3" y="102"/>
                    <a:pt x="3" y="102"/>
                  </a:cubicBezTo>
                  <a:cubicBezTo>
                    <a:pt x="4" y="106"/>
                    <a:pt x="7" y="109"/>
                    <a:pt x="10" y="110"/>
                  </a:cubicBezTo>
                  <a:cubicBezTo>
                    <a:pt x="11" y="110"/>
                    <a:pt x="11" y="110"/>
                    <a:pt x="11" y="110"/>
                  </a:cubicBezTo>
                  <a:cubicBezTo>
                    <a:pt x="23" y="113"/>
                    <a:pt x="23" y="113"/>
                    <a:pt x="23" y="113"/>
                  </a:cubicBezTo>
                  <a:cubicBezTo>
                    <a:pt x="26" y="114"/>
                    <a:pt x="28" y="118"/>
                    <a:pt x="28" y="121"/>
                  </a:cubicBezTo>
                  <a:cubicBezTo>
                    <a:pt x="28" y="138"/>
                    <a:pt x="28" y="138"/>
                    <a:pt x="28" y="138"/>
                  </a:cubicBezTo>
                  <a:cubicBezTo>
                    <a:pt x="17" y="138"/>
                    <a:pt x="17" y="138"/>
                    <a:pt x="17" y="138"/>
                  </a:cubicBezTo>
                  <a:cubicBezTo>
                    <a:pt x="17" y="187"/>
                    <a:pt x="17" y="187"/>
                    <a:pt x="17" y="187"/>
                  </a:cubicBezTo>
                  <a:cubicBezTo>
                    <a:pt x="17" y="199"/>
                    <a:pt x="28" y="208"/>
                    <a:pt x="40" y="209"/>
                  </a:cubicBezTo>
                  <a:cubicBezTo>
                    <a:pt x="40" y="214"/>
                    <a:pt x="40" y="214"/>
                    <a:pt x="40" y="214"/>
                  </a:cubicBezTo>
                  <a:cubicBezTo>
                    <a:pt x="40" y="220"/>
                    <a:pt x="46" y="225"/>
                    <a:pt x="53" y="225"/>
                  </a:cubicBezTo>
                  <a:cubicBezTo>
                    <a:pt x="74" y="225"/>
                    <a:pt x="74" y="225"/>
                    <a:pt x="74" y="225"/>
                  </a:cubicBezTo>
                  <a:cubicBezTo>
                    <a:pt x="81" y="225"/>
                    <a:pt x="87" y="220"/>
                    <a:pt x="87" y="214"/>
                  </a:cubicBezTo>
                  <a:cubicBezTo>
                    <a:pt x="87" y="209"/>
                    <a:pt x="87" y="209"/>
                    <a:pt x="87" y="209"/>
                  </a:cubicBezTo>
                  <a:cubicBezTo>
                    <a:pt x="99" y="208"/>
                    <a:pt x="110" y="199"/>
                    <a:pt x="110" y="187"/>
                  </a:cubicBezTo>
                  <a:cubicBezTo>
                    <a:pt x="110" y="138"/>
                    <a:pt x="110" y="138"/>
                    <a:pt x="110" y="138"/>
                  </a:cubicBezTo>
                  <a:cubicBezTo>
                    <a:pt x="99" y="138"/>
                    <a:pt x="99" y="138"/>
                    <a:pt x="99" y="138"/>
                  </a:cubicBezTo>
                  <a:cubicBezTo>
                    <a:pt x="99" y="125"/>
                    <a:pt x="99" y="125"/>
                    <a:pt x="99" y="125"/>
                  </a:cubicBezTo>
                  <a:cubicBezTo>
                    <a:pt x="99" y="122"/>
                    <a:pt x="101" y="118"/>
                    <a:pt x="104" y="117"/>
                  </a:cubicBezTo>
                  <a:cubicBezTo>
                    <a:pt x="112" y="115"/>
                    <a:pt x="112" y="115"/>
                    <a:pt x="112" y="115"/>
                  </a:cubicBezTo>
                  <a:cubicBezTo>
                    <a:pt x="118" y="113"/>
                    <a:pt x="122" y="107"/>
                    <a:pt x="120" y="101"/>
                  </a:cubicBezTo>
                  <a:close/>
                  <a:moveTo>
                    <a:pt x="43" y="98"/>
                  </a:moveTo>
                  <a:cubicBezTo>
                    <a:pt x="45" y="99"/>
                    <a:pt x="46" y="100"/>
                    <a:pt x="47" y="101"/>
                  </a:cubicBezTo>
                  <a:cubicBezTo>
                    <a:pt x="48" y="103"/>
                    <a:pt x="49" y="104"/>
                    <a:pt x="49" y="106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35" y="138"/>
                    <a:pt x="35" y="138"/>
                    <a:pt x="35" y="138"/>
                  </a:cubicBezTo>
                  <a:cubicBezTo>
                    <a:pt x="35" y="121"/>
                    <a:pt x="35" y="121"/>
                    <a:pt x="35" y="121"/>
                  </a:cubicBezTo>
                  <a:cubicBezTo>
                    <a:pt x="35" y="116"/>
                    <a:pt x="30" y="110"/>
                    <a:pt x="25" y="108"/>
                  </a:cubicBezTo>
                  <a:cubicBezTo>
                    <a:pt x="25" y="108"/>
                    <a:pt x="24" y="108"/>
                    <a:pt x="24" y="108"/>
                  </a:cubicBezTo>
                  <a:cubicBezTo>
                    <a:pt x="13" y="104"/>
                    <a:pt x="13" y="104"/>
                    <a:pt x="13" y="104"/>
                  </a:cubicBezTo>
                  <a:cubicBezTo>
                    <a:pt x="12" y="104"/>
                    <a:pt x="12" y="104"/>
                    <a:pt x="12" y="104"/>
                  </a:cubicBezTo>
                  <a:cubicBezTo>
                    <a:pt x="10" y="104"/>
                    <a:pt x="9" y="102"/>
                    <a:pt x="9" y="101"/>
                  </a:cubicBezTo>
                  <a:cubicBezTo>
                    <a:pt x="8" y="97"/>
                    <a:pt x="8" y="97"/>
                    <a:pt x="8" y="97"/>
                  </a:cubicBezTo>
                  <a:cubicBezTo>
                    <a:pt x="8" y="97"/>
                    <a:pt x="8" y="97"/>
                    <a:pt x="8" y="97"/>
                  </a:cubicBezTo>
                  <a:cubicBezTo>
                    <a:pt x="7" y="96"/>
                    <a:pt x="7" y="94"/>
                    <a:pt x="8" y="93"/>
                  </a:cubicBezTo>
                  <a:cubicBezTo>
                    <a:pt x="9" y="92"/>
                    <a:pt x="10" y="91"/>
                    <a:pt x="11" y="90"/>
                  </a:cubicBezTo>
                  <a:cubicBezTo>
                    <a:pt x="12" y="90"/>
                    <a:pt x="12" y="90"/>
                    <a:pt x="12" y="90"/>
                  </a:cubicBezTo>
                  <a:cubicBezTo>
                    <a:pt x="13" y="90"/>
                    <a:pt x="13" y="90"/>
                    <a:pt x="13" y="90"/>
                  </a:cubicBezTo>
                  <a:cubicBezTo>
                    <a:pt x="24" y="86"/>
                    <a:pt x="24" y="86"/>
                    <a:pt x="24" y="86"/>
                  </a:cubicBezTo>
                  <a:cubicBezTo>
                    <a:pt x="106" y="62"/>
                    <a:pt x="106" y="62"/>
                    <a:pt x="106" y="62"/>
                  </a:cubicBezTo>
                  <a:cubicBezTo>
                    <a:pt x="107" y="62"/>
                    <a:pt x="107" y="62"/>
                    <a:pt x="108" y="62"/>
                  </a:cubicBezTo>
                  <a:cubicBezTo>
                    <a:pt x="110" y="62"/>
                    <a:pt x="112" y="63"/>
                    <a:pt x="113" y="66"/>
                  </a:cubicBezTo>
                  <a:cubicBezTo>
                    <a:pt x="114" y="69"/>
                    <a:pt x="114" y="69"/>
                    <a:pt x="114" y="69"/>
                  </a:cubicBezTo>
                  <a:cubicBezTo>
                    <a:pt x="115" y="71"/>
                    <a:pt x="114" y="72"/>
                    <a:pt x="114" y="73"/>
                  </a:cubicBezTo>
                  <a:cubicBezTo>
                    <a:pt x="113" y="74"/>
                    <a:pt x="112" y="75"/>
                    <a:pt x="111" y="76"/>
                  </a:cubicBezTo>
                  <a:cubicBezTo>
                    <a:pt x="49" y="94"/>
                    <a:pt x="49" y="94"/>
                    <a:pt x="49" y="94"/>
                  </a:cubicBezTo>
                  <a:cubicBezTo>
                    <a:pt x="39" y="97"/>
                    <a:pt x="43" y="98"/>
                    <a:pt x="43" y="98"/>
                  </a:cubicBezTo>
                  <a:close/>
                  <a:moveTo>
                    <a:pt x="111" y="109"/>
                  </a:moveTo>
                  <a:cubicBezTo>
                    <a:pt x="103" y="111"/>
                    <a:pt x="103" y="111"/>
                    <a:pt x="103" y="111"/>
                  </a:cubicBezTo>
                  <a:cubicBezTo>
                    <a:pt x="97" y="113"/>
                    <a:pt x="92" y="119"/>
                    <a:pt x="92" y="125"/>
                  </a:cubicBezTo>
                  <a:cubicBezTo>
                    <a:pt x="92" y="138"/>
                    <a:pt x="92" y="138"/>
                    <a:pt x="92" y="138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78" y="110"/>
                    <a:pt x="78" y="110"/>
                    <a:pt x="78" y="110"/>
                  </a:cubicBezTo>
                  <a:cubicBezTo>
                    <a:pt x="78" y="107"/>
                    <a:pt x="81" y="103"/>
                    <a:pt x="84" y="102"/>
                  </a:cubicBezTo>
                  <a:cubicBezTo>
                    <a:pt x="106" y="96"/>
                    <a:pt x="106" y="96"/>
                    <a:pt x="106" y="96"/>
                  </a:cubicBezTo>
                  <a:cubicBezTo>
                    <a:pt x="109" y="95"/>
                    <a:pt x="112" y="96"/>
                    <a:pt x="113" y="99"/>
                  </a:cubicBezTo>
                  <a:cubicBezTo>
                    <a:pt x="114" y="103"/>
                    <a:pt x="114" y="103"/>
                    <a:pt x="114" y="103"/>
                  </a:cubicBezTo>
                  <a:cubicBezTo>
                    <a:pt x="115" y="106"/>
                    <a:pt x="113" y="109"/>
                    <a:pt x="111" y="109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487"/>
              <a:endParaRPr lang="en-US" sz="1400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7" name="Green Tile"/>
          <p:cNvGrpSpPr/>
          <p:nvPr userDrawn="1"/>
        </p:nvGrpSpPr>
        <p:grpSpPr>
          <a:xfrm>
            <a:off x="1886045" y="4682828"/>
            <a:ext cx="994669" cy="1325880"/>
            <a:chOff x="2514069" y="4682828"/>
            <a:chExt cx="1325880" cy="1325880"/>
          </a:xfrm>
        </p:grpSpPr>
        <p:sp>
          <p:nvSpPr>
            <p:cNvPr id="41" name="Rectangle 40"/>
            <p:cNvSpPr/>
            <p:nvPr/>
          </p:nvSpPr>
          <p:spPr bwMode="auto">
            <a:xfrm>
              <a:off x="2514069" y="4682828"/>
              <a:ext cx="1325880" cy="1325880"/>
            </a:xfrm>
            <a:prstGeom prst="rect">
              <a:avLst/>
            </a:prstGeom>
            <a:solidFill>
              <a:schemeClr val="accent5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91436" tIns="45718" rIns="91436" bIns="45718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685289"/>
              <a:endParaRPr lang="en-US" sz="1700" dirty="0">
                <a:solidFill>
                  <a:srgbClr val="FFFFFF">
                    <a:lumMod val="20000"/>
                    <a:lumOff val="80000"/>
                    <a:alpha val="99000"/>
                  </a:srgbClr>
                </a:solidFill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46" name="Freeform 73"/>
            <p:cNvSpPr>
              <a:spLocks noEditPoints="1"/>
            </p:cNvSpPr>
            <p:nvPr userDrawn="1"/>
          </p:nvSpPr>
          <p:spPr bwMode="auto">
            <a:xfrm>
              <a:off x="2757463" y="5062311"/>
              <a:ext cx="839092" cy="702557"/>
            </a:xfrm>
            <a:custGeom>
              <a:avLst/>
              <a:gdLst>
                <a:gd name="T0" fmla="*/ 339 w 411"/>
                <a:gd name="T1" fmla="*/ 344 h 344"/>
                <a:gd name="T2" fmla="*/ 334 w 411"/>
                <a:gd name="T3" fmla="*/ 342 h 344"/>
                <a:gd name="T4" fmla="*/ 270 w 411"/>
                <a:gd name="T5" fmla="*/ 277 h 344"/>
                <a:gd name="T6" fmla="*/ 74 w 411"/>
                <a:gd name="T7" fmla="*/ 277 h 344"/>
                <a:gd name="T8" fmla="*/ 0 w 411"/>
                <a:gd name="T9" fmla="*/ 203 h 344"/>
                <a:gd name="T10" fmla="*/ 0 w 411"/>
                <a:gd name="T11" fmla="*/ 74 h 344"/>
                <a:gd name="T12" fmla="*/ 74 w 411"/>
                <a:gd name="T13" fmla="*/ 0 h 344"/>
                <a:gd name="T14" fmla="*/ 338 w 411"/>
                <a:gd name="T15" fmla="*/ 0 h 344"/>
                <a:gd name="T16" fmla="*/ 411 w 411"/>
                <a:gd name="T17" fmla="*/ 74 h 344"/>
                <a:gd name="T18" fmla="*/ 411 w 411"/>
                <a:gd name="T19" fmla="*/ 203 h 344"/>
                <a:gd name="T20" fmla="*/ 347 w 411"/>
                <a:gd name="T21" fmla="*/ 277 h 344"/>
                <a:gd name="T22" fmla="*/ 347 w 411"/>
                <a:gd name="T23" fmla="*/ 337 h 344"/>
                <a:gd name="T24" fmla="*/ 342 w 411"/>
                <a:gd name="T25" fmla="*/ 344 h 344"/>
                <a:gd name="T26" fmla="*/ 339 w 411"/>
                <a:gd name="T27" fmla="*/ 344 h 344"/>
                <a:gd name="T28" fmla="*/ 74 w 411"/>
                <a:gd name="T29" fmla="*/ 15 h 344"/>
                <a:gd name="T30" fmla="*/ 14 w 411"/>
                <a:gd name="T31" fmla="*/ 74 h 344"/>
                <a:gd name="T32" fmla="*/ 14 w 411"/>
                <a:gd name="T33" fmla="*/ 203 h 344"/>
                <a:gd name="T34" fmla="*/ 74 w 411"/>
                <a:gd name="T35" fmla="*/ 262 h 344"/>
                <a:gd name="T36" fmla="*/ 273 w 411"/>
                <a:gd name="T37" fmla="*/ 262 h 344"/>
                <a:gd name="T38" fmla="*/ 278 w 411"/>
                <a:gd name="T39" fmla="*/ 264 h 344"/>
                <a:gd name="T40" fmla="*/ 332 w 411"/>
                <a:gd name="T41" fmla="*/ 319 h 344"/>
                <a:gd name="T42" fmla="*/ 332 w 411"/>
                <a:gd name="T43" fmla="*/ 270 h 344"/>
                <a:gd name="T44" fmla="*/ 339 w 411"/>
                <a:gd name="T45" fmla="*/ 262 h 344"/>
                <a:gd name="T46" fmla="*/ 397 w 411"/>
                <a:gd name="T47" fmla="*/ 203 h 344"/>
                <a:gd name="T48" fmla="*/ 397 w 411"/>
                <a:gd name="T49" fmla="*/ 74 h 344"/>
                <a:gd name="T50" fmla="*/ 338 w 411"/>
                <a:gd name="T51" fmla="*/ 15 h 344"/>
                <a:gd name="T52" fmla="*/ 74 w 411"/>
                <a:gd name="T53" fmla="*/ 15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11" h="344">
                  <a:moveTo>
                    <a:pt x="339" y="344"/>
                  </a:moveTo>
                  <a:cubicBezTo>
                    <a:pt x="337" y="344"/>
                    <a:pt x="336" y="343"/>
                    <a:pt x="334" y="342"/>
                  </a:cubicBezTo>
                  <a:cubicBezTo>
                    <a:pt x="270" y="277"/>
                    <a:pt x="270" y="277"/>
                    <a:pt x="270" y="277"/>
                  </a:cubicBezTo>
                  <a:cubicBezTo>
                    <a:pt x="74" y="277"/>
                    <a:pt x="74" y="277"/>
                    <a:pt x="74" y="277"/>
                  </a:cubicBezTo>
                  <a:cubicBezTo>
                    <a:pt x="33" y="277"/>
                    <a:pt x="0" y="244"/>
                    <a:pt x="0" y="203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33"/>
                    <a:pt x="33" y="0"/>
                    <a:pt x="74" y="0"/>
                  </a:cubicBezTo>
                  <a:cubicBezTo>
                    <a:pt x="338" y="0"/>
                    <a:pt x="338" y="0"/>
                    <a:pt x="338" y="0"/>
                  </a:cubicBezTo>
                  <a:cubicBezTo>
                    <a:pt x="378" y="0"/>
                    <a:pt x="411" y="33"/>
                    <a:pt x="411" y="74"/>
                  </a:cubicBezTo>
                  <a:cubicBezTo>
                    <a:pt x="411" y="203"/>
                    <a:pt x="411" y="203"/>
                    <a:pt x="411" y="203"/>
                  </a:cubicBezTo>
                  <a:cubicBezTo>
                    <a:pt x="411" y="242"/>
                    <a:pt x="384" y="273"/>
                    <a:pt x="347" y="277"/>
                  </a:cubicBezTo>
                  <a:cubicBezTo>
                    <a:pt x="347" y="337"/>
                    <a:pt x="347" y="337"/>
                    <a:pt x="347" y="337"/>
                  </a:cubicBezTo>
                  <a:cubicBezTo>
                    <a:pt x="347" y="340"/>
                    <a:pt x="345" y="342"/>
                    <a:pt x="342" y="344"/>
                  </a:cubicBezTo>
                  <a:cubicBezTo>
                    <a:pt x="341" y="344"/>
                    <a:pt x="340" y="344"/>
                    <a:pt x="339" y="344"/>
                  </a:cubicBezTo>
                  <a:close/>
                  <a:moveTo>
                    <a:pt x="74" y="15"/>
                  </a:moveTo>
                  <a:cubicBezTo>
                    <a:pt x="41" y="15"/>
                    <a:pt x="14" y="41"/>
                    <a:pt x="14" y="74"/>
                  </a:cubicBezTo>
                  <a:cubicBezTo>
                    <a:pt x="14" y="203"/>
                    <a:pt x="14" y="203"/>
                    <a:pt x="14" y="203"/>
                  </a:cubicBezTo>
                  <a:cubicBezTo>
                    <a:pt x="14" y="236"/>
                    <a:pt x="41" y="262"/>
                    <a:pt x="74" y="262"/>
                  </a:cubicBezTo>
                  <a:cubicBezTo>
                    <a:pt x="273" y="262"/>
                    <a:pt x="273" y="262"/>
                    <a:pt x="273" y="262"/>
                  </a:cubicBezTo>
                  <a:cubicBezTo>
                    <a:pt x="275" y="262"/>
                    <a:pt x="277" y="263"/>
                    <a:pt x="278" y="264"/>
                  </a:cubicBezTo>
                  <a:cubicBezTo>
                    <a:pt x="332" y="319"/>
                    <a:pt x="332" y="319"/>
                    <a:pt x="332" y="319"/>
                  </a:cubicBezTo>
                  <a:cubicBezTo>
                    <a:pt x="332" y="270"/>
                    <a:pt x="332" y="270"/>
                    <a:pt x="332" y="270"/>
                  </a:cubicBezTo>
                  <a:cubicBezTo>
                    <a:pt x="332" y="266"/>
                    <a:pt x="335" y="262"/>
                    <a:pt x="339" y="262"/>
                  </a:cubicBezTo>
                  <a:cubicBezTo>
                    <a:pt x="371" y="262"/>
                    <a:pt x="397" y="236"/>
                    <a:pt x="397" y="203"/>
                  </a:cubicBezTo>
                  <a:cubicBezTo>
                    <a:pt x="397" y="74"/>
                    <a:pt x="397" y="74"/>
                    <a:pt x="397" y="74"/>
                  </a:cubicBezTo>
                  <a:cubicBezTo>
                    <a:pt x="397" y="41"/>
                    <a:pt x="370" y="15"/>
                    <a:pt x="338" y="15"/>
                  </a:cubicBezTo>
                  <a:lnTo>
                    <a:pt x="74" y="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487"/>
              <a:endParaRPr lang="en-US" sz="1400" dirty="0">
                <a:solidFill>
                  <a:srgbClr val="FFFFFF"/>
                </a:solidFill>
              </a:endParaRPr>
            </a:p>
          </p:txBody>
        </p:sp>
      </p:grpSp>
      <p:sp useBgFill="1">
        <p:nvSpPr>
          <p:cNvPr id="43" name="Top Mask"/>
          <p:cNvSpPr/>
          <p:nvPr userDrawn="1"/>
        </p:nvSpPr>
        <p:spPr bwMode="auto">
          <a:xfrm>
            <a:off x="1" y="1"/>
            <a:ext cx="9144000" cy="1514475"/>
          </a:xfrm>
          <a:prstGeom prst="rect">
            <a:avLst/>
          </a:prstGeom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47" tIns="34274" rIns="68547" bIns="3427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85289"/>
            <a:endParaRPr lang="en-US" sz="1700" dirty="0">
              <a:solidFill>
                <a:srgbClr val="FFFFFF">
                  <a:lumMod val="20000"/>
                  <a:lumOff val="80000"/>
                  <a:alpha val="99000"/>
                </a:srgbClr>
              </a:solidFill>
              <a:ea typeface="Segoe UI" pitchFamily="34" charset="0"/>
              <a:cs typeface="Segoe UI" pitchFamily="34" charset="0"/>
            </a:endParaRPr>
          </a:p>
        </p:txBody>
      </p:sp>
      <p:sp useBgFill="1">
        <p:nvSpPr>
          <p:cNvPr id="44" name="Right Mask"/>
          <p:cNvSpPr/>
          <p:nvPr userDrawn="1"/>
        </p:nvSpPr>
        <p:spPr bwMode="auto">
          <a:xfrm>
            <a:off x="8381813" y="1630819"/>
            <a:ext cx="762199" cy="4154983"/>
          </a:xfrm>
          <a:prstGeom prst="rect">
            <a:avLst/>
          </a:prstGeom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47" tIns="34274" rIns="68547" bIns="3427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85289"/>
            <a:endParaRPr lang="en-US" sz="1700" dirty="0">
              <a:solidFill>
                <a:srgbClr val="FFFFFF">
                  <a:lumMod val="20000"/>
                  <a:lumOff val="80000"/>
                  <a:alpha val="99000"/>
                </a:srgbClr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36907" y="3231975"/>
            <a:ext cx="5040038" cy="1232464"/>
          </a:xfrm>
        </p:spPr>
        <p:txBody>
          <a:bodyPr anchor="ctr">
            <a:noAutofit/>
          </a:bodyPr>
          <a:lstStyle>
            <a:lvl1pPr algn="l" defTabSz="68548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000" b="1" kern="1200" cap="none" spc="-75" baseline="0" dirty="0">
                <a:ln w="3175">
                  <a:noFill/>
                </a:ln>
                <a:solidFill>
                  <a:schemeClr val="accent1">
                    <a:alpha val="99000"/>
                  </a:schemeClr>
                </a:solidFill>
                <a:effectLst/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36908" y="5029215"/>
            <a:ext cx="5154369" cy="463255"/>
          </a:xfrm>
        </p:spPr>
        <p:txBody>
          <a:bodyPr>
            <a:noAutofit/>
          </a:bodyPr>
          <a:lstStyle>
            <a:lvl1pPr marL="0" indent="0" algn="l" defTabSz="685487" rtl="0" eaLnBrk="1" latinLnBrk="0" hangingPunct="1">
              <a:lnSpc>
                <a:spcPct val="90000"/>
              </a:lnSpc>
              <a:spcBef>
                <a:spcPts val="0"/>
              </a:spcBef>
              <a:buSzPct val="105000"/>
              <a:buFontTx/>
              <a:buNone/>
              <a:defRPr lang="en-US" sz="1200" kern="1200" dirty="0">
                <a:solidFill>
                  <a:schemeClr val="bg1">
                    <a:alpha val="99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3427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4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2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09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37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645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3992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19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 useBgFill="1">
        <p:nvSpPr>
          <p:cNvPr id="45" name="Bottom Mask"/>
          <p:cNvSpPr/>
          <p:nvPr userDrawn="1"/>
        </p:nvSpPr>
        <p:spPr bwMode="auto">
          <a:xfrm>
            <a:off x="2" y="6010276"/>
            <a:ext cx="9144001" cy="847725"/>
          </a:xfrm>
          <a:prstGeom prst="rect">
            <a:avLst/>
          </a:prstGeom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47" tIns="34274" rIns="68547" bIns="3427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85289"/>
            <a:endParaRPr lang="en-US" sz="1700" dirty="0">
              <a:solidFill>
                <a:srgbClr val="FFFFFF">
                  <a:lumMod val="20000"/>
                  <a:lumOff val="80000"/>
                  <a:alpha val="99000"/>
                </a:srgbClr>
              </a:solidFill>
              <a:ea typeface="Segoe UI" pitchFamily="34" charset="0"/>
              <a:cs typeface="Segoe UI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emo, &quot;special&quot; slides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Tile"/>
          <p:cNvSpPr/>
          <p:nvPr userDrawn="1"/>
        </p:nvSpPr>
        <p:spPr bwMode="auto">
          <a:xfrm>
            <a:off x="3008303" y="3187137"/>
            <a:ext cx="5373500" cy="2823139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68547" tIns="34274" rIns="68547" bIns="34274" numCol="1" rtlCol="0" anchor="ctr" anchorCtr="0" compatLnSpc="1">
            <a:prstTxWarp prst="textNoShape">
              <a:avLst/>
            </a:prstTxWarp>
          </a:bodyPr>
          <a:lstStyle/>
          <a:p>
            <a:pPr algn="ctr" defTabSz="685289"/>
            <a:endParaRPr lang="en-US" sz="1700" dirty="0">
              <a:solidFill>
                <a:srgbClr val="FFFFFF">
                  <a:lumMod val="20000"/>
                  <a:lumOff val="80000"/>
                  <a:alpha val="99000"/>
                </a:srgbClr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Arrow Bar"/>
          <p:cNvSpPr/>
          <p:nvPr userDrawn="1"/>
        </p:nvSpPr>
        <p:spPr bwMode="auto">
          <a:xfrm>
            <a:off x="3008303" y="1514475"/>
            <a:ext cx="5373500" cy="1499616"/>
          </a:xfrm>
          <a:prstGeom prst="rect">
            <a:avLst/>
          </a:prstGeom>
          <a:solidFill>
            <a:schemeClr val="accent6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68547" tIns="34274" rIns="68547" bIns="34274" numCol="1" rtlCol="0" anchor="ctr" anchorCtr="0" compatLnSpc="1">
            <a:prstTxWarp prst="textNoShape">
              <a:avLst/>
            </a:prstTxWarp>
          </a:bodyPr>
          <a:lstStyle/>
          <a:p>
            <a:pPr algn="ctr" defTabSz="685289"/>
            <a:endParaRPr lang="en-US" sz="1700" dirty="0">
              <a:solidFill>
                <a:srgbClr val="FFFFFF">
                  <a:lumMod val="20000"/>
                  <a:lumOff val="80000"/>
                  <a:alpha val="99000"/>
                </a:srgbClr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3135105" y="1586587"/>
            <a:ext cx="4163390" cy="1378644"/>
          </a:xfrm>
        </p:spPr>
        <p:txBody>
          <a:bodyPr anchor="ctr" anchorCtr="0">
            <a:noAutofit/>
            <a:scene3d>
              <a:camera prst="orthographicFront"/>
              <a:lightRig rig="flat" dir="t"/>
            </a:scene3d>
            <a:sp3d>
              <a:contourClr>
                <a:schemeClr val="tx2"/>
              </a:contourClr>
            </a:sp3d>
          </a:bodyPr>
          <a:lstStyle>
            <a:lvl1pPr marL="0" indent="0" algn="l" defTabSz="685487" rtl="0" eaLnBrk="1" latinLnBrk="0" hangingPunct="1">
              <a:lnSpc>
                <a:spcPct val="90000"/>
              </a:lnSpc>
              <a:spcBef>
                <a:spcPct val="0"/>
              </a:spcBef>
              <a:buFont typeface="Arial" pitchFamily="34" charset="0"/>
              <a:buNone/>
              <a:defRPr lang="en-US" sz="4100" b="1" kern="1200" cap="none" spc="-75" baseline="0" dirty="0" smtClean="0">
                <a:ln w="3175">
                  <a:noFill/>
                </a:ln>
                <a:solidFill>
                  <a:schemeClr val="tx1">
                    <a:alpha val="99000"/>
                  </a:schemeClr>
                </a:solidFill>
                <a:effectLst/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en-US" dirty="0" smtClean="0"/>
              <a:t>Demo</a:t>
            </a:r>
          </a:p>
        </p:txBody>
      </p:sp>
      <p:sp useBgFill="1">
        <p:nvSpPr>
          <p:cNvPr id="9" name="Left Mask"/>
          <p:cNvSpPr/>
          <p:nvPr userDrawn="1"/>
        </p:nvSpPr>
        <p:spPr bwMode="auto">
          <a:xfrm>
            <a:off x="-1" y="1514476"/>
            <a:ext cx="3008303" cy="1499616"/>
          </a:xfrm>
          <a:prstGeom prst="rect">
            <a:avLst/>
          </a:prstGeom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47" tIns="34274" rIns="68547" bIns="3427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85289"/>
            <a:endParaRPr lang="en-US" sz="1700" dirty="0">
              <a:solidFill>
                <a:srgbClr val="FFFFFF">
                  <a:lumMod val="20000"/>
                  <a:lumOff val="80000"/>
                  <a:alpha val="99000"/>
                </a:srgbClr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35109" y="5181616"/>
            <a:ext cx="4959201" cy="461665"/>
          </a:xfrm>
        </p:spPr>
        <p:txBody>
          <a:bodyPr>
            <a:noAutofit/>
          </a:bodyPr>
          <a:lstStyle>
            <a:lvl1pPr marL="0" indent="0" algn="l" defTabSz="685487" rtl="0" eaLnBrk="1" latinLnBrk="0" hangingPunct="1">
              <a:lnSpc>
                <a:spcPct val="90000"/>
              </a:lnSpc>
              <a:spcBef>
                <a:spcPts val="0"/>
              </a:spcBef>
              <a:buSzPct val="105000"/>
              <a:buFontTx/>
              <a:buNone/>
              <a:defRPr lang="en-US" sz="1200" kern="1200" dirty="0">
                <a:solidFill>
                  <a:schemeClr val="bg1">
                    <a:alpha val="99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3427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4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2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09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37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645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3992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19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0" name="Circle Arrow"/>
          <p:cNvSpPr>
            <a:spLocks noEditPoints="1"/>
          </p:cNvSpPr>
          <p:nvPr userDrawn="1"/>
        </p:nvSpPr>
        <p:spPr bwMode="auto">
          <a:xfrm rot="5400000">
            <a:off x="7358033" y="1978146"/>
            <a:ext cx="841375" cy="631196"/>
          </a:xfrm>
          <a:custGeom>
            <a:avLst/>
            <a:gdLst>
              <a:gd name="T0" fmla="*/ 112 w 224"/>
              <a:gd name="T1" fmla="*/ 0 h 224"/>
              <a:gd name="T2" fmla="*/ 0 w 224"/>
              <a:gd name="T3" fmla="*/ 112 h 224"/>
              <a:gd name="T4" fmla="*/ 112 w 224"/>
              <a:gd name="T5" fmla="*/ 224 h 224"/>
              <a:gd name="T6" fmla="*/ 224 w 224"/>
              <a:gd name="T7" fmla="*/ 112 h 224"/>
              <a:gd name="T8" fmla="*/ 112 w 224"/>
              <a:gd name="T9" fmla="*/ 0 h 224"/>
              <a:gd name="T10" fmla="*/ 112 w 224"/>
              <a:gd name="T11" fmla="*/ 216 h 224"/>
              <a:gd name="T12" fmla="*/ 8 w 224"/>
              <a:gd name="T13" fmla="*/ 112 h 224"/>
              <a:gd name="T14" fmla="*/ 112 w 224"/>
              <a:gd name="T15" fmla="*/ 8 h 224"/>
              <a:gd name="T16" fmla="*/ 216 w 224"/>
              <a:gd name="T17" fmla="*/ 112 h 224"/>
              <a:gd name="T18" fmla="*/ 112 w 224"/>
              <a:gd name="T19" fmla="*/ 216 h 224"/>
              <a:gd name="T20" fmla="*/ 161 w 224"/>
              <a:gd name="T21" fmla="*/ 94 h 224"/>
              <a:gd name="T22" fmla="*/ 169 w 224"/>
              <a:gd name="T23" fmla="*/ 94 h 224"/>
              <a:gd name="T24" fmla="*/ 169 w 224"/>
              <a:gd name="T25" fmla="*/ 166 h 224"/>
              <a:gd name="T26" fmla="*/ 165 w 224"/>
              <a:gd name="T27" fmla="*/ 170 h 224"/>
              <a:gd name="T28" fmla="*/ 93 w 224"/>
              <a:gd name="T29" fmla="*/ 170 h 224"/>
              <a:gd name="T30" fmla="*/ 93 w 224"/>
              <a:gd name="T31" fmla="*/ 162 h 224"/>
              <a:gd name="T32" fmla="*/ 156 w 224"/>
              <a:gd name="T33" fmla="*/ 162 h 224"/>
              <a:gd name="T34" fmla="*/ 58 w 224"/>
              <a:gd name="T35" fmla="*/ 65 h 224"/>
              <a:gd name="T36" fmla="*/ 64 w 224"/>
              <a:gd name="T37" fmla="*/ 59 h 224"/>
              <a:gd name="T38" fmla="*/ 161 w 224"/>
              <a:gd name="T39" fmla="*/ 156 h 224"/>
              <a:gd name="T40" fmla="*/ 161 w 224"/>
              <a:gd name="T41" fmla="*/ 94 h 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24" h="224">
                <a:moveTo>
                  <a:pt x="112" y="0"/>
                </a:moveTo>
                <a:cubicBezTo>
                  <a:pt x="50" y="0"/>
                  <a:pt x="0" y="50"/>
                  <a:pt x="0" y="112"/>
                </a:cubicBezTo>
                <a:cubicBezTo>
                  <a:pt x="0" y="174"/>
                  <a:pt x="50" y="224"/>
                  <a:pt x="112" y="224"/>
                </a:cubicBezTo>
                <a:cubicBezTo>
                  <a:pt x="173" y="224"/>
                  <a:pt x="224" y="174"/>
                  <a:pt x="224" y="112"/>
                </a:cubicBezTo>
                <a:cubicBezTo>
                  <a:pt x="224" y="50"/>
                  <a:pt x="173" y="0"/>
                  <a:pt x="112" y="0"/>
                </a:cubicBezTo>
                <a:close/>
                <a:moveTo>
                  <a:pt x="112" y="216"/>
                </a:moveTo>
                <a:cubicBezTo>
                  <a:pt x="54" y="216"/>
                  <a:pt x="8" y="169"/>
                  <a:pt x="8" y="112"/>
                </a:cubicBezTo>
                <a:cubicBezTo>
                  <a:pt x="8" y="54"/>
                  <a:pt x="54" y="8"/>
                  <a:pt x="112" y="8"/>
                </a:cubicBezTo>
                <a:cubicBezTo>
                  <a:pt x="169" y="8"/>
                  <a:pt x="216" y="54"/>
                  <a:pt x="216" y="112"/>
                </a:cubicBezTo>
                <a:cubicBezTo>
                  <a:pt x="216" y="169"/>
                  <a:pt x="169" y="216"/>
                  <a:pt x="112" y="216"/>
                </a:cubicBezTo>
                <a:close/>
                <a:moveTo>
                  <a:pt x="161" y="94"/>
                </a:moveTo>
                <a:cubicBezTo>
                  <a:pt x="169" y="94"/>
                  <a:pt x="169" y="94"/>
                  <a:pt x="169" y="94"/>
                </a:cubicBezTo>
                <a:cubicBezTo>
                  <a:pt x="169" y="166"/>
                  <a:pt x="169" y="166"/>
                  <a:pt x="169" y="166"/>
                </a:cubicBezTo>
                <a:cubicBezTo>
                  <a:pt x="169" y="168"/>
                  <a:pt x="168" y="170"/>
                  <a:pt x="165" y="170"/>
                </a:cubicBezTo>
                <a:cubicBezTo>
                  <a:pt x="93" y="170"/>
                  <a:pt x="93" y="170"/>
                  <a:pt x="93" y="170"/>
                </a:cubicBezTo>
                <a:cubicBezTo>
                  <a:pt x="93" y="162"/>
                  <a:pt x="93" y="162"/>
                  <a:pt x="93" y="162"/>
                </a:cubicBezTo>
                <a:cubicBezTo>
                  <a:pt x="156" y="162"/>
                  <a:pt x="156" y="162"/>
                  <a:pt x="156" y="162"/>
                </a:cubicBezTo>
                <a:cubicBezTo>
                  <a:pt x="58" y="65"/>
                  <a:pt x="58" y="65"/>
                  <a:pt x="58" y="65"/>
                </a:cubicBezTo>
                <a:cubicBezTo>
                  <a:pt x="64" y="59"/>
                  <a:pt x="64" y="59"/>
                  <a:pt x="64" y="59"/>
                </a:cubicBezTo>
                <a:cubicBezTo>
                  <a:pt x="161" y="156"/>
                  <a:pt x="161" y="156"/>
                  <a:pt x="161" y="156"/>
                </a:cubicBezTo>
                <a:lnTo>
                  <a:pt x="161" y="94"/>
                </a:lnTo>
                <a:close/>
              </a:path>
            </a:pathLst>
          </a:custGeom>
          <a:solidFill>
            <a:schemeClr val="tx1">
              <a:lumMod val="20000"/>
              <a:lumOff val="80000"/>
            </a:schemeClr>
          </a:solidFill>
          <a:ln>
            <a:noFill/>
          </a:ln>
        </p:spPr>
        <p:txBody>
          <a:bodyPr vert="horz" wrap="square" lIns="68550" tIns="34276" rIns="68550" bIns="34276" numCol="1" anchor="t" anchorCtr="0" compatLnSpc="1">
            <a:prstTxWarp prst="textNoShape">
              <a:avLst/>
            </a:prstTxWarp>
          </a:bodyPr>
          <a:lstStyle/>
          <a:p>
            <a:pPr defTabSz="685487"/>
            <a:endParaRPr lang="en-US" sz="1400" dirty="0">
              <a:solidFill>
                <a:srgbClr val="FFFFFF"/>
              </a:solidFill>
            </a:endParaRPr>
          </a:p>
        </p:txBody>
      </p:sp>
      <p:sp>
        <p:nvSpPr>
          <p:cNvPr id="11" name="TechEd Tile"/>
          <p:cNvSpPr/>
          <p:nvPr userDrawn="1"/>
        </p:nvSpPr>
        <p:spPr bwMode="auto">
          <a:xfrm>
            <a:off x="766754" y="1514475"/>
            <a:ext cx="2119674" cy="1499616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68547" tIns="34274" rIns="68547" bIns="34274" numCol="1" rtlCol="0" anchor="ctr" anchorCtr="0" compatLnSpc="1">
            <a:prstTxWarp prst="textNoShape">
              <a:avLst/>
            </a:prstTxWarp>
          </a:bodyPr>
          <a:lstStyle/>
          <a:p>
            <a:pPr algn="ctr" defTabSz="685289"/>
            <a:endParaRPr lang="en-US" sz="1700" dirty="0">
              <a:solidFill>
                <a:srgbClr val="FFFFFF">
                  <a:lumMod val="20000"/>
                  <a:lumOff val="80000"/>
                  <a:alpha val="99000"/>
                </a:srgbClr>
              </a:solidFill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12" name="TechEd Logo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530"/>
          <a:stretch/>
        </p:blipFill>
        <p:spPr bwMode="auto">
          <a:xfrm>
            <a:off x="1051262" y="1742495"/>
            <a:ext cx="1550658" cy="10435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 useBgFill="1">
        <p:nvSpPr>
          <p:cNvPr id="13" name="Top Mask"/>
          <p:cNvSpPr/>
          <p:nvPr userDrawn="1"/>
        </p:nvSpPr>
        <p:spPr bwMode="auto">
          <a:xfrm>
            <a:off x="1" y="1"/>
            <a:ext cx="9144000" cy="1514475"/>
          </a:xfrm>
          <a:prstGeom prst="rect">
            <a:avLst/>
          </a:prstGeom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47" tIns="34274" rIns="68547" bIns="3427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85289"/>
            <a:endParaRPr lang="en-US" sz="1700" dirty="0">
              <a:solidFill>
                <a:srgbClr val="FFFFFF">
                  <a:lumMod val="20000"/>
                  <a:lumOff val="80000"/>
                  <a:alpha val="99000"/>
                </a:srgbClr>
              </a:solidFill>
              <a:ea typeface="Segoe UI" pitchFamily="34" charset="0"/>
              <a:cs typeface="Segoe UI" pitchFamily="34" charset="0"/>
            </a:endParaRPr>
          </a:p>
        </p:txBody>
      </p:sp>
      <p:sp useBgFill="1">
        <p:nvSpPr>
          <p:cNvPr id="14" name="Right Mask"/>
          <p:cNvSpPr/>
          <p:nvPr userDrawn="1"/>
        </p:nvSpPr>
        <p:spPr bwMode="auto">
          <a:xfrm>
            <a:off x="8381813" y="1630819"/>
            <a:ext cx="762199" cy="4154983"/>
          </a:xfrm>
          <a:prstGeom prst="rect">
            <a:avLst/>
          </a:prstGeom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47" tIns="34274" rIns="68547" bIns="3427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85289"/>
            <a:endParaRPr lang="en-US" sz="1700" dirty="0">
              <a:solidFill>
                <a:srgbClr val="FFFFFF">
                  <a:lumMod val="20000"/>
                  <a:lumOff val="80000"/>
                  <a:alpha val="99000"/>
                </a:srgbClr>
              </a:solidFill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4" name="Demo Tile"/>
          <p:cNvGrpSpPr/>
          <p:nvPr userDrawn="1"/>
        </p:nvGrpSpPr>
        <p:grpSpPr>
          <a:xfrm>
            <a:off x="763410" y="3187887"/>
            <a:ext cx="2120991" cy="2827252"/>
            <a:chOff x="1022073" y="-1135906"/>
            <a:chExt cx="2827252" cy="2827252"/>
          </a:xfrm>
        </p:grpSpPr>
        <p:sp>
          <p:nvSpPr>
            <p:cNvPr id="17" name="Rectangle 16"/>
            <p:cNvSpPr/>
            <p:nvPr/>
          </p:nvSpPr>
          <p:spPr bwMode="auto">
            <a:xfrm>
              <a:off x="1022073" y="-1135906"/>
              <a:ext cx="2827252" cy="2827252"/>
            </a:xfrm>
            <a:prstGeom prst="rect">
              <a:avLst/>
            </a:prstGeom>
            <a:solidFill>
              <a:schemeClr val="accent6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91436" tIns="45718" rIns="91436" bIns="45718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685289"/>
              <a:endParaRPr lang="en-US" sz="1700" dirty="0">
                <a:solidFill>
                  <a:srgbClr val="FFFFFF">
                    <a:lumMod val="20000"/>
                    <a:lumOff val="80000"/>
                    <a:alpha val="99000"/>
                  </a:srgbClr>
                </a:solidFill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18" name="Light bulb Icon"/>
            <p:cNvSpPr>
              <a:spLocks noEditPoints="1"/>
            </p:cNvSpPr>
            <p:nvPr/>
          </p:nvSpPr>
          <p:spPr bwMode="auto">
            <a:xfrm>
              <a:off x="1945077" y="-620805"/>
              <a:ext cx="979488" cy="1797050"/>
            </a:xfrm>
            <a:custGeom>
              <a:avLst/>
              <a:gdLst>
                <a:gd name="T0" fmla="*/ 18 w 122"/>
                <a:gd name="T1" fmla="*/ 137 h 224"/>
                <a:gd name="T2" fmla="*/ 105 w 122"/>
                <a:gd name="T3" fmla="*/ 22 h 224"/>
                <a:gd name="T4" fmla="*/ 119 w 122"/>
                <a:gd name="T5" fmla="*/ 29 h 224"/>
                <a:gd name="T6" fmla="*/ 119 w 122"/>
                <a:gd name="T7" fmla="*/ 41 h 224"/>
                <a:gd name="T8" fmla="*/ 17 w 122"/>
                <a:gd name="T9" fmla="*/ 75 h 224"/>
                <a:gd name="T10" fmla="*/ 14 w 122"/>
                <a:gd name="T11" fmla="*/ 76 h 224"/>
                <a:gd name="T12" fmla="*/ 2 w 122"/>
                <a:gd name="T13" fmla="*/ 64 h 224"/>
                <a:gd name="T14" fmla="*/ 10 w 122"/>
                <a:gd name="T15" fmla="*/ 50 h 224"/>
                <a:gd name="T16" fmla="*/ 8 w 122"/>
                <a:gd name="T17" fmla="*/ 58 h 224"/>
                <a:gd name="T18" fmla="*/ 9 w 122"/>
                <a:gd name="T19" fmla="*/ 66 h 224"/>
                <a:gd name="T20" fmla="*/ 14 w 122"/>
                <a:gd name="T21" fmla="*/ 70 h 224"/>
                <a:gd name="T22" fmla="*/ 111 w 122"/>
                <a:gd name="T23" fmla="*/ 41 h 224"/>
                <a:gd name="T24" fmla="*/ 115 w 122"/>
                <a:gd name="T25" fmla="*/ 35 h 224"/>
                <a:gd name="T26" fmla="*/ 108 w 122"/>
                <a:gd name="T27" fmla="*/ 27 h 224"/>
                <a:gd name="T28" fmla="*/ 12 w 122"/>
                <a:gd name="T29" fmla="*/ 56 h 224"/>
                <a:gd name="T30" fmla="*/ 10 w 122"/>
                <a:gd name="T31" fmla="*/ 16 h 224"/>
                <a:gd name="T32" fmla="*/ 73 w 122"/>
                <a:gd name="T33" fmla="*/ 9 h 224"/>
                <a:gd name="T34" fmla="*/ 67 w 122"/>
                <a:gd name="T35" fmla="*/ 27 h 224"/>
                <a:gd name="T36" fmla="*/ 14 w 122"/>
                <a:gd name="T37" fmla="*/ 42 h 224"/>
                <a:gd name="T38" fmla="*/ 2 w 122"/>
                <a:gd name="T39" fmla="*/ 31 h 224"/>
                <a:gd name="T40" fmla="*/ 9 w 122"/>
                <a:gd name="T41" fmla="*/ 32 h 224"/>
                <a:gd name="T42" fmla="*/ 16 w 122"/>
                <a:gd name="T43" fmla="*/ 36 h 224"/>
                <a:gd name="T44" fmla="*/ 69 w 122"/>
                <a:gd name="T45" fmla="*/ 14 h 224"/>
                <a:gd name="T46" fmla="*/ 63 w 122"/>
                <a:gd name="T47" fmla="*/ 7 h 224"/>
                <a:gd name="T48" fmla="*/ 12 w 122"/>
                <a:gd name="T49" fmla="*/ 22 h 224"/>
                <a:gd name="T50" fmla="*/ 113 w 122"/>
                <a:gd name="T51" fmla="*/ 114 h 224"/>
                <a:gd name="T52" fmla="*/ 99 w 122"/>
                <a:gd name="T53" fmla="*/ 124 h 224"/>
                <a:gd name="T54" fmla="*/ 110 w 122"/>
                <a:gd name="T55" fmla="*/ 137 h 224"/>
                <a:gd name="T56" fmla="*/ 87 w 122"/>
                <a:gd name="T57" fmla="*/ 208 h 224"/>
                <a:gd name="T58" fmla="*/ 74 w 122"/>
                <a:gd name="T59" fmla="*/ 224 h 224"/>
                <a:gd name="T60" fmla="*/ 41 w 122"/>
                <a:gd name="T61" fmla="*/ 213 h 224"/>
                <a:gd name="T62" fmla="*/ 18 w 122"/>
                <a:gd name="T63" fmla="*/ 187 h 224"/>
                <a:gd name="T64" fmla="*/ 29 w 122"/>
                <a:gd name="T65" fmla="*/ 137 h 224"/>
                <a:gd name="T66" fmla="*/ 23 w 122"/>
                <a:gd name="T67" fmla="*/ 113 h 224"/>
                <a:gd name="T68" fmla="*/ 10 w 122"/>
                <a:gd name="T69" fmla="*/ 109 h 224"/>
                <a:gd name="T70" fmla="*/ 2 w 122"/>
                <a:gd name="T71" fmla="*/ 98 h 224"/>
                <a:gd name="T72" fmla="*/ 3 w 122"/>
                <a:gd name="T73" fmla="*/ 89 h 224"/>
                <a:gd name="T74" fmla="*/ 105 w 122"/>
                <a:gd name="T75" fmla="*/ 55 h 224"/>
                <a:gd name="T76" fmla="*/ 120 w 122"/>
                <a:gd name="T77" fmla="*/ 66 h 224"/>
                <a:gd name="T78" fmla="*/ 113 w 122"/>
                <a:gd name="T79" fmla="*/ 81 h 224"/>
                <a:gd name="T80" fmla="*/ 56 w 122"/>
                <a:gd name="T81" fmla="*/ 105 h 224"/>
                <a:gd name="T82" fmla="*/ 72 w 122"/>
                <a:gd name="T83" fmla="*/ 137 h 224"/>
                <a:gd name="T84" fmla="*/ 82 w 122"/>
                <a:gd name="T85" fmla="*/ 95 h 224"/>
                <a:gd name="T86" fmla="*/ 119 w 122"/>
                <a:gd name="T87" fmla="*/ 96 h 224"/>
                <a:gd name="T88" fmla="*/ 113 w 122"/>
                <a:gd name="T89" fmla="*/ 114 h 224"/>
                <a:gd name="T90" fmla="*/ 111 w 122"/>
                <a:gd name="T91" fmla="*/ 75 h 224"/>
                <a:gd name="T92" fmla="*/ 115 w 122"/>
                <a:gd name="T93" fmla="*/ 68 h 224"/>
                <a:gd name="T94" fmla="*/ 108 w 122"/>
                <a:gd name="T95" fmla="*/ 61 h 224"/>
                <a:gd name="T96" fmla="*/ 25 w 122"/>
                <a:gd name="T97" fmla="*/ 86 h 224"/>
                <a:gd name="T98" fmla="*/ 12 w 122"/>
                <a:gd name="T99" fmla="*/ 89 h 224"/>
                <a:gd name="T100" fmla="*/ 8 w 122"/>
                <a:gd name="T101" fmla="*/ 92 h 224"/>
                <a:gd name="T102" fmla="*/ 8 w 122"/>
                <a:gd name="T103" fmla="*/ 96 h 224"/>
                <a:gd name="T104" fmla="*/ 12 w 122"/>
                <a:gd name="T105" fmla="*/ 103 h 224"/>
                <a:gd name="T106" fmla="*/ 25 w 122"/>
                <a:gd name="T107" fmla="*/ 107 h 224"/>
                <a:gd name="T108" fmla="*/ 35 w 122"/>
                <a:gd name="T109" fmla="*/ 120 h 224"/>
                <a:gd name="T110" fmla="*/ 50 w 122"/>
                <a:gd name="T111" fmla="*/ 137 h 224"/>
                <a:gd name="T112" fmla="*/ 48 w 122"/>
                <a:gd name="T113" fmla="*/ 100 h 224"/>
                <a:gd name="T114" fmla="*/ 49 w 122"/>
                <a:gd name="T115" fmla="*/ 93 h 224"/>
                <a:gd name="T116" fmla="*/ 113 w 122"/>
                <a:gd name="T117" fmla="*/ 98 h 224"/>
                <a:gd name="T118" fmla="*/ 84 w 122"/>
                <a:gd name="T119" fmla="*/ 101 h 224"/>
                <a:gd name="T120" fmla="*/ 78 w 122"/>
                <a:gd name="T121" fmla="*/ 137 h 224"/>
                <a:gd name="T122" fmla="*/ 93 w 122"/>
                <a:gd name="T123" fmla="*/ 124 h 224"/>
                <a:gd name="T124" fmla="*/ 111 w 122"/>
                <a:gd name="T125" fmla="*/ 108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2" h="224">
                  <a:moveTo>
                    <a:pt x="18" y="137"/>
                  </a:moveTo>
                  <a:cubicBezTo>
                    <a:pt x="18" y="137"/>
                    <a:pt x="18" y="137"/>
                    <a:pt x="18" y="137"/>
                  </a:cubicBezTo>
                  <a:moveTo>
                    <a:pt x="10" y="50"/>
                  </a:moveTo>
                  <a:cubicBezTo>
                    <a:pt x="105" y="22"/>
                    <a:pt x="105" y="22"/>
                    <a:pt x="105" y="22"/>
                  </a:cubicBezTo>
                  <a:cubicBezTo>
                    <a:pt x="106" y="21"/>
                    <a:pt x="107" y="21"/>
                    <a:pt x="108" y="21"/>
                  </a:cubicBezTo>
                  <a:cubicBezTo>
                    <a:pt x="113" y="21"/>
                    <a:pt x="118" y="24"/>
                    <a:pt x="119" y="29"/>
                  </a:cubicBezTo>
                  <a:cubicBezTo>
                    <a:pt x="120" y="33"/>
                    <a:pt x="120" y="33"/>
                    <a:pt x="120" y="33"/>
                  </a:cubicBezTo>
                  <a:cubicBezTo>
                    <a:pt x="121" y="36"/>
                    <a:pt x="121" y="39"/>
                    <a:pt x="119" y="41"/>
                  </a:cubicBezTo>
                  <a:cubicBezTo>
                    <a:pt x="118" y="44"/>
                    <a:pt x="116" y="46"/>
                    <a:pt x="113" y="47"/>
                  </a:cubicBezTo>
                  <a:cubicBezTo>
                    <a:pt x="17" y="75"/>
                    <a:pt x="17" y="75"/>
                    <a:pt x="17" y="75"/>
                  </a:cubicBezTo>
                  <a:cubicBezTo>
                    <a:pt x="16" y="76"/>
                    <a:pt x="15" y="76"/>
                    <a:pt x="14" y="76"/>
                  </a:cubicBezTo>
                  <a:cubicBezTo>
                    <a:pt x="14" y="76"/>
                    <a:pt x="14" y="76"/>
                    <a:pt x="14" y="76"/>
                  </a:cubicBezTo>
                  <a:cubicBezTo>
                    <a:pt x="9" y="76"/>
                    <a:pt x="5" y="73"/>
                    <a:pt x="3" y="68"/>
                  </a:cubicBezTo>
                  <a:cubicBezTo>
                    <a:pt x="2" y="64"/>
                    <a:pt x="2" y="64"/>
                    <a:pt x="2" y="64"/>
                  </a:cubicBezTo>
                  <a:cubicBezTo>
                    <a:pt x="1" y="61"/>
                    <a:pt x="2" y="58"/>
                    <a:pt x="3" y="56"/>
                  </a:cubicBezTo>
                  <a:cubicBezTo>
                    <a:pt x="5" y="53"/>
                    <a:pt x="7" y="51"/>
                    <a:pt x="10" y="50"/>
                  </a:cubicBezTo>
                  <a:close/>
                  <a:moveTo>
                    <a:pt x="12" y="56"/>
                  </a:moveTo>
                  <a:cubicBezTo>
                    <a:pt x="10" y="56"/>
                    <a:pt x="9" y="57"/>
                    <a:pt x="8" y="58"/>
                  </a:cubicBezTo>
                  <a:cubicBezTo>
                    <a:pt x="8" y="60"/>
                    <a:pt x="8" y="61"/>
                    <a:pt x="8" y="62"/>
                  </a:cubicBezTo>
                  <a:cubicBezTo>
                    <a:pt x="9" y="66"/>
                    <a:pt x="9" y="66"/>
                    <a:pt x="9" y="66"/>
                  </a:cubicBezTo>
                  <a:cubicBezTo>
                    <a:pt x="10" y="68"/>
                    <a:pt x="12" y="70"/>
                    <a:pt x="14" y="70"/>
                  </a:cubicBezTo>
                  <a:cubicBezTo>
                    <a:pt x="14" y="70"/>
                    <a:pt x="14" y="70"/>
                    <a:pt x="14" y="70"/>
                  </a:cubicBezTo>
                  <a:cubicBezTo>
                    <a:pt x="15" y="70"/>
                    <a:pt x="15" y="70"/>
                    <a:pt x="16" y="70"/>
                  </a:cubicBezTo>
                  <a:cubicBezTo>
                    <a:pt x="111" y="41"/>
                    <a:pt x="111" y="41"/>
                    <a:pt x="111" y="41"/>
                  </a:cubicBezTo>
                  <a:cubicBezTo>
                    <a:pt x="112" y="41"/>
                    <a:pt x="113" y="40"/>
                    <a:pt x="114" y="39"/>
                  </a:cubicBezTo>
                  <a:cubicBezTo>
                    <a:pt x="115" y="37"/>
                    <a:pt x="115" y="36"/>
                    <a:pt x="115" y="35"/>
                  </a:cubicBezTo>
                  <a:cubicBezTo>
                    <a:pt x="113" y="31"/>
                    <a:pt x="113" y="31"/>
                    <a:pt x="113" y="31"/>
                  </a:cubicBezTo>
                  <a:cubicBezTo>
                    <a:pt x="113" y="29"/>
                    <a:pt x="111" y="27"/>
                    <a:pt x="108" y="27"/>
                  </a:cubicBezTo>
                  <a:cubicBezTo>
                    <a:pt x="108" y="27"/>
                    <a:pt x="107" y="27"/>
                    <a:pt x="107" y="27"/>
                  </a:cubicBezTo>
                  <a:lnTo>
                    <a:pt x="12" y="56"/>
                  </a:lnTo>
                  <a:close/>
                  <a:moveTo>
                    <a:pt x="2" y="31"/>
                  </a:moveTo>
                  <a:cubicBezTo>
                    <a:pt x="0" y="25"/>
                    <a:pt x="4" y="18"/>
                    <a:pt x="10" y="16"/>
                  </a:cubicBezTo>
                  <a:cubicBezTo>
                    <a:pt x="59" y="1"/>
                    <a:pt x="59" y="1"/>
                    <a:pt x="59" y="1"/>
                  </a:cubicBezTo>
                  <a:cubicBezTo>
                    <a:pt x="65" y="0"/>
                    <a:pt x="72" y="3"/>
                    <a:pt x="73" y="9"/>
                  </a:cubicBezTo>
                  <a:cubicBezTo>
                    <a:pt x="75" y="12"/>
                    <a:pt x="75" y="12"/>
                    <a:pt x="75" y="12"/>
                  </a:cubicBezTo>
                  <a:cubicBezTo>
                    <a:pt x="76" y="18"/>
                    <a:pt x="73" y="25"/>
                    <a:pt x="67" y="27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16" y="42"/>
                    <a:pt x="15" y="42"/>
                    <a:pt x="14" y="42"/>
                  </a:cubicBezTo>
                  <a:cubicBezTo>
                    <a:pt x="9" y="42"/>
                    <a:pt x="5" y="39"/>
                    <a:pt x="3" y="34"/>
                  </a:cubicBezTo>
                  <a:lnTo>
                    <a:pt x="2" y="31"/>
                  </a:lnTo>
                  <a:close/>
                  <a:moveTo>
                    <a:pt x="8" y="29"/>
                  </a:moveTo>
                  <a:cubicBezTo>
                    <a:pt x="9" y="32"/>
                    <a:pt x="9" y="32"/>
                    <a:pt x="9" y="32"/>
                  </a:cubicBezTo>
                  <a:cubicBezTo>
                    <a:pt x="10" y="35"/>
                    <a:pt x="12" y="36"/>
                    <a:pt x="14" y="36"/>
                  </a:cubicBezTo>
                  <a:cubicBezTo>
                    <a:pt x="15" y="36"/>
                    <a:pt x="15" y="36"/>
                    <a:pt x="16" y="36"/>
                  </a:cubicBezTo>
                  <a:cubicBezTo>
                    <a:pt x="65" y="21"/>
                    <a:pt x="65" y="21"/>
                    <a:pt x="65" y="21"/>
                  </a:cubicBezTo>
                  <a:cubicBezTo>
                    <a:pt x="68" y="20"/>
                    <a:pt x="70" y="17"/>
                    <a:pt x="69" y="14"/>
                  </a:cubicBezTo>
                  <a:cubicBezTo>
                    <a:pt x="68" y="11"/>
                    <a:pt x="68" y="11"/>
                    <a:pt x="68" y="11"/>
                  </a:cubicBezTo>
                  <a:cubicBezTo>
                    <a:pt x="67" y="8"/>
                    <a:pt x="65" y="7"/>
                    <a:pt x="63" y="7"/>
                  </a:cubicBezTo>
                  <a:cubicBezTo>
                    <a:pt x="62" y="7"/>
                    <a:pt x="62" y="7"/>
                    <a:pt x="61" y="7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9" y="23"/>
                    <a:pt x="7" y="26"/>
                    <a:pt x="8" y="29"/>
                  </a:cubicBezTo>
                  <a:close/>
                  <a:moveTo>
                    <a:pt x="113" y="114"/>
                  </a:moveTo>
                  <a:cubicBezTo>
                    <a:pt x="105" y="116"/>
                    <a:pt x="105" y="116"/>
                    <a:pt x="105" y="116"/>
                  </a:cubicBezTo>
                  <a:cubicBezTo>
                    <a:pt x="102" y="117"/>
                    <a:pt x="99" y="121"/>
                    <a:pt x="99" y="124"/>
                  </a:cubicBezTo>
                  <a:cubicBezTo>
                    <a:pt x="99" y="137"/>
                    <a:pt x="99" y="137"/>
                    <a:pt x="99" y="137"/>
                  </a:cubicBezTo>
                  <a:cubicBezTo>
                    <a:pt x="110" y="137"/>
                    <a:pt x="110" y="137"/>
                    <a:pt x="110" y="137"/>
                  </a:cubicBezTo>
                  <a:cubicBezTo>
                    <a:pt x="110" y="187"/>
                    <a:pt x="110" y="187"/>
                    <a:pt x="110" y="187"/>
                  </a:cubicBezTo>
                  <a:cubicBezTo>
                    <a:pt x="110" y="198"/>
                    <a:pt x="100" y="207"/>
                    <a:pt x="87" y="208"/>
                  </a:cubicBezTo>
                  <a:cubicBezTo>
                    <a:pt x="87" y="213"/>
                    <a:pt x="87" y="213"/>
                    <a:pt x="87" y="213"/>
                  </a:cubicBezTo>
                  <a:cubicBezTo>
                    <a:pt x="87" y="219"/>
                    <a:pt x="81" y="224"/>
                    <a:pt x="74" y="224"/>
                  </a:cubicBezTo>
                  <a:cubicBezTo>
                    <a:pt x="54" y="224"/>
                    <a:pt x="54" y="224"/>
                    <a:pt x="54" y="224"/>
                  </a:cubicBezTo>
                  <a:cubicBezTo>
                    <a:pt x="47" y="224"/>
                    <a:pt x="41" y="219"/>
                    <a:pt x="41" y="213"/>
                  </a:cubicBezTo>
                  <a:cubicBezTo>
                    <a:pt x="41" y="208"/>
                    <a:pt x="41" y="208"/>
                    <a:pt x="41" y="208"/>
                  </a:cubicBezTo>
                  <a:cubicBezTo>
                    <a:pt x="28" y="207"/>
                    <a:pt x="18" y="198"/>
                    <a:pt x="18" y="187"/>
                  </a:cubicBezTo>
                  <a:cubicBezTo>
                    <a:pt x="18" y="137"/>
                    <a:pt x="18" y="137"/>
                    <a:pt x="18" y="137"/>
                  </a:cubicBezTo>
                  <a:cubicBezTo>
                    <a:pt x="29" y="137"/>
                    <a:pt x="29" y="137"/>
                    <a:pt x="29" y="137"/>
                  </a:cubicBezTo>
                  <a:cubicBezTo>
                    <a:pt x="29" y="120"/>
                    <a:pt x="29" y="120"/>
                    <a:pt x="29" y="120"/>
                  </a:cubicBezTo>
                  <a:cubicBezTo>
                    <a:pt x="29" y="117"/>
                    <a:pt x="26" y="113"/>
                    <a:pt x="23" y="113"/>
                  </a:cubicBezTo>
                  <a:cubicBezTo>
                    <a:pt x="12" y="109"/>
                    <a:pt x="12" y="109"/>
                    <a:pt x="12" y="109"/>
                  </a:cubicBezTo>
                  <a:cubicBezTo>
                    <a:pt x="10" y="109"/>
                    <a:pt x="10" y="109"/>
                    <a:pt x="10" y="109"/>
                  </a:cubicBezTo>
                  <a:cubicBezTo>
                    <a:pt x="7" y="108"/>
                    <a:pt x="4" y="105"/>
                    <a:pt x="3" y="102"/>
                  </a:cubicBezTo>
                  <a:cubicBezTo>
                    <a:pt x="2" y="98"/>
                    <a:pt x="2" y="98"/>
                    <a:pt x="2" y="98"/>
                  </a:cubicBezTo>
                  <a:cubicBezTo>
                    <a:pt x="2" y="97"/>
                    <a:pt x="2" y="97"/>
                    <a:pt x="2" y="96"/>
                  </a:cubicBezTo>
                  <a:cubicBezTo>
                    <a:pt x="2" y="94"/>
                    <a:pt x="2" y="91"/>
                    <a:pt x="3" y="89"/>
                  </a:cubicBezTo>
                  <a:cubicBezTo>
                    <a:pt x="5" y="87"/>
                    <a:pt x="7" y="85"/>
                    <a:pt x="10" y="84"/>
                  </a:cubicBezTo>
                  <a:cubicBezTo>
                    <a:pt x="105" y="55"/>
                    <a:pt x="105" y="55"/>
                    <a:pt x="105" y="55"/>
                  </a:cubicBezTo>
                  <a:cubicBezTo>
                    <a:pt x="111" y="54"/>
                    <a:pt x="118" y="57"/>
                    <a:pt x="119" y="63"/>
                  </a:cubicBezTo>
                  <a:cubicBezTo>
                    <a:pt x="120" y="66"/>
                    <a:pt x="120" y="66"/>
                    <a:pt x="120" y="66"/>
                  </a:cubicBezTo>
                  <a:cubicBezTo>
                    <a:pt x="121" y="69"/>
                    <a:pt x="121" y="72"/>
                    <a:pt x="119" y="75"/>
                  </a:cubicBezTo>
                  <a:cubicBezTo>
                    <a:pt x="118" y="78"/>
                    <a:pt x="116" y="80"/>
                    <a:pt x="113" y="81"/>
                  </a:cubicBezTo>
                  <a:cubicBezTo>
                    <a:pt x="54" y="98"/>
                    <a:pt x="54" y="98"/>
                    <a:pt x="54" y="98"/>
                  </a:cubicBezTo>
                  <a:cubicBezTo>
                    <a:pt x="55" y="100"/>
                    <a:pt x="56" y="103"/>
                    <a:pt x="56" y="105"/>
                  </a:cubicBezTo>
                  <a:cubicBezTo>
                    <a:pt x="56" y="137"/>
                    <a:pt x="56" y="137"/>
                    <a:pt x="56" y="137"/>
                  </a:cubicBezTo>
                  <a:cubicBezTo>
                    <a:pt x="72" y="137"/>
                    <a:pt x="72" y="137"/>
                    <a:pt x="72" y="137"/>
                  </a:cubicBezTo>
                  <a:cubicBezTo>
                    <a:pt x="72" y="109"/>
                    <a:pt x="72" y="109"/>
                    <a:pt x="72" y="109"/>
                  </a:cubicBezTo>
                  <a:cubicBezTo>
                    <a:pt x="72" y="103"/>
                    <a:pt x="77" y="97"/>
                    <a:pt x="82" y="95"/>
                  </a:cubicBezTo>
                  <a:cubicBezTo>
                    <a:pt x="105" y="89"/>
                    <a:pt x="105" y="89"/>
                    <a:pt x="105" y="89"/>
                  </a:cubicBezTo>
                  <a:cubicBezTo>
                    <a:pt x="111" y="87"/>
                    <a:pt x="118" y="91"/>
                    <a:pt x="119" y="96"/>
                  </a:cubicBezTo>
                  <a:cubicBezTo>
                    <a:pt x="120" y="100"/>
                    <a:pt x="120" y="100"/>
                    <a:pt x="120" y="100"/>
                  </a:cubicBezTo>
                  <a:cubicBezTo>
                    <a:pt x="122" y="106"/>
                    <a:pt x="119" y="112"/>
                    <a:pt x="113" y="114"/>
                  </a:cubicBezTo>
                  <a:close/>
                  <a:moveTo>
                    <a:pt x="49" y="93"/>
                  </a:moveTo>
                  <a:cubicBezTo>
                    <a:pt x="111" y="75"/>
                    <a:pt x="111" y="75"/>
                    <a:pt x="111" y="75"/>
                  </a:cubicBezTo>
                  <a:cubicBezTo>
                    <a:pt x="112" y="74"/>
                    <a:pt x="113" y="74"/>
                    <a:pt x="114" y="72"/>
                  </a:cubicBezTo>
                  <a:cubicBezTo>
                    <a:pt x="115" y="71"/>
                    <a:pt x="115" y="70"/>
                    <a:pt x="115" y="68"/>
                  </a:cubicBezTo>
                  <a:cubicBezTo>
                    <a:pt x="113" y="65"/>
                    <a:pt x="113" y="65"/>
                    <a:pt x="113" y="65"/>
                  </a:cubicBezTo>
                  <a:cubicBezTo>
                    <a:pt x="113" y="62"/>
                    <a:pt x="111" y="61"/>
                    <a:pt x="108" y="61"/>
                  </a:cubicBezTo>
                  <a:cubicBezTo>
                    <a:pt x="108" y="61"/>
                    <a:pt x="107" y="61"/>
                    <a:pt x="107" y="61"/>
                  </a:cubicBezTo>
                  <a:cubicBezTo>
                    <a:pt x="25" y="86"/>
                    <a:pt x="25" y="86"/>
                    <a:pt x="25" y="86"/>
                  </a:cubicBezTo>
                  <a:cubicBezTo>
                    <a:pt x="13" y="89"/>
                    <a:pt x="13" y="89"/>
                    <a:pt x="13" y="89"/>
                  </a:cubicBezTo>
                  <a:cubicBezTo>
                    <a:pt x="12" y="89"/>
                    <a:pt x="12" y="89"/>
                    <a:pt x="12" y="89"/>
                  </a:cubicBezTo>
                  <a:cubicBezTo>
                    <a:pt x="12" y="90"/>
                    <a:pt x="12" y="90"/>
                    <a:pt x="12" y="90"/>
                  </a:cubicBezTo>
                  <a:cubicBezTo>
                    <a:pt x="10" y="90"/>
                    <a:pt x="9" y="91"/>
                    <a:pt x="8" y="92"/>
                  </a:cubicBezTo>
                  <a:cubicBezTo>
                    <a:pt x="8" y="93"/>
                    <a:pt x="8" y="95"/>
                    <a:pt x="8" y="96"/>
                  </a:cubicBezTo>
                  <a:cubicBezTo>
                    <a:pt x="8" y="96"/>
                    <a:pt x="8" y="96"/>
                    <a:pt x="8" y="96"/>
                  </a:cubicBezTo>
                  <a:cubicBezTo>
                    <a:pt x="9" y="100"/>
                    <a:pt x="9" y="100"/>
                    <a:pt x="9" y="100"/>
                  </a:cubicBezTo>
                  <a:cubicBezTo>
                    <a:pt x="10" y="101"/>
                    <a:pt x="11" y="103"/>
                    <a:pt x="12" y="103"/>
                  </a:cubicBezTo>
                  <a:cubicBezTo>
                    <a:pt x="13" y="103"/>
                    <a:pt x="13" y="103"/>
                    <a:pt x="13" y="103"/>
                  </a:cubicBezTo>
                  <a:cubicBezTo>
                    <a:pt x="25" y="107"/>
                    <a:pt x="25" y="107"/>
                    <a:pt x="25" y="107"/>
                  </a:cubicBezTo>
                  <a:cubicBezTo>
                    <a:pt x="25" y="107"/>
                    <a:pt x="25" y="107"/>
                    <a:pt x="25" y="107"/>
                  </a:cubicBezTo>
                  <a:cubicBezTo>
                    <a:pt x="31" y="109"/>
                    <a:pt x="35" y="115"/>
                    <a:pt x="35" y="120"/>
                  </a:cubicBezTo>
                  <a:cubicBezTo>
                    <a:pt x="35" y="137"/>
                    <a:pt x="35" y="137"/>
                    <a:pt x="35" y="137"/>
                  </a:cubicBezTo>
                  <a:cubicBezTo>
                    <a:pt x="50" y="137"/>
                    <a:pt x="50" y="137"/>
                    <a:pt x="50" y="137"/>
                  </a:cubicBezTo>
                  <a:cubicBezTo>
                    <a:pt x="50" y="105"/>
                    <a:pt x="50" y="105"/>
                    <a:pt x="50" y="105"/>
                  </a:cubicBezTo>
                  <a:cubicBezTo>
                    <a:pt x="50" y="104"/>
                    <a:pt x="49" y="102"/>
                    <a:pt x="48" y="100"/>
                  </a:cubicBezTo>
                  <a:cubicBezTo>
                    <a:pt x="47" y="99"/>
                    <a:pt x="45" y="98"/>
                    <a:pt x="44" y="97"/>
                  </a:cubicBezTo>
                  <a:cubicBezTo>
                    <a:pt x="44" y="97"/>
                    <a:pt x="40" y="96"/>
                    <a:pt x="49" y="93"/>
                  </a:cubicBezTo>
                  <a:close/>
                  <a:moveTo>
                    <a:pt x="115" y="102"/>
                  </a:moveTo>
                  <a:cubicBezTo>
                    <a:pt x="113" y="98"/>
                    <a:pt x="113" y="98"/>
                    <a:pt x="113" y="98"/>
                  </a:cubicBezTo>
                  <a:cubicBezTo>
                    <a:pt x="113" y="95"/>
                    <a:pt x="110" y="94"/>
                    <a:pt x="107" y="95"/>
                  </a:cubicBezTo>
                  <a:cubicBezTo>
                    <a:pt x="84" y="101"/>
                    <a:pt x="84" y="101"/>
                    <a:pt x="84" y="101"/>
                  </a:cubicBezTo>
                  <a:cubicBezTo>
                    <a:pt x="81" y="102"/>
                    <a:pt x="78" y="106"/>
                    <a:pt x="78" y="109"/>
                  </a:cubicBezTo>
                  <a:cubicBezTo>
                    <a:pt x="78" y="137"/>
                    <a:pt x="78" y="137"/>
                    <a:pt x="78" y="137"/>
                  </a:cubicBezTo>
                  <a:cubicBezTo>
                    <a:pt x="93" y="137"/>
                    <a:pt x="93" y="137"/>
                    <a:pt x="93" y="137"/>
                  </a:cubicBezTo>
                  <a:cubicBezTo>
                    <a:pt x="93" y="124"/>
                    <a:pt x="93" y="124"/>
                    <a:pt x="93" y="124"/>
                  </a:cubicBezTo>
                  <a:cubicBezTo>
                    <a:pt x="93" y="118"/>
                    <a:pt x="97" y="112"/>
                    <a:pt x="103" y="111"/>
                  </a:cubicBezTo>
                  <a:cubicBezTo>
                    <a:pt x="111" y="108"/>
                    <a:pt x="111" y="108"/>
                    <a:pt x="111" y="108"/>
                  </a:cubicBezTo>
                  <a:cubicBezTo>
                    <a:pt x="114" y="108"/>
                    <a:pt x="115" y="105"/>
                    <a:pt x="115" y="10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487"/>
              <a:endParaRPr lang="en-US" sz="1400" dirty="0">
                <a:solidFill>
                  <a:srgbClr val="FFFFFF"/>
                </a:soli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35107" y="3187150"/>
            <a:ext cx="4959201" cy="1523495"/>
          </a:xfrm>
        </p:spPr>
        <p:txBody>
          <a:bodyPr anchor="ctr" anchorCtr="0">
            <a:noAutofit/>
          </a:bodyPr>
          <a:lstStyle>
            <a:lvl1pPr algn="l" defTabSz="68548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000" b="1" kern="1200" cap="none" spc="-75" baseline="0" dirty="0">
                <a:ln w="3175">
                  <a:noFill/>
                </a:ln>
                <a:solidFill>
                  <a:schemeClr val="accent6">
                    <a:alpha val="99000"/>
                  </a:schemeClr>
                </a:solidFill>
                <a:effectLst/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 useBgFill="1">
        <p:nvSpPr>
          <p:cNvPr id="15" name="Bottom Mask"/>
          <p:cNvSpPr/>
          <p:nvPr userDrawn="1"/>
        </p:nvSpPr>
        <p:spPr bwMode="auto">
          <a:xfrm>
            <a:off x="3008315" y="6010276"/>
            <a:ext cx="6135697" cy="847725"/>
          </a:xfrm>
          <a:prstGeom prst="rect">
            <a:avLst/>
          </a:prstGeom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47" tIns="34274" rIns="68547" bIns="3427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85289"/>
            <a:endParaRPr lang="en-US" sz="1700" dirty="0">
              <a:solidFill>
                <a:srgbClr val="FFFFFF">
                  <a:lumMod val="20000"/>
                  <a:lumOff val="80000"/>
                  <a:alpha val="99000"/>
                </a:srgbClr>
              </a:solidFill>
              <a:ea typeface="Segoe UI" pitchFamily="34" charset="0"/>
              <a:cs typeface="Segoe UI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Video, &quot;special&quot; slides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Tile"/>
          <p:cNvSpPr/>
          <p:nvPr userDrawn="1"/>
        </p:nvSpPr>
        <p:spPr bwMode="auto">
          <a:xfrm>
            <a:off x="3008303" y="3187137"/>
            <a:ext cx="5373500" cy="2823139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68547" tIns="34274" rIns="68547" bIns="34274" numCol="1" rtlCol="0" anchor="ctr" anchorCtr="0" compatLnSpc="1">
            <a:prstTxWarp prst="textNoShape">
              <a:avLst/>
            </a:prstTxWarp>
          </a:bodyPr>
          <a:lstStyle/>
          <a:p>
            <a:pPr algn="ctr" defTabSz="685289"/>
            <a:endParaRPr lang="en-US" sz="1700" dirty="0">
              <a:solidFill>
                <a:srgbClr val="FFFFFF">
                  <a:lumMod val="20000"/>
                  <a:lumOff val="80000"/>
                  <a:alpha val="99000"/>
                </a:srgbClr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Arrow Bar"/>
          <p:cNvSpPr/>
          <p:nvPr userDrawn="1"/>
        </p:nvSpPr>
        <p:spPr bwMode="auto">
          <a:xfrm>
            <a:off x="3008303" y="1514475"/>
            <a:ext cx="5373500" cy="1499616"/>
          </a:xfrm>
          <a:prstGeom prst="rect">
            <a:avLst/>
          </a:prstGeom>
          <a:solidFill>
            <a:schemeClr val="accent5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68547" tIns="34274" rIns="68547" bIns="34274" numCol="1" rtlCol="0" anchor="ctr" anchorCtr="0" compatLnSpc="1">
            <a:prstTxWarp prst="textNoShape">
              <a:avLst/>
            </a:prstTxWarp>
          </a:bodyPr>
          <a:lstStyle/>
          <a:p>
            <a:pPr algn="ctr" defTabSz="685289"/>
            <a:endParaRPr lang="en-US" sz="1700" dirty="0">
              <a:solidFill>
                <a:srgbClr val="FFFFFF">
                  <a:lumMod val="20000"/>
                  <a:lumOff val="80000"/>
                  <a:alpha val="99000"/>
                </a:srgbClr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3135105" y="1586587"/>
            <a:ext cx="4163390" cy="1378644"/>
          </a:xfrm>
        </p:spPr>
        <p:txBody>
          <a:bodyPr anchor="ctr" anchorCtr="0">
            <a:noAutofit/>
            <a:scene3d>
              <a:camera prst="orthographicFront"/>
              <a:lightRig rig="flat" dir="t"/>
            </a:scene3d>
            <a:sp3d>
              <a:contourClr>
                <a:schemeClr val="tx2"/>
              </a:contourClr>
            </a:sp3d>
          </a:bodyPr>
          <a:lstStyle>
            <a:lvl1pPr marL="0" indent="0" algn="l" defTabSz="685487" rtl="0" eaLnBrk="1" latinLnBrk="0" hangingPunct="1">
              <a:lnSpc>
                <a:spcPct val="90000"/>
              </a:lnSpc>
              <a:spcBef>
                <a:spcPct val="0"/>
              </a:spcBef>
              <a:buFont typeface="Arial" pitchFamily="34" charset="0"/>
              <a:buNone/>
              <a:defRPr lang="en-US" sz="4100" b="1" kern="1200" cap="none" spc="-75" baseline="0" dirty="0" smtClean="0">
                <a:ln w="3175">
                  <a:noFill/>
                </a:ln>
                <a:solidFill>
                  <a:schemeClr val="tx1">
                    <a:alpha val="99000"/>
                  </a:schemeClr>
                </a:solidFill>
                <a:effectLst/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en-US" dirty="0" smtClean="0"/>
              <a:t>Video</a:t>
            </a:r>
          </a:p>
        </p:txBody>
      </p:sp>
      <p:sp useBgFill="1">
        <p:nvSpPr>
          <p:cNvPr id="9" name="Left Mask"/>
          <p:cNvSpPr/>
          <p:nvPr userDrawn="1"/>
        </p:nvSpPr>
        <p:spPr bwMode="auto">
          <a:xfrm>
            <a:off x="-1" y="1514476"/>
            <a:ext cx="3008303" cy="1499616"/>
          </a:xfrm>
          <a:prstGeom prst="rect">
            <a:avLst/>
          </a:prstGeom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47" tIns="34274" rIns="68547" bIns="3427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85289"/>
            <a:endParaRPr lang="en-US" sz="1700" dirty="0">
              <a:solidFill>
                <a:srgbClr val="FFFFFF">
                  <a:lumMod val="20000"/>
                  <a:lumOff val="80000"/>
                  <a:alpha val="99000"/>
                </a:srgbClr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35109" y="5181616"/>
            <a:ext cx="4959201" cy="461665"/>
          </a:xfrm>
        </p:spPr>
        <p:txBody>
          <a:bodyPr>
            <a:noAutofit/>
          </a:bodyPr>
          <a:lstStyle>
            <a:lvl1pPr marL="0" indent="0" algn="l" defTabSz="685487" rtl="0" eaLnBrk="1" latinLnBrk="0" hangingPunct="1">
              <a:lnSpc>
                <a:spcPct val="90000"/>
              </a:lnSpc>
              <a:spcBef>
                <a:spcPts val="0"/>
              </a:spcBef>
              <a:buSzPct val="105000"/>
              <a:buFontTx/>
              <a:buNone/>
              <a:defRPr lang="en-US" sz="1200" kern="1200" dirty="0">
                <a:solidFill>
                  <a:schemeClr val="bg1">
                    <a:alpha val="99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3427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4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2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09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37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645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3992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19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0" name="Circle Arrow"/>
          <p:cNvSpPr>
            <a:spLocks noEditPoints="1"/>
          </p:cNvSpPr>
          <p:nvPr userDrawn="1"/>
        </p:nvSpPr>
        <p:spPr bwMode="auto">
          <a:xfrm rot="5400000">
            <a:off x="7358033" y="1978146"/>
            <a:ext cx="841375" cy="631196"/>
          </a:xfrm>
          <a:custGeom>
            <a:avLst/>
            <a:gdLst>
              <a:gd name="T0" fmla="*/ 112 w 224"/>
              <a:gd name="T1" fmla="*/ 0 h 224"/>
              <a:gd name="T2" fmla="*/ 0 w 224"/>
              <a:gd name="T3" fmla="*/ 112 h 224"/>
              <a:gd name="T4" fmla="*/ 112 w 224"/>
              <a:gd name="T5" fmla="*/ 224 h 224"/>
              <a:gd name="T6" fmla="*/ 224 w 224"/>
              <a:gd name="T7" fmla="*/ 112 h 224"/>
              <a:gd name="T8" fmla="*/ 112 w 224"/>
              <a:gd name="T9" fmla="*/ 0 h 224"/>
              <a:gd name="T10" fmla="*/ 112 w 224"/>
              <a:gd name="T11" fmla="*/ 216 h 224"/>
              <a:gd name="T12" fmla="*/ 8 w 224"/>
              <a:gd name="T13" fmla="*/ 112 h 224"/>
              <a:gd name="T14" fmla="*/ 112 w 224"/>
              <a:gd name="T15" fmla="*/ 8 h 224"/>
              <a:gd name="T16" fmla="*/ 216 w 224"/>
              <a:gd name="T17" fmla="*/ 112 h 224"/>
              <a:gd name="T18" fmla="*/ 112 w 224"/>
              <a:gd name="T19" fmla="*/ 216 h 224"/>
              <a:gd name="T20" fmla="*/ 161 w 224"/>
              <a:gd name="T21" fmla="*/ 94 h 224"/>
              <a:gd name="T22" fmla="*/ 169 w 224"/>
              <a:gd name="T23" fmla="*/ 94 h 224"/>
              <a:gd name="T24" fmla="*/ 169 w 224"/>
              <a:gd name="T25" fmla="*/ 166 h 224"/>
              <a:gd name="T26" fmla="*/ 165 w 224"/>
              <a:gd name="T27" fmla="*/ 170 h 224"/>
              <a:gd name="T28" fmla="*/ 93 w 224"/>
              <a:gd name="T29" fmla="*/ 170 h 224"/>
              <a:gd name="T30" fmla="*/ 93 w 224"/>
              <a:gd name="T31" fmla="*/ 162 h 224"/>
              <a:gd name="T32" fmla="*/ 156 w 224"/>
              <a:gd name="T33" fmla="*/ 162 h 224"/>
              <a:gd name="T34" fmla="*/ 58 w 224"/>
              <a:gd name="T35" fmla="*/ 65 h 224"/>
              <a:gd name="T36" fmla="*/ 64 w 224"/>
              <a:gd name="T37" fmla="*/ 59 h 224"/>
              <a:gd name="T38" fmla="*/ 161 w 224"/>
              <a:gd name="T39" fmla="*/ 156 h 224"/>
              <a:gd name="T40" fmla="*/ 161 w 224"/>
              <a:gd name="T41" fmla="*/ 94 h 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24" h="224">
                <a:moveTo>
                  <a:pt x="112" y="0"/>
                </a:moveTo>
                <a:cubicBezTo>
                  <a:pt x="50" y="0"/>
                  <a:pt x="0" y="50"/>
                  <a:pt x="0" y="112"/>
                </a:cubicBezTo>
                <a:cubicBezTo>
                  <a:pt x="0" y="174"/>
                  <a:pt x="50" y="224"/>
                  <a:pt x="112" y="224"/>
                </a:cubicBezTo>
                <a:cubicBezTo>
                  <a:pt x="173" y="224"/>
                  <a:pt x="224" y="174"/>
                  <a:pt x="224" y="112"/>
                </a:cubicBezTo>
                <a:cubicBezTo>
                  <a:pt x="224" y="50"/>
                  <a:pt x="173" y="0"/>
                  <a:pt x="112" y="0"/>
                </a:cubicBezTo>
                <a:close/>
                <a:moveTo>
                  <a:pt x="112" y="216"/>
                </a:moveTo>
                <a:cubicBezTo>
                  <a:pt x="54" y="216"/>
                  <a:pt x="8" y="169"/>
                  <a:pt x="8" y="112"/>
                </a:cubicBezTo>
                <a:cubicBezTo>
                  <a:pt x="8" y="54"/>
                  <a:pt x="54" y="8"/>
                  <a:pt x="112" y="8"/>
                </a:cubicBezTo>
                <a:cubicBezTo>
                  <a:pt x="169" y="8"/>
                  <a:pt x="216" y="54"/>
                  <a:pt x="216" y="112"/>
                </a:cubicBezTo>
                <a:cubicBezTo>
                  <a:pt x="216" y="169"/>
                  <a:pt x="169" y="216"/>
                  <a:pt x="112" y="216"/>
                </a:cubicBezTo>
                <a:close/>
                <a:moveTo>
                  <a:pt x="161" y="94"/>
                </a:moveTo>
                <a:cubicBezTo>
                  <a:pt x="169" y="94"/>
                  <a:pt x="169" y="94"/>
                  <a:pt x="169" y="94"/>
                </a:cubicBezTo>
                <a:cubicBezTo>
                  <a:pt x="169" y="166"/>
                  <a:pt x="169" y="166"/>
                  <a:pt x="169" y="166"/>
                </a:cubicBezTo>
                <a:cubicBezTo>
                  <a:pt x="169" y="168"/>
                  <a:pt x="168" y="170"/>
                  <a:pt x="165" y="170"/>
                </a:cubicBezTo>
                <a:cubicBezTo>
                  <a:pt x="93" y="170"/>
                  <a:pt x="93" y="170"/>
                  <a:pt x="93" y="170"/>
                </a:cubicBezTo>
                <a:cubicBezTo>
                  <a:pt x="93" y="162"/>
                  <a:pt x="93" y="162"/>
                  <a:pt x="93" y="162"/>
                </a:cubicBezTo>
                <a:cubicBezTo>
                  <a:pt x="156" y="162"/>
                  <a:pt x="156" y="162"/>
                  <a:pt x="156" y="162"/>
                </a:cubicBezTo>
                <a:cubicBezTo>
                  <a:pt x="58" y="65"/>
                  <a:pt x="58" y="65"/>
                  <a:pt x="58" y="65"/>
                </a:cubicBezTo>
                <a:cubicBezTo>
                  <a:pt x="64" y="59"/>
                  <a:pt x="64" y="59"/>
                  <a:pt x="64" y="59"/>
                </a:cubicBezTo>
                <a:cubicBezTo>
                  <a:pt x="161" y="156"/>
                  <a:pt x="161" y="156"/>
                  <a:pt x="161" y="156"/>
                </a:cubicBezTo>
                <a:lnTo>
                  <a:pt x="161" y="94"/>
                </a:lnTo>
                <a:close/>
              </a:path>
            </a:pathLst>
          </a:custGeom>
          <a:solidFill>
            <a:schemeClr val="tx1">
              <a:lumMod val="20000"/>
              <a:lumOff val="80000"/>
            </a:schemeClr>
          </a:solidFill>
          <a:ln>
            <a:noFill/>
          </a:ln>
        </p:spPr>
        <p:txBody>
          <a:bodyPr vert="horz" wrap="square" lIns="68550" tIns="34276" rIns="68550" bIns="34276" numCol="1" anchor="t" anchorCtr="0" compatLnSpc="1">
            <a:prstTxWarp prst="textNoShape">
              <a:avLst/>
            </a:prstTxWarp>
          </a:bodyPr>
          <a:lstStyle/>
          <a:p>
            <a:pPr defTabSz="685487"/>
            <a:endParaRPr lang="en-US" sz="1400" dirty="0">
              <a:solidFill>
                <a:srgbClr val="FFFFFF"/>
              </a:solidFill>
            </a:endParaRPr>
          </a:p>
        </p:txBody>
      </p:sp>
      <p:sp>
        <p:nvSpPr>
          <p:cNvPr id="11" name="TechEd Tile"/>
          <p:cNvSpPr/>
          <p:nvPr userDrawn="1"/>
        </p:nvSpPr>
        <p:spPr bwMode="auto">
          <a:xfrm>
            <a:off x="766754" y="1514475"/>
            <a:ext cx="2119674" cy="1499616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68547" tIns="34274" rIns="68547" bIns="34274" numCol="1" rtlCol="0" anchor="ctr" anchorCtr="0" compatLnSpc="1">
            <a:prstTxWarp prst="textNoShape">
              <a:avLst/>
            </a:prstTxWarp>
          </a:bodyPr>
          <a:lstStyle/>
          <a:p>
            <a:pPr algn="ctr" defTabSz="685289"/>
            <a:endParaRPr lang="en-US" sz="1700" dirty="0">
              <a:solidFill>
                <a:srgbClr val="FFFFFF">
                  <a:lumMod val="20000"/>
                  <a:lumOff val="80000"/>
                  <a:alpha val="99000"/>
                </a:srgbClr>
              </a:solidFill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12" name="TechEd Logo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530"/>
          <a:stretch/>
        </p:blipFill>
        <p:spPr bwMode="auto">
          <a:xfrm>
            <a:off x="1051262" y="1742495"/>
            <a:ext cx="1550658" cy="10435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 useBgFill="1">
        <p:nvSpPr>
          <p:cNvPr id="13" name="Top Mask"/>
          <p:cNvSpPr/>
          <p:nvPr userDrawn="1"/>
        </p:nvSpPr>
        <p:spPr bwMode="auto">
          <a:xfrm>
            <a:off x="1" y="1"/>
            <a:ext cx="9144000" cy="1514475"/>
          </a:xfrm>
          <a:prstGeom prst="rect">
            <a:avLst/>
          </a:prstGeom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47" tIns="34274" rIns="68547" bIns="3427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85289"/>
            <a:endParaRPr lang="en-US" sz="1700" dirty="0">
              <a:solidFill>
                <a:srgbClr val="FFFFFF">
                  <a:lumMod val="20000"/>
                  <a:lumOff val="80000"/>
                  <a:alpha val="99000"/>
                </a:srgbClr>
              </a:solidFill>
              <a:ea typeface="Segoe UI" pitchFamily="34" charset="0"/>
              <a:cs typeface="Segoe UI" pitchFamily="34" charset="0"/>
            </a:endParaRPr>
          </a:p>
        </p:txBody>
      </p:sp>
      <p:sp useBgFill="1">
        <p:nvSpPr>
          <p:cNvPr id="14" name="Right Mask"/>
          <p:cNvSpPr/>
          <p:nvPr userDrawn="1"/>
        </p:nvSpPr>
        <p:spPr bwMode="auto">
          <a:xfrm>
            <a:off x="8381813" y="1630819"/>
            <a:ext cx="762199" cy="4154983"/>
          </a:xfrm>
          <a:prstGeom prst="rect">
            <a:avLst/>
          </a:prstGeom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47" tIns="34274" rIns="68547" bIns="3427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85289"/>
            <a:endParaRPr lang="en-US" sz="1700" dirty="0">
              <a:solidFill>
                <a:srgbClr val="FFFFFF">
                  <a:lumMod val="20000"/>
                  <a:lumOff val="80000"/>
                  <a:alpha val="99000"/>
                </a:srgbClr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35107" y="3187150"/>
            <a:ext cx="4959201" cy="1523495"/>
          </a:xfrm>
        </p:spPr>
        <p:txBody>
          <a:bodyPr anchor="ctr" anchorCtr="0">
            <a:noAutofit/>
          </a:bodyPr>
          <a:lstStyle>
            <a:lvl1pPr algn="l" defTabSz="68548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000" b="1" kern="1200" cap="none" spc="-75" baseline="0" dirty="0">
                <a:ln w="3175">
                  <a:noFill/>
                </a:ln>
                <a:solidFill>
                  <a:schemeClr val="accent5">
                    <a:alpha val="99000"/>
                  </a:schemeClr>
                </a:solidFill>
                <a:effectLst/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 useBgFill="1">
        <p:nvSpPr>
          <p:cNvPr id="15" name="Bottom Mask"/>
          <p:cNvSpPr/>
          <p:nvPr userDrawn="1"/>
        </p:nvSpPr>
        <p:spPr bwMode="auto">
          <a:xfrm>
            <a:off x="3008315" y="6010276"/>
            <a:ext cx="6135697" cy="847725"/>
          </a:xfrm>
          <a:prstGeom prst="rect">
            <a:avLst/>
          </a:prstGeom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47" tIns="34274" rIns="68547" bIns="3427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85289"/>
            <a:endParaRPr lang="en-US" sz="1700" dirty="0">
              <a:solidFill>
                <a:srgbClr val="FFFFFF">
                  <a:lumMod val="20000"/>
                  <a:lumOff val="80000"/>
                  <a:alpha val="99000"/>
                </a:srgbClr>
              </a:solidFill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4" name="Green Tile"/>
          <p:cNvGrpSpPr/>
          <p:nvPr userDrawn="1"/>
        </p:nvGrpSpPr>
        <p:grpSpPr>
          <a:xfrm>
            <a:off x="762092" y="3187139"/>
            <a:ext cx="2120991" cy="2827252"/>
            <a:chOff x="-2619354" y="-790581"/>
            <a:chExt cx="2827252" cy="2827252"/>
          </a:xfrm>
        </p:grpSpPr>
        <p:sp>
          <p:nvSpPr>
            <p:cNvPr id="20" name="Rectangle 19"/>
            <p:cNvSpPr/>
            <p:nvPr/>
          </p:nvSpPr>
          <p:spPr bwMode="auto">
            <a:xfrm>
              <a:off x="-2619354" y="-790581"/>
              <a:ext cx="2827252" cy="2827252"/>
            </a:xfrm>
            <a:prstGeom prst="rect">
              <a:avLst/>
            </a:prstGeom>
            <a:solidFill>
              <a:schemeClr val="accent5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91436" tIns="45718" rIns="91436" bIns="45718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685289"/>
              <a:endParaRPr lang="en-US" sz="1700" dirty="0">
                <a:solidFill>
                  <a:srgbClr val="FFFFFF">
                    <a:lumMod val="20000"/>
                    <a:lumOff val="80000"/>
                    <a:alpha val="99000"/>
                  </a:srgbClr>
                </a:solidFill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21" name="Play Icon"/>
            <p:cNvSpPr>
              <a:spLocks noEditPoints="1"/>
            </p:cNvSpPr>
            <p:nvPr/>
          </p:nvSpPr>
          <p:spPr bwMode="auto">
            <a:xfrm>
              <a:off x="-2097903" y="-269875"/>
              <a:ext cx="1784350" cy="1784350"/>
            </a:xfrm>
            <a:custGeom>
              <a:avLst/>
              <a:gdLst>
                <a:gd name="T0" fmla="*/ 168 w 224"/>
                <a:gd name="T1" fmla="*/ 112 h 224"/>
                <a:gd name="T2" fmla="*/ 86 w 224"/>
                <a:gd name="T3" fmla="*/ 173 h 224"/>
                <a:gd name="T4" fmla="*/ 86 w 224"/>
                <a:gd name="T5" fmla="*/ 50 h 224"/>
                <a:gd name="T6" fmla="*/ 168 w 224"/>
                <a:gd name="T7" fmla="*/ 112 h 224"/>
                <a:gd name="T8" fmla="*/ 168 w 224"/>
                <a:gd name="T9" fmla="*/ 112 h 224"/>
                <a:gd name="T10" fmla="*/ 112 w 224"/>
                <a:gd name="T11" fmla="*/ 0 h 224"/>
                <a:gd name="T12" fmla="*/ 224 w 224"/>
                <a:gd name="T13" fmla="*/ 112 h 224"/>
                <a:gd name="T14" fmla="*/ 112 w 224"/>
                <a:gd name="T15" fmla="*/ 224 h 224"/>
                <a:gd name="T16" fmla="*/ 0 w 224"/>
                <a:gd name="T17" fmla="*/ 112 h 224"/>
                <a:gd name="T18" fmla="*/ 112 w 224"/>
                <a:gd name="T19" fmla="*/ 0 h 224"/>
                <a:gd name="T20" fmla="*/ 112 w 224"/>
                <a:gd name="T21" fmla="*/ 216 h 224"/>
                <a:gd name="T22" fmla="*/ 216 w 224"/>
                <a:gd name="T23" fmla="*/ 112 h 224"/>
                <a:gd name="T24" fmla="*/ 112 w 224"/>
                <a:gd name="T25" fmla="*/ 8 h 224"/>
                <a:gd name="T26" fmla="*/ 8 w 224"/>
                <a:gd name="T27" fmla="*/ 112 h 224"/>
                <a:gd name="T28" fmla="*/ 112 w 224"/>
                <a:gd name="T29" fmla="*/ 216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24" h="224">
                  <a:moveTo>
                    <a:pt x="168" y="112"/>
                  </a:moveTo>
                  <a:cubicBezTo>
                    <a:pt x="86" y="173"/>
                    <a:pt x="86" y="173"/>
                    <a:pt x="86" y="173"/>
                  </a:cubicBezTo>
                  <a:cubicBezTo>
                    <a:pt x="86" y="50"/>
                    <a:pt x="86" y="50"/>
                    <a:pt x="86" y="50"/>
                  </a:cubicBezTo>
                  <a:cubicBezTo>
                    <a:pt x="168" y="112"/>
                    <a:pt x="168" y="112"/>
                    <a:pt x="168" y="112"/>
                  </a:cubicBezTo>
                  <a:cubicBezTo>
                    <a:pt x="168" y="112"/>
                    <a:pt x="168" y="112"/>
                    <a:pt x="168" y="112"/>
                  </a:cubicBezTo>
                  <a:close/>
                  <a:moveTo>
                    <a:pt x="112" y="0"/>
                  </a:moveTo>
                  <a:cubicBezTo>
                    <a:pt x="174" y="0"/>
                    <a:pt x="224" y="50"/>
                    <a:pt x="224" y="112"/>
                  </a:cubicBezTo>
                  <a:cubicBezTo>
                    <a:pt x="224" y="174"/>
                    <a:pt x="174" y="224"/>
                    <a:pt x="112" y="224"/>
                  </a:cubicBezTo>
                  <a:cubicBezTo>
                    <a:pt x="51" y="224"/>
                    <a:pt x="0" y="174"/>
                    <a:pt x="0" y="112"/>
                  </a:cubicBezTo>
                  <a:cubicBezTo>
                    <a:pt x="0" y="50"/>
                    <a:pt x="51" y="0"/>
                    <a:pt x="112" y="0"/>
                  </a:cubicBezTo>
                  <a:moveTo>
                    <a:pt x="112" y="216"/>
                  </a:moveTo>
                  <a:cubicBezTo>
                    <a:pt x="170" y="216"/>
                    <a:pt x="216" y="169"/>
                    <a:pt x="216" y="112"/>
                  </a:cubicBezTo>
                  <a:cubicBezTo>
                    <a:pt x="216" y="54"/>
                    <a:pt x="170" y="8"/>
                    <a:pt x="112" y="8"/>
                  </a:cubicBezTo>
                  <a:cubicBezTo>
                    <a:pt x="55" y="8"/>
                    <a:pt x="8" y="54"/>
                    <a:pt x="8" y="112"/>
                  </a:cubicBezTo>
                  <a:cubicBezTo>
                    <a:pt x="8" y="169"/>
                    <a:pt x="55" y="216"/>
                    <a:pt x="112" y="21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487"/>
              <a:endParaRPr lang="en-US" sz="1400" dirty="0">
                <a:solidFill>
                  <a:srgbClr val="FFFFFF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883454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artner, &quot;special&quot; slides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Tile"/>
          <p:cNvSpPr/>
          <p:nvPr userDrawn="1"/>
        </p:nvSpPr>
        <p:spPr bwMode="auto">
          <a:xfrm>
            <a:off x="3008303" y="3187137"/>
            <a:ext cx="5373500" cy="2823139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68547" tIns="34274" rIns="68547" bIns="34274" numCol="1" rtlCol="0" anchor="ctr" anchorCtr="0" compatLnSpc="1">
            <a:prstTxWarp prst="textNoShape">
              <a:avLst/>
            </a:prstTxWarp>
          </a:bodyPr>
          <a:lstStyle/>
          <a:p>
            <a:pPr algn="ctr" defTabSz="685289"/>
            <a:endParaRPr lang="en-US" sz="1700" dirty="0">
              <a:solidFill>
                <a:srgbClr val="FFFFFF">
                  <a:lumMod val="20000"/>
                  <a:lumOff val="80000"/>
                  <a:alpha val="99000"/>
                </a:srgbClr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Arrow Bar"/>
          <p:cNvSpPr/>
          <p:nvPr userDrawn="1"/>
        </p:nvSpPr>
        <p:spPr bwMode="auto">
          <a:xfrm>
            <a:off x="3008303" y="1514475"/>
            <a:ext cx="5373500" cy="1499616"/>
          </a:xfrm>
          <a:prstGeom prst="rect">
            <a:avLst/>
          </a:prstGeom>
          <a:solidFill>
            <a:schemeClr val="accent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68547" tIns="34274" rIns="68547" bIns="34274" numCol="1" rtlCol="0" anchor="ctr" anchorCtr="0" compatLnSpc="1">
            <a:prstTxWarp prst="textNoShape">
              <a:avLst/>
            </a:prstTxWarp>
          </a:bodyPr>
          <a:lstStyle/>
          <a:p>
            <a:pPr algn="ctr" defTabSz="685289"/>
            <a:endParaRPr lang="en-US" sz="1700" dirty="0">
              <a:solidFill>
                <a:srgbClr val="FFFFFF">
                  <a:lumMod val="20000"/>
                  <a:lumOff val="80000"/>
                  <a:alpha val="99000"/>
                </a:srgbClr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3135105" y="1586587"/>
            <a:ext cx="4163390" cy="1378644"/>
          </a:xfrm>
        </p:spPr>
        <p:txBody>
          <a:bodyPr anchor="ctr" anchorCtr="0">
            <a:noAutofit/>
            <a:scene3d>
              <a:camera prst="orthographicFront"/>
              <a:lightRig rig="flat" dir="t"/>
            </a:scene3d>
            <a:sp3d>
              <a:contourClr>
                <a:schemeClr val="tx2"/>
              </a:contourClr>
            </a:sp3d>
          </a:bodyPr>
          <a:lstStyle>
            <a:lvl1pPr marL="0" indent="0" algn="l" defTabSz="685487" rtl="0" eaLnBrk="1" latinLnBrk="0" hangingPunct="1">
              <a:lnSpc>
                <a:spcPct val="90000"/>
              </a:lnSpc>
              <a:spcBef>
                <a:spcPct val="0"/>
              </a:spcBef>
              <a:buFont typeface="Arial" pitchFamily="34" charset="0"/>
              <a:buNone/>
              <a:defRPr lang="en-US" sz="4100" b="1" kern="1200" cap="none" spc="-75" baseline="0" dirty="0" smtClean="0">
                <a:ln w="3175">
                  <a:noFill/>
                </a:ln>
                <a:solidFill>
                  <a:schemeClr val="tx1">
                    <a:alpha val="99000"/>
                  </a:schemeClr>
                </a:solidFill>
                <a:effectLst/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en-US" dirty="0" smtClean="0"/>
              <a:t>Partner</a:t>
            </a:r>
          </a:p>
        </p:txBody>
      </p:sp>
      <p:sp useBgFill="1">
        <p:nvSpPr>
          <p:cNvPr id="9" name="Left Mask"/>
          <p:cNvSpPr/>
          <p:nvPr userDrawn="1"/>
        </p:nvSpPr>
        <p:spPr bwMode="auto">
          <a:xfrm>
            <a:off x="-1" y="1514476"/>
            <a:ext cx="3008303" cy="1499616"/>
          </a:xfrm>
          <a:prstGeom prst="rect">
            <a:avLst/>
          </a:prstGeom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47" tIns="34274" rIns="68547" bIns="3427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85289"/>
            <a:endParaRPr lang="en-US" sz="1700" dirty="0">
              <a:solidFill>
                <a:srgbClr val="FFFFFF">
                  <a:lumMod val="20000"/>
                  <a:lumOff val="80000"/>
                  <a:alpha val="99000"/>
                </a:srgbClr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35109" y="5181616"/>
            <a:ext cx="4959201" cy="461665"/>
          </a:xfrm>
        </p:spPr>
        <p:txBody>
          <a:bodyPr>
            <a:noAutofit/>
          </a:bodyPr>
          <a:lstStyle>
            <a:lvl1pPr marL="0" indent="0" algn="l" defTabSz="685487" rtl="0" eaLnBrk="1" latinLnBrk="0" hangingPunct="1">
              <a:lnSpc>
                <a:spcPct val="90000"/>
              </a:lnSpc>
              <a:spcBef>
                <a:spcPts val="0"/>
              </a:spcBef>
              <a:buSzPct val="105000"/>
              <a:buFontTx/>
              <a:buNone/>
              <a:defRPr lang="en-US" sz="1200" kern="1200" dirty="0">
                <a:solidFill>
                  <a:schemeClr val="bg1">
                    <a:alpha val="99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3427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4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2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09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37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645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3992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19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0" name="Circle Arrow"/>
          <p:cNvSpPr>
            <a:spLocks noEditPoints="1"/>
          </p:cNvSpPr>
          <p:nvPr userDrawn="1"/>
        </p:nvSpPr>
        <p:spPr bwMode="auto">
          <a:xfrm rot="5400000">
            <a:off x="7358033" y="1978146"/>
            <a:ext cx="841375" cy="631196"/>
          </a:xfrm>
          <a:custGeom>
            <a:avLst/>
            <a:gdLst>
              <a:gd name="T0" fmla="*/ 112 w 224"/>
              <a:gd name="T1" fmla="*/ 0 h 224"/>
              <a:gd name="T2" fmla="*/ 0 w 224"/>
              <a:gd name="T3" fmla="*/ 112 h 224"/>
              <a:gd name="T4" fmla="*/ 112 w 224"/>
              <a:gd name="T5" fmla="*/ 224 h 224"/>
              <a:gd name="T6" fmla="*/ 224 w 224"/>
              <a:gd name="T7" fmla="*/ 112 h 224"/>
              <a:gd name="T8" fmla="*/ 112 w 224"/>
              <a:gd name="T9" fmla="*/ 0 h 224"/>
              <a:gd name="T10" fmla="*/ 112 w 224"/>
              <a:gd name="T11" fmla="*/ 216 h 224"/>
              <a:gd name="T12" fmla="*/ 8 w 224"/>
              <a:gd name="T13" fmla="*/ 112 h 224"/>
              <a:gd name="T14" fmla="*/ 112 w 224"/>
              <a:gd name="T15" fmla="*/ 8 h 224"/>
              <a:gd name="T16" fmla="*/ 216 w 224"/>
              <a:gd name="T17" fmla="*/ 112 h 224"/>
              <a:gd name="T18" fmla="*/ 112 w 224"/>
              <a:gd name="T19" fmla="*/ 216 h 224"/>
              <a:gd name="T20" fmla="*/ 161 w 224"/>
              <a:gd name="T21" fmla="*/ 94 h 224"/>
              <a:gd name="T22" fmla="*/ 169 w 224"/>
              <a:gd name="T23" fmla="*/ 94 h 224"/>
              <a:gd name="T24" fmla="*/ 169 w 224"/>
              <a:gd name="T25" fmla="*/ 166 h 224"/>
              <a:gd name="T26" fmla="*/ 165 w 224"/>
              <a:gd name="T27" fmla="*/ 170 h 224"/>
              <a:gd name="T28" fmla="*/ 93 w 224"/>
              <a:gd name="T29" fmla="*/ 170 h 224"/>
              <a:gd name="T30" fmla="*/ 93 w 224"/>
              <a:gd name="T31" fmla="*/ 162 h 224"/>
              <a:gd name="T32" fmla="*/ 156 w 224"/>
              <a:gd name="T33" fmla="*/ 162 h 224"/>
              <a:gd name="T34" fmla="*/ 58 w 224"/>
              <a:gd name="T35" fmla="*/ 65 h 224"/>
              <a:gd name="T36" fmla="*/ 64 w 224"/>
              <a:gd name="T37" fmla="*/ 59 h 224"/>
              <a:gd name="T38" fmla="*/ 161 w 224"/>
              <a:gd name="T39" fmla="*/ 156 h 224"/>
              <a:gd name="T40" fmla="*/ 161 w 224"/>
              <a:gd name="T41" fmla="*/ 94 h 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24" h="224">
                <a:moveTo>
                  <a:pt x="112" y="0"/>
                </a:moveTo>
                <a:cubicBezTo>
                  <a:pt x="50" y="0"/>
                  <a:pt x="0" y="50"/>
                  <a:pt x="0" y="112"/>
                </a:cubicBezTo>
                <a:cubicBezTo>
                  <a:pt x="0" y="174"/>
                  <a:pt x="50" y="224"/>
                  <a:pt x="112" y="224"/>
                </a:cubicBezTo>
                <a:cubicBezTo>
                  <a:pt x="173" y="224"/>
                  <a:pt x="224" y="174"/>
                  <a:pt x="224" y="112"/>
                </a:cubicBezTo>
                <a:cubicBezTo>
                  <a:pt x="224" y="50"/>
                  <a:pt x="173" y="0"/>
                  <a:pt x="112" y="0"/>
                </a:cubicBezTo>
                <a:close/>
                <a:moveTo>
                  <a:pt x="112" y="216"/>
                </a:moveTo>
                <a:cubicBezTo>
                  <a:pt x="54" y="216"/>
                  <a:pt x="8" y="169"/>
                  <a:pt x="8" y="112"/>
                </a:cubicBezTo>
                <a:cubicBezTo>
                  <a:pt x="8" y="54"/>
                  <a:pt x="54" y="8"/>
                  <a:pt x="112" y="8"/>
                </a:cubicBezTo>
                <a:cubicBezTo>
                  <a:pt x="169" y="8"/>
                  <a:pt x="216" y="54"/>
                  <a:pt x="216" y="112"/>
                </a:cubicBezTo>
                <a:cubicBezTo>
                  <a:pt x="216" y="169"/>
                  <a:pt x="169" y="216"/>
                  <a:pt x="112" y="216"/>
                </a:cubicBezTo>
                <a:close/>
                <a:moveTo>
                  <a:pt x="161" y="94"/>
                </a:moveTo>
                <a:cubicBezTo>
                  <a:pt x="169" y="94"/>
                  <a:pt x="169" y="94"/>
                  <a:pt x="169" y="94"/>
                </a:cubicBezTo>
                <a:cubicBezTo>
                  <a:pt x="169" y="166"/>
                  <a:pt x="169" y="166"/>
                  <a:pt x="169" y="166"/>
                </a:cubicBezTo>
                <a:cubicBezTo>
                  <a:pt x="169" y="168"/>
                  <a:pt x="168" y="170"/>
                  <a:pt x="165" y="170"/>
                </a:cubicBezTo>
                <a:cubicBezTo>
                  <a:pt x="93" y="170"/>
                  <a:pt x="93" y="170"/>
                  <a:pt x="93" y="170"/>
                </a:cubicBezTo>
                <a:cubicBezTo>
                  <a:pt x="93" y="162"/>
                  <a:pt x="93" y="162"/>
                  <a:pt x="93" y="162"/>
                </a:cubicBezTo>
                <a:cubicBezTo>
                  <a:pt x="156" y="162"/>
                  <a:pt x="156" y="162"/>
                  <a:pt x="156" y="162"/>
                </a:cubicBezTo>
                <a:cubicBezTo>
                  <a:pt x="58" y="65"/>
                  <a:pt x="58" y="65"/>
                  <a:pt x="58" y="65"/>
                </a:cubicBezTo>
                <a:cubicBezTo>
                  <a:pt x="64" y="59"/>
                  <a:pt x="64" y="59"/>
                  <a:pt x="64" y="59"/>
                </a:cubicBezTo>
                <a:cubicBezTo>
                  <a:pt x="161" y="156"/>
                  <a:pt x="161" y="156"/>
                  <a:pt x="161" y="156"/>
                </a:cubicBezTo>
                <a:lnTo>
                  <a:pt x="161" y="94"/>
                </a:lnTo>
                <a:close/>
              </a:path>
            </a:pathLst>
          </a:custGeom>
          <a:solidFill>
            <a:schemeClr val="tx1">
              <a:lumMod val="20000"/>
              <a:lumOff val="80000"/>
            </a:schemeClr>
          </a:solidFill>
          <a:ln>
            <a:noFill/>
          </a:ln>
        </p:spPr>
        <p:txBody>
          <a:bodyPr vert="horz" wrap="square" lIns="68550" tIns="34276" rIns="68550" bIns="34276" numCol="1" anchor="t" anchorCtr="0" compatLnSpc="1">
            <a:prstTxWarp prst="textNoShape">
              <a:avLst/>
            </a:prstTxWarp>
          </a:bodyPr>
          <a:lstStyle/>
          <a:p>
            <a:pPr defTabSz="685487"/>
            <a:endParaRPr lang="en-US" sz="1400" dirty="0">
              <a:solidFill>
                <a:srgbClr val="FFFFFF"/>
              </a:solidFill>
            </a:endParaRPr>
          </a:p>
        </p:txBody>
      </p:sp>
      <p:sp>
        <p:nvSpPr>
          <p:cNvPr id="11" name="TechEd Tile"/>
          <p:cNvSpPr/>
          <p:nvPr userDrawn="1"/>
        </p:nvSpPr>
        <p:spPr bwMode="auto">
          <a:xfrm>
            <a:off x="766754" y="1514475"/>
            <a:ext cx="2119674" cy="1499616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68547" tIns="34274" rIns="68547" bIns="34274" numCol="1" rtlCol="0" anchor="ctr" anchorCtr="0" compatLnSpc="1">
            <a:prstTxWarp prst="textNoShape">
              <a:avLst/>
            </a:prstTxWarp>
          </a:bodyPr>
          <a:lstStyle/>
          <a:p>
            <a:pPr algn="ctr" defTabSz="685289"/>
            <a:endParaRPr lang="en-US" sz="1700" dirty="0">
              <a:solidFill>
                <a:srgbClr val="FFFFFF">
                  <a:lumMod val="20000"/>
                  <a:lumOff val="80000"/>
                  <a:alpha val="99000"/>
                </a:srgbClr>
              </a:solidFill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12" name="TechEd Logo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530"/>
          <a:stretch/>
        </p:blipFill>
        <p:spPr bwMode="auto">
          <a:xfrm>
            <a:off x="1051262" y="1742495"/>
            <a:ext cx="1550658" cy="10435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 useBgFill="1">
        <p:nvSpPr>
          <p:cNvPr id="13" name="Top Mask"/>
          <p:cNvSpPr/>
          <p:nvPr userDrawn="1"/>
        </p:nvSpPr>
        <p:spPr bwMode="auto">
          <a:xfrm>
            <a:off x="1" y="1"/>
            <a:ext cx="9144000" cy="1514475"/>
          </a:xfrm>
          <a:prstGeom prst="rect">
            <a:avLst/>
          </a:prstGeom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47" tIns="34274" rIns="68547" bIns="3427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85289"/>
            <a:endParaRPr lang="en-US" sz="1700" dirty="0">
              <a:solidFill>
                <a:srgbClr val="FFFFFF">
                  <a:lumMod val="20000"/>
                  <a:lumOff val="80000"/>
                  <a:alpha val="99000"/>
                </a:srgbClr>
              </a:solidFill>
              <a:ea typeface="Segoe UI" pitchFamily="34" charset="0"/>
              <a:cs typeface="Segoe UI" pitchFamily="34" charset="0"/>
            </a:endParaRPr>
          </a:p>
        </p:txBody>
      </p:sp>
      <p:sp useBgFill="1">
        <p:nvSpPr>
          <p:cNvPr id="14" name="Right Mask"/>
          <p:cNvSpPr/>
          <p:nvPr userDrawn="1"/>
        </p:nvSpPr>
        <p:spPr bwMode="auto">
          <a:xfrm>
            <a:off x="8381813" y="1630819"/>
            <a:ext cx="762199" cy="4154983"/>
          </a:xfrm>
          <a:prstGeom prst="rect">
            <a:avLst/>
          </a:prstGeom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47" tIns="34274" rIns="68547" bIns="3427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85289"/>
            <a:endParaRPr lang="en-US" sz="1700" dirty="0">
              <a:solidFill>
                <a:srgbClr val="FFFFFF">
                  <a:lumMod val="20000"/>
                  <a:lumOff val="80000"/>
                  <a:alpha val="99000"/>
                </a:srgbClr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35107" y="3187150"/>
            <a:ext cx="4959201" cy="1523495"/>
          </a:xfrm>
        </p:spPr>
        <p:txBody>
          <a:bodyPr anchor="ctr" anchorCtr="0">
            <a:noAutofit/>
          </a:bodyPr>
          <a:lstStyle>
            <a:lvl1pPr algn="l" defTabSz="68548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000" b="1" kern="1200" cap="none" spc="-75" baseline="0" dirty="0">
                <a:ln w="3175">
                  <a:noFill/>
                </a:ln>
                <a:solidFill>
                  <a:schemeClr val="accent1">
                    <a:alpha val="99000"/>
                  </a:schemeClr>
                </a:solidFill>
                <a:effectLst/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 useBgFill="1">
        <p:nvSpPr>
          <p:cNvPr id="15" name="Bottom Mask"/>
          <p:cNvSpPr/>
          <p:nvPr userDrawn="1"/>
        </p:nvSpPr>
        <p:spPr bwMode="auto">
          <a:xfrm>
            <a:off x="3008315" y="6010276"/>
            <a:ext cx="6135697" cy="847725"/>
          </a:xfrm>
          <a:prstGeom prst="rect">
            <a:avLst/>
          </a:prstGeom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47" tIns="34274" rIns="68547" bIns="3427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85289"/>
            <a:endParaRPr lang="en-US" sz="1700" dirty="0">
              <a:solidFill>
                <a:srgbClr val="FFFFFF">
                  <a:lumMod val="20000"/>
                  <a:lumOff val="80000"/>
                  <a:alpha val="99000"/>
                </a:srgbClr>
              </a:solidFill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4" name="Blue Tile"/>
          <p:cNvGrpSpPr/>
          <p:nvPr userDrawn="1"/>
        </p:nvGrpSpPr>
        <p:grpSpPr>
          <a:xfrm>
            <a:off x="762093" y="3189727"/>
            <a:ext cx="2120991" cy="2827252"/>
            <a:chOff x="1071620" y="3044261"/>
            <a:chExt cx="1325880" cy="1325880"/>
          </a:xfrm>
        </p:grpSpPr>
        <p:sp>
          <p:nvSpPr>
            <p:cNvPr id="18" name="Rectangle 17"/>
            <p:cNvSpPr/>
            <p:nvPr/>
          </p:nvSpPr>
          <p:spPr bwMode="auto">
            <a:xfrm>
              <a:off x="1071620" y="3044261"/>
              <a:ext cx="1325880" cy="1325880"/>
            </a:xfrm>
            <a:prstGeom prst="rect">
              <a:avLst/>
            </a:prstGeom>
            <a:solidFill>
              <a:schemeClr val="accent1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91436" tIns="45718" rIns="91436" bIns="45718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685289"/>
              <a:endParaRPr lang="en-US" sz="1700" dirty="0">
                <a:solidFill>
                  <a:srgbClr val="FFFFFF">
                    <a:lumMod val="20000"/>
                    <a:lumOff val="80000"/>
                    <a:alpha val="99000"/>
                  </a:srgbClr>
                </a:solidFill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22" name="Freeform 13"/>
            <p:cNvSpPr>
              <a:spLocks noEditPoints="1"/>
            </p:cNvSpPr>
            <p:nvPr/>
          </p:nvSpPr>
          <p:spPr bwMode="auto">
            <a:xfrm>
              <a:off x="1316254" y="3284926"/>
              <a:ext cx="836612" cy="841375"/>
            </a:xfrm>
            <a:custGeom>
              <a:avLst/>
              <a:gdLst>
                <a:gd name="T0" fmla="*/ 183 w 223"/>
                <a:gd name="T1" fmla="*/ 108 h 224"/>
                <a:gd name="T2" fmla="*/ 154 w 223"/>
                <a:gd name="T3" fmla="*/ 120 h 224"/>
                <a:gd name="T4" fmla="*/ 135 w 223"/>
                <a:gd name="T5" fmla="*/ 101 h 224"/>
                <a:gd name="T6" fmla="*/ 154 w 223"/>
                <a:gd name="T7" fmla="*/ 59 h 224"/>
                <a:gd name="T8" fmla="*/ 96 w 223"/>
                <a:gd name="T9" fmla="*/ 0 h 224"/>
                <a:gd name="T10" fmla="*/ 37 w 223"/>
                <a:gd name="T11" fmla="*/ 59 h 224"/>
                <a:gd name="T12" fmla="*/ 64 w 223"/>
                <a:gd name="T13" fmla="*/ 107 h 224"/>
                <a:gd name="T14" fmla="*/ 52 w 223"/>
                <a:gd name="T15" fmla="*/ 145 h 224"/>
                <a:gd name="T16" fmla="*/ 41 w 223"/>
                <a:gd name="T17" fmla="*/ 143 h 224"/>
                <a:gd name="T18" fmla="*/ 0 w 223"/>
                <a:gd name="T19" fmla="*/ 183 h 224"/>
                <a:gd name="T20" fmla="*/ 41 w 223"/>
                <a:gd name="T21" fmla="*/ 224 h 224"/>
                <a:gd name="T22" fmla="*/ 81 w 223"/>
                <a:gd name="T23" fmla="*/ 183 h 224"/>
                <a:gd name="T24" fmla="*/ 60 w 223"/>
                <a:gd name="T25" fmla="*/ 148 h 224"/>
                <a:gd name="T26" fmla="*/ 71 w 223"/>
                <a:gd name="T27" fmla="*/ 111 h 224"/>
                <a:gd name="T28" fmla="*/ 96 w 223"/>
                <a:gd name="T29" fmla="*/ 117 h 224"/>
                <a:gd name="T30" fmla="*/ 129 w 223"/>
                <a:gd name="T31" fmla="*/ 106 h 224"/>
                <a:gd name="T32" fmla="*/ 149 w 223"/>
                <a:gd name="T33" fmla="*/ 126 h 224"/>
                <a:gd name="T34" fmla="*/ 143 w 223"/>
                <a:gd name="T35" fmla="*/ 148 h 224"/>
                <a:gd name="T36" fmla="*/ 183 w 223"/>
                <a:gd name="T37" fmla="*/ 189 h 224"/>
                <a:gd name="T38" fmla="*/ 223 w 223"/>
                <a:gd name="T39" fmla="*/ 148 h 224"/>
                <a:gd name="T40" fmla="*/ 183 w 223"/>
                <a:gd name="T41" fmla="*/ 108 h 224"/>
                <a:gd name="T42" fmla="*/ 73 w 223"/>
                <a:gd name="T43" fmla="*/ 183 h 224"/>
                <a:gd name="T44" fmla="*/ 41 w 223"/>
                <a:gd name="T45" fmla="*/ 216 h 224"/>
                <a:gd name="T46" fmla="*/ 8 w 223"/>
                <a:gd name="T47" fmla="*/ 183 h 224"/>
                <a:gd name="T48" fmla="*/ 41 w 223"/>
                <a:gd name="T49" fmla="*/ 151 h 224"/>
                <a:gd name="T50" fmla="*/ 73 w 223"/>
                <a:gd name="T51" fmla="*/ 183 h 224"/>
                <a:gd name="T52" fmla="*/ 45 w 223"/>
                <a:gd name="T53" fmla="*/ 59 h 224"/>
                <a:gd name="T54" fmla="*/ 96 w 223"/>
                <a:gd name="T55" fmla="*/ 8 h 224"/>
                <a:gd name="T56" fmla="*/ 146 w 223"/>
                <a:gd name="T57" fmla="*/ 59 h 224"/>
                <a:gd name="T58" fmla="*/ 96 w 223"/>
                <a:gd name="T59" fmla="*/ 109 h 224"/>
                <a:gd name="T60" fmla="*/ 45 w 223"/>
                <a:gd name="T61" fmla="*/ 59 h 224"/>
                <a:gd name="T62" fmla="*/ 183 w 223"/>
                <a:gd name="T63" fmla="*/ 181 h 224"/>
                <a:gd name="T64" fmla="*/ 151 w 223"/>
                <a:gd name="T65" fmla="*/ 148 h 224"/>
                <a:gd name="T66" fmla="*/ 183 w 223"/>
                <a:gd name="T67" fmla="*/ 116 h 224"/>
                <a:gd name="T68" fmla="*/ 215 w 223"/>
                <a:gd name="T69" fmla="*/ 148 h 224"/>
                <a:gd name="T70" fmla="*/ 183 w 223"/>
                <a:gd name="T71" fmla="*/ 181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23" h="224">
                  <a:moveTo>
                    <a:pt x="183" y="108"/>
                  </a:moveTo>
                  <a:cubicBezTo>
                    <a:pt x="172" y="108"/>
                    <a:pt x="162" y="113"/>
                    <a:pt x="154" y="120"/>
                  </a:cubicBezTo>
                  <a:cubicBezTo>
                    <a:pt x="135" y="101"/>
                    <a:pt x="135" y="101"/>
                    <a:pt x="135" y="101"/>
                  </a:cubicBezTo>
                  <a:cubicBezTo>
                    <a:pt x="147" y="90"/>
                    <a:pt x="154" y="75"/>
                    <a:pt x="154" y="59"/>
                  </a:cubicBezTo>
                  <a:cubicBezTo>
                    <a:pt x="154" y="26"/>
                    <a:pt x="128" y="0"/>
                    <a:pt x="96" y="0"/>
                  </a:cubicBezTo>
                  <a:cubicBezTo>
                    <a:pt x="64" y="0"/>
                    <a:pt x="37" y="26"/>
                    <a:pt x="37" y="59"/>
                  </a:cubicBezTo>
                  <a:cubicBezTo>
                    <a:pt x="37" y="79"/>
                    <a:pt x="48" y="97"/>
                    <a:pt x="64" y="107"/>
                  </a:cubicBezTo>
                  <a:cubicBezTo>
                    <a:pt x="52" y="145"/>
                    <a:pt x="52" y="145"/>
                    <a:pt x="52" y="145"/>
                  </a:cubicBezTo>
                  <a:cubicBezTo>
                    <a:pt x="49" y="144"/>
                    <a:pt x="45" y="143"/>
                    <a:pt x="41" y="143"/>
                  </a:cubicBezTo>
                  <a:cubicBezTo>
                    <a:pt x="18" y="143"/>
                    <a:pt x="0" y="161"/>
                    <a:pt x="0" y="183"/>
                  </a:cubicBezTo>
                  <a:cubicBezTo>
                    <a:pt x="0" y="206"/>
                    <a:pt x="18" y="224"/>
                    <a:pt x="41" y="224"/>
                  </a:cubicBezTo>
                  <a:cubicBezTo>
                    <a:pt x="63" y="224"/>
                    <a:pt x="81" y="206"/>
                    <a:pt x="81" y="183"/>
                  </a:cubicBezTo>
                  <a:cubicBezTo>
                    <a:pt x="81" y="168"/>
                    <a:pt x="72" y="155"/>
                    <a:pt x="60" y="148"/>
                  </a:cubicBezTo>
                  <a:cubicBezTo>
                    <a:pt x="71" y="111"/>
                    <a:pt x="71" y="111"/>
                    <a:pt x="71" y="111"/>
                  </a:cubicBezTo>
                  <a:cubicBezTo>
                    <a:pt x="78" y="115"/>
                    <a:pt x="87" y="117"/>
                    <a:pt x="96" y="117"/>
                  </a:cubicBezTo>
                  <a:cubicBezTo>
                    <a:pt x="108" y="117"/>
                    <a:pt x="120" y="113"/>
                    <a:pt x="129" y="106"/>
                  </a:cubicBezTo>
                  <a:cubicBezTo>
                    <a:pt x="149" y="126"/>
                    <a:pt x="149" y="126"/>
                    <a:pt x="149" y="126"/>
                  </a:cubicBezTo>
                  <a:cubicBezTo>
                    <a:pt x="145" y="133"/>
                    <a:pt x="143" y="140"/>
                    <a:pt x="143" y="148"/>
                  </a:cubicBezTo>
                  <a:cubicBezTo>
                    <a:pt x="143" y="171"/>
                    <a:pt x="161" y="189"/>
                    <a:pt x="183" y="189"/>
                  </a:cubicBezTo>
                  <a:cubicBezTo>
                    <a:pt x="205" y="189"/>
                    <a:pt x="223" y="171"/>
                    <a:pt x="223" y="148"/>
                  </a:cubicBezTo>
                  <a:cubicBezTo>
                    <a:pt x="223" y="126"/>
                    <a:pt x="205" y="108"/>
                    <a:pt x="183" y="108"/>
                  </a:cubicBezTo>
                  <a:close/>
                  <a:moveTo>
                    <a:pt x="73" y="183"/>
                  </a:moveTo>
                  <a:cubicBezTo>
                    <a:pt x="73" y="201"/>
                    <a:pt x="58" y="216"/>
                    <a:pt x="41" y="216"/>
                  </a:cubicBezTo>
                  <a:cubicBezTo>
                    <a:pt x="23" y="216"/>
                    <a:pt x="8" y="201"/>
                    <a:pt x="8" y="183"/>
                  </a:cubicBezTo>
                  <a:cubicBezTo>
                    <a:pt x="8" y="166"/>
                    <a:pt x="23" y="151"/>
                    <a:pt x="41" y="151"/>
                  </a:cubicBezTo>
                  <a:cubicBezTo>
                    <a:pt x="58" y="151"/>
                    <a:pt x="73" y="166"/>
                    <a:pt x="73" y="183"/>
                  </a:cubicBezTo>
                  <a:close/>
                  <a:moveTo>
                    <a:pt x="45" y="59"/>
                  </a:moveTo>
                  <a:cubicBezTo>
                    <a:pt x="45" y="31"/>
                    <a:pt x="68" y="8"/>
                    <a:pt x="96" y="8"/>
                  </a:cubicBezTo>
                  <a:cubicBezTo>
                    <a:pt x="123" y="8"/>
                    <a:pt x="146" y="31"/>
                    <a:pt x="146" y="59"/>
                  </a:cubicBezTo>
                  <a:cubicBezTo>
                    <a:pt x="146" y="86"/>
                    <a:pt x="123" y="109"/>
                    <a:pt x="96" y="109"/>
                  </a:cubicBezTo>
                  <a:cubicBezTo>
                    <a:pt x="68" y="109"/>
                    <a:pt x="45" y="86"/>
                    <a:pt x="45" y="59"/>
                  </a:cubicBezTo>
                  <a:close/>
                  <a:moveTo>
                    <a:pt x="183" y="181"/>
                  </a:moveTo>
                  <a:cubicBezTo>
                    <a:pt x="165" y="181"/>
                    <a:pt x="151" y="166"/>
                    <a:pt x="151" y="148"/>
                  </a:cubicBezTo>
                  <a:cubicBezTo>
                    <a:pt x="151" y="130"/>
                    <a:pt x="165" y="116"/>
                    <a:pt x="183" y="116"/>
                  </a:cubicBezTo>
                  <a:cubicBezTo>
                    <a:pt x="201" y="116"/>
                    <a:pt x="215" y="130"/>
                    <a:pt x="215" y="148"/>
                  </a:cubicBezTo>
                  <a:cubicBezTo>
                    <a:pt x="215" y="166"/>
                    <a:pt x="201" y="181"/>
                    <a:pt x="183" y="18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487"/>
              <a:endParaRPr lang="en-US" sz="1400" dirty="0">
                <a:solidFill>
                  <a:srgbClr val="FFFFFF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424182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ustomer, &quot;special&quot; slides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Tile"/>
          <p:cNvSpPr/>
          <p:nvPr userDrawn="1"/>
        </p:nvSpPr>
        <p:spPr bwMode="auto">
          <a:xfrm>
            <a:off x="3008303" y="3187137"/>
            <a:ext cx="5373500" cy="2823139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68547" tIns="34274" rIns="68547" bIns="34274" numCol="1" rtlCol="0" anchor="ctr" anchorCtr="0" compatLnSpc="1">
            <a:prstTxWarp prst="textNoShape">
              <a:avLst/>
            </a:prstTxWarp>
          </a:bodyPr>
          <a:lstStyle/>
          <a:p>
            <a:pPr algn="ctr" defTabSz="685289"/>
            <a:endParaRPr lang="en-US" sz="1700" dirty="0">
              <a:solidFill>
                <a:srgbClr val="FFFFFF">
                  <a:lumMod val="20000"/>
                  <a:lumOff val="80000"/>
                  <a:alpha val="99000"/>
                </a:srgbClr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Arrow Bar"/>
          <p:cNvSpPr/>
          <p:nvPr userDrawn="1"/>
        </p:nvSpPr>
        <p:spPr bwMode="auto">
          <a:xfrm>
            <a:off x="3008303" y="1514475"/>
            <a:ext cx="5373500" cy="1499616"/>
          </a:xfrm>
          <a:prstGeom prst="rect">
            <a:avLst/>
          </a:prstGeom>
          <a:solidFill>
            <a:schemeClr val="accent2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68547" tIns="34274" rIns="68547" bIns="34274" numCol="1" rtlCol="0" anchor="ctr" anchorCtr="0" compatLnSpc="1">
            <a:prstTxWarp prst="textNoShape">
              <a:avLst/>
            </a:prstTxWarp>
          </a:bodyPr>
          <a:lstStyle/>
          <a:p>
            <a:pPr algn="ctr" defTabSz="685289"/>
            <a:endParaRPr lang="en-US" sz="1700" dirty="0">
              <a:solidFill>
                <a:srgbClr val="FFFFFF">
                  <a:lumMod val="20000"/>
                  <a:lumOff val="80000"/>
                  <a:alpha val="99000"/>
                </a:srgbClr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3135105" y="1586587"/>
            <a:ext cx="4163390" cy="1378644"/>
          </a:xfrm>
        </p:spPr>
        <p:txBody>
          <a:bodyPr anchor="ctr" anchorCtr="0">
            <a:noAutofit/>
            <a:scene3d>
              <a:camera prst="orthographicFront"/>
              <a:lightRig rig="flat" dir="t"/>
            </a:scene3d>
            <a:sp3d>
              <a:contourClr>
                <a:schemeClr val="tx2"/>
              </a:contourClr>
            </a:sp3d>
          </a:bodyPr>
          <a:lstStyle>
            <a:lvl1pPr marL="0" indent="0" algn="l" defTabSz="685487" rtl="0" eaLnBrk="1" latinLnBrk="0" hangingPunct="1">
              <a:lnSpc>
                <a:spcPct val="90000"/>
              </a:lnSpc>
              <a:spcBef>
                <a:spcPct val="0"/>
              </a:spcBef>
              <a:buFont typeface="Arial" pitchFamily="34" charset="0"/>
              <a:buNone/>
              <a:defRPr lang="en-US" sz="4100" b="1" kern="1200" cap="none" spc="-75" baseline="0" dirty="0" smtClean="0">
                <a:ln w="3175">
                  <a:noFill/>
                </a:ln>
                <a:solidFill>
                  <a:schemeClr val="tx1">
                    <a:alpha val="99000"/>
                  </a:schemeClr>
                </a:solidFill>
                <a:effectLst/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en-US" dirty="0" smtClean="0"/>
              <a:t>Customer</a:t>
            </a:r>
          </a:p>
        </p:txBody>
      </p:sp>
      <p:sp useBgFill="1">
        <p:nvSpPr>
          <p:cNvPr id="9" name="Left Mask"/>
          <p:cNvSpPr/>
          <p:nvPr userDrawn="1"/>
        </p:nvSpPr>
        <p:spPr bwMode="auto">
          <a:xfrm>
            <a:off x="-1" y="1514476"/>
            <a:ext cx="3008303" cy="1499616"/>
          </a:xfrm>
          <a:prstGeom prst="rect">
            <a:avLst/>
          </a:prstGeom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47" tIns="34274" rIns="68547" bIns="3427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85289"/>
            <a:endParaRPr lang="en-US" sz="1700" dirty="0">
              <a:solidFill>
                <a:srgbClr val="FFFFFF">
                  <a:lumMod val="20000"/>
                  <a:lumOff val="80000"/>
                  <a:alpha val="99000"/>
                </a:srgbClr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35109" y="5181616"/>
            <a:ext cx="4959201" cy="461665"/>
          </a:xfrm>
        </p:spPr>
        <p:txBody>
          <a:bodyPr>
            <a:noAutofit/>
          </a:bodyPr>
          <a:lstStyle>
            <a:lvl1pPr marL="0" indent="0" algn="l" defTabSz="685487" rtl="0" eaLnBrk="1" latinLnBrk="0" hangingPunct="1">
              <a:lnSpc>
                <a:spcPct val="90000"/>
              </a:lnSpc>
              <a:spcBef>
                <a:spcPts val="0"/>
              </a:spcBef>
              <a:buSzPct val="105000"/>
              <a:buFontTx/>
              <a:buNone/>
              <a:defRPr lang="en-US" sz="1200" kern="1200" dirty="0">
                <a:solidFill>
                  <a:schemeClr val="bg1">
                    <a:alpha val="99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3427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4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2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09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37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645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3992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19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0" name="Circle Arrow"/>
          <p:cNvSpPr>
            <a:spLocks noEditPoints="1"/>
          </p:cNvSpPr>
          <p:nvPr userDrawn="1"/>
        </p:nvSpPr>
        <p:spPr bwMode="auto">
          <a:xfrm rot="5400000">
            <a:off x="7358033" y="1978146"/>
            <a:ext cx="841375" cy="631196"/>
          </a:xfrm>
          <a:custGeom>
            <a:avLst/>
            <a:gdLst>
              <a:gd name="T0" fmla="*/ 112 w 224"/>
              <a:gd name="T1" fmla="*/ 0 h 224"/>
              <a:gd name="T2" fmla="*/ 0 w 224"/>
              <a:gd name="T3" fmla="*/ 112 h 224"/>
              <a:gd name="T4" fmla="*/ 112 w 224"/>
              <a:gd name="T5" fmla="*/ 224 h 224"/>
              <a:gd name="T6" fmla="*/ 224 w 224"/>
              <a:gd name="T7" fmla="*/ 112 h 224"/>
              <a:gd name="T8" fmla="*/ 112 w 224"/>
              <a:gd name="T9" fmla="*/ 0 h 224"/>
              <a:gd name="T10" fmla="*/ 112 w 224"/>
              <a:gd name="T11" fmla="*/ 216 h 224"/>
              <a:gd name="T12" fmla="*/ 8 w 224"/>
              <a:gd name="T13" fmla="*/ 112 h 224"/>
              <a:gd name="T14" fmla="*/ 112 w 224"/>
              <a:gd name="T15" fmla="*/ 8 h 224"/>
              <a:gd name="T16" fmla="*/ 216 w 224"/>
              <a:gd name="T17" fmla="*/ 112 h 224"/>
              <a:gd name="T18" fmla="*/ 112 w 224"/>
              <a:gd name="T19" fmla="*/ 216 h 224"/>
              <a:gd name="T20" fmla="*/ 161 w 224"/>
              <a:gd name="T21" fmla="*/ 94 h 224"/>
              <a:gd name="T22" fmla="*/ 169 w 224"/>
              <a:gd name="T23" fmla="*/ 94 h 224"/>
              <a:gd name="T24" fmla="*/ 169 w 224"/>
              <a:gd name="T25" fmla="*/ 166 h 224"/>
              <a:gd name="T26" fmla="*/ 165 w 224"/>
              <a:gd name="T27" fmla="*/ 170 h 224"/>
              <a:gd name="T28" fmla="*/ 93 w 224"/>
              <a:gd name="T29" fmla="*/ 170 h 224"/>
              <a:gd name="T30" fmla="*/ 93 w 224"/>
              <a:gd name="T31" fmla="*/ 162 h 224"/>
              <a:gd name="T32" fmla="*/ 156 w 224"/>
              <a:gd name="T33" fmla="*/ 162 h 224"/>
              <a:gd name="T34" fmla="*/ 58 w 224"/>
              <a:gd name="T35" fmla="*/ 65 h 224"/>
              <a:gd name="T36" fmla="*/ 64 w 224"/>
              <a:gd name="T37" fmla="*/ 59 h 224"/>
              <a:gd name="T38" fmla="*/ 161 w 224"/>
              <a:gd name="T39" fmla="*/ 156 h 224"/>
              <a:gd name="T40" fmla="*/ 161 w 224"/>
              <a:gd name="T41" fmla="*/ 94 h 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24" h="224">
                <a:moveTo>
                  <a:pt x="112" y="0"/>
                </a:moveTo>
                <a:cubicBezTo>
                  <a:pt x="50" y="0"/>
                  <a:pt x="0" y="50"/>
                  <a:pt x="0" y="112"/>
                </a:cubicBezTo>
                <a:cubicBezTo>
                  <a:pt x="0" y="174"/>
                  <a:pt x="50" y="224"/>
                  <a:pt x="112" y="224"/>
                </a:cubicBezTo>
                <a:cubicBezTo>
                  <a:pt x="173" y="224"/>
                  <a:pt x="224" y="174"/>
                  <a:pt x="224" y="112"/>
                </a:cubicBezTo>
                <a:cubicBezTo>
                  <a:pt x="224" y="50"/>
                  <a:pt x="173" y="0"/>
                  <a:pt x="112" y="0"/>
                </a:cubicBezTo>
                <a:close/>
                <a:moveTo>
                  <a:pt x="112" y="216"/>
                </a:moveTo>
                <a:cubicBezTo>
                  <a:pt x="54" y="216"/>
                  <a:pt x="8" y="169"/>
                  <a:pt x="8" y="112"/>
                </a:cubicBezTo>
                <a:cubicBezTo>
                  <a:pt x="8" y="54"/>
                  <a:pt x="54" y="8"/>
                  <a:pt x="112" y="8"/>
                </a:cubicBezTo>
                <a:cubicBezTo>
                  <a:pt x="169" y="8"/>
                  <a:pt x="216" y="54"/>
                  <a:pt x="216" y="112"/>
                </a:cubicBezTo>
                <a:cubicBezTo>
                  <a:pt x="216" y="169"/>
                  <a:pt x="169" y="216"/>
                  <a:pt x="112" y="216"/>
                </a:cubicBezTo>
                <a:close/>
                <a:moveTo>
                  <a:pt x="161" y="94"/>
                </a:moveTo>
                <a:cubicBezTo>
                  <a:pt x="169" y="94"/>
                  <a:pt x="169" y="94"/>
                  <a:pt x="169" y="94"/>
                </a:cubicBezTo>
                <a:cubicBezTo>
                  <a:pt x="169" y="166"/>
                  <a:pt x="169" y="166"/>
                  <a:pt x="169" y="166"/>
                </a:cubicBezTo>
                <a:cubicBezTo>
                  <a:pt x="169" y="168"/>
                  <a:pt x="168" y="170"/>
                  <a:pt x="165" y="170"/>
                </a:cubicBezTo>
                <a:cubicBezTo>
                  <a:pt x="93" y="170"/>
                  <a:pt x="93" y="170"/>
                  <a:pt x="93" y="170"/>
                </a:cubicBezTo>
                <a:cubicBezTo>
                  <a:pt x="93" y="162"/>
                  <a:pt x="93" y="162"/>
                  <a:pt x="93" y="162"/>
                </a:cubicBezTo>
                <a:cubicBezTo>
                  <a:pt x="156" y="162"/>
                  <a:pt x="156" y="162"/>
                  <a:pt x="156" y="162"/>
                </a:cubicBezTo>
                <a:cubicBezTo>
                  <a:pt x="58" y="65"/>
                  <a:pt x="58" y="65"/>
                  <a:pt x="58" y="65"/>
                </a:cubicBezTo>
                <a:cubicBezTo>
                  <a:pt x="64" y="59"/>
                  <a:pt x="64" y="59"/>
                  <a:pt x="64" y="59"/>
                </a:cubicBezTo>
                <a:cubicBezTo>
                  <a:pt x="161" y="156"/>
                  <a:pt x="161" y="156"/>
                  <a:pt x="161" y="156"/>
                </a:cubicBezTo>
                <a:lnTo>
                  <a:pt x="161" y="94"/>
                </a:lnTo>
                <a:close/>
              </a:path>
            </a:pathLst>
          </a:custGeom>
          <a:solidFill>
            <a:schemeClr val="tx1">
              <a:lumMod val="20000"/>
              <a:lumOff val="80000"/>
            </a:schemeClr>
          </a:solidFill>
          <a:ln>
            <a:noFill/>
          </a:ln>
        </p:spPr>
        <p:txBody>
          <a:bodyPr vert="horz" wrap="square" lIns="68550" tIns="34276" rIns="68550" bIns="34276" numCol="1" anchor="t" anchorCtr="0" compatLnSpc="1">
            <a:prstTxWarp prst="textNoShape">
              <a:avLst/>
            </a:prstTxWarp>
          </a:bodyPr>
          <a:lstStyle/>
          <a:p>
            <a:pPr defTabSz="685487"/>
            <a:endParaRPr lang="en-US" sz="1400" dirty="0">
              <a:solidFill>
                <a:srgbClr val="FFFFFF"/>
              </a:solidFill>
            </a:endParaRPr>
          </a:p>
        </p:txBody>
      </p:sp>
      <p:sp>
        <p:nvSpPr>
          <p:cNvPr id="11" name="TechEd Tile"/>
          <p:cNvSpPr/>
          <p:nvPr userDrawn="1"/>
        </p:nvSpPr>
        <p:spPr bwMode="auto">
          <a:xfrm>
            <a:off x="766754" y="1514475"/>
            <a:ext cx="2119674" cy="1499616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68547" tIns="34274" rIns="68547" bIns="34274" numCol="1" rtlCol="0" anchor="ctr" anchorCtr="0" compatLnSpc="1">
            <a:prstTxWarp prst="textNoShape">
              <a:avLst/>
            </a:prstTxWarp>
          </a:bodyPr>
          <a:lstStyle/>
          <a:p>
            <a:pPr algn="ctr" defTabSz="685289"/>
            <a:endParaRPr lang="en-US" sz="1700" dirty="0">
              <a:solidFill>
                <a:srgbClr val="FFFFFF">
                  <a:lumMod val="20000"/>
                  <a:lumOff val="80000"/>
                  <a:alpha val="99000"/>
                </a:srgbClr>
              </a:solidFill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12" name="TechEd Logo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530"/>
          <a:stretch/>
        </p:blipFill>
        <p:spPr bwMode="auto">
          <a:xfrm>
            <a:off x="1051262" y="1742495"/>
            <a:ext cx="1550658" cy="10435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 useBgFill="1">
        <p:nvSpPr>
          <p:cNvPr id="13" name="Top Mask"/>
          <p:cNvSpPr/>
          <p:nvPr userDrawn="1"/>
        </p:nvSpPr>
        <p:spPr bwMode="auto">
          <a:xfrm>
            <a:off x="1" y="1"/>
            <a:ext cx="9144000" cy="1514475"/>
          </a:xfrm>
          <a:prstGeom prst="rect">
            <a:avLst/>
          </a:prstGeom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47" tIns="34274" rIns="68547" bIns="3427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85289"/>
            <a:endParaRPr lang="en-US" sz="1700" dirty="0">
              <a:solidFill>
                <a:srgbClr val="FFFFFF">
                  <a:lumMod val="20000"/>
                  <a:lumOff val="80000"/>
                  <a:alpha val="99000"/>
                </a:srgbClr>
              </a:solidFill>
              <a:ea typeface="Segoe UI" pitchFamily="34" charset="0"/>
              <a:cs typeface="Segoe UI" pitchFamily="34" charset="0"/>
            </a:endParaRPr>
          </a:p>
        </p:txBody>
      </p:sp>
      <p:sp useBgFill="1">
        <p:nvSpPr>
          <p:cNvPr id="14" name="Right Mask"/>
          <p:cNvSpPr/>
          <p:nvPr userDrawn="1"/>
        </p:nvSpPr>
        <p:spPr bwMode="auto">
          <a:xfrm>
            <a:off x="8381813" y="1630819"/>
            <a:ext cx="762199" cy="4154983"/>
          </a:xfrm>
          <a:prstGeom prst="rect">
            <a:avLst/>
          </a:prstGeom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47" tIns="34274" rIns="68547" bIns="3427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85289"/>
            <a:endParaRPr lang="en-US" sz="1700" dirty="0">
              <a:solidFill>
                <a:srgbClr val="FFFFFF">
                  <a:lumMod val="20000"/>
                  <a:lumOff val="80000"/>
                  <a:alpha val="99000"/>
                </a:srgbClr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35107" y="3187150"/>
            <a:ext cx="4959201" cy="1523495"/>
          </a:xfrm>
        </p:spPr>
        <p:txBody>
          <a:bodyPr anchor="ctr" anchorCtr="0">
            <a:noAutofit/>
          </a:bodyPr>
          <a:lstStyle>
            <a:lvl1pPr algn="l" defTabSz="68548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000" b="1" kern="1200" cap="none" spc="-75" baseline="0" dirty="0">
                <a:ln w="3175">
                  <a:noFill/>
                </a:ln>
                <a:solidFill>
                  <a:schemeClr val="accent2">
                    <a:alpha val="99000"/>
                  </a:schemeClr>
                </a:solidFill>
                <a:effectLst/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 useBgFill="1">
        <p:nvSpPr>
          <p:cNvPr id="15" name="Bottom Mask"/>
          <p:cNvSpPr/>
          <p:nvPr userDrawn="1"/>
        </p:nvSpPr>
        <p:spPr bwMode="auto">
          <a:xfrm>
            <a:off x="3008315" y="6010276"/>
            <a:ext cx="6135697" cy="847725"/>
          </a:xfrm>
          <a:prstGeom prst="rect">
            <a:avLst/>
          </a:prstGeom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47" tIns="34274" rIns="68547" bIns="3427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85289"/>
            <a:endParaRPr lang="en-US" sz="1700" dirty="0">
              <a:solidFill>
                <a:srgbClr val="FFFFFF">
                  <a:lumMod val="20000"/>
                  <a:lumOff val="80000"/>
                  <a:alpha val="99000"/>
                </a:srgbClr>
              </a:solidFill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4" name="Purple Tile"/>
          <p:cNvGrpSpPr/>
          <p:nvPr userDrawn="1"/>
        </p:nvGrpSpPr>
        <p:grpSpPr>
          <a:xfrm>
            <a:off x="763410" y="3187139"/>
            <a:ext cx="2120991" cy="2827252"/>
            <a:chOff x="1022073" y="-1624298"/>
            <a:chExt cx="2827252" cy="2827252"/>
          </a:xfrm>
        </p:grpSpPr>
        <p:sp>
          <p:nvSpPr>
            <p:cNvPr id="20" name="Rectangle 19"/>
            <p:cNvSpPr/>
            <p:nvPr/>
          </p:nvSpPr>
          <p:spPr bwMode="auto">
            <a:xfrm>
              <a:off x="1022073" y="-1624298"/>
              <a:ext cx="2827252" cy="2827252"/>
            </a:xfrm>
            <a:prstGeom prst="rect">
              <a:avLst/>
            </a:prstGeom>
            <a:solidFill>
              <a:schemeClr val="accent2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91436" tIns="45718" rIns="91436" bIns="45718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685289"/>
              <a:endParaRPr lang="en-US" sz="1700" dirty="0">
                <a:solidFill>
                  <a:srgbClr val="FFFFFF">
                    <a:lumMod val="20000"/>
                    <a:lumOff val="80000"/>
                    <a:alpha val="99000"/>
                  </a:srgbClr>
                </a:solidFill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21" name="Freeform 8"/>
            <p:cNvSpPr>
              <a:spLocks noEditPoints="1"/>
            </p:cNvSpPr>
            <p:nvPr/>
          </p:nvSpPr>
          <p:spPr bwMode="auto">
            <a:xfrm>
              <a:off x="1537798" y="-867430"/>
              <a:ext cx="1792288" cy="1501775"/>
            </a:xfrm>
            <a:custGeom>
              <a:avLst/>
              <a:gdLst>
                <a:gd name="T0" fmla="*/ 184 w 223"/>
                <a:gd name="T1" fmla="*/ 187 h 187"/>
                <a:gd name="T2" fmla="*/ 181 w 223"/>
                <a:gd name="T3" fmla="*/ 186 h 187"/>
                <a:gd name="T4" fmla="*/ 146 w 223"/>
                <a:gd name="T5" fmla="*/ 151 h 187"/>
                <a:gd name="T6" fmla="*/ 40 w 223"/>
                <a:gd name="T7" fmla="*/ 151 h 187"/>
                <a:gd name="T8" fmla="*/ 0 w 223"/>
                <a:gd name="T9" fmla="*/ 111 h 187"/>
                <a:gd name="T10" fmla="*/ 0 w 223"/>
                <a:gd name="T11" fmla="*/ 40 h 187"/>
                <a:gd name="T12" fmla="*/ 40 w 223"/>
                <a:gd name="T13" fmla="*/ 0 h 187"/>
                <a:gd name="T14" fmla="*/ 183 w 223"/>
                <a:gd name="T15" fmla="*/ 0 h 187"/>
                <a:gd name="T16" fmla="*/ 223 w 223"/>
                <a:gd name="T17" fmla="*/ 40 h 187"/>
                <a:gd name="T18" fmla="*/ 223 w 223"/>
                <a:gd name="T19" fmla="*/ 111 h 187"/>
                <a:gd name="T20" fmla="*/ 188 w 223"/>
                <a:gd name="T21" fmla="*/ 150 h 187"/>
                <a:gd name="T22" fmla="*/ 188 w 223"/>
                <a:gd name="T23" fmla="*/ 183 h 187"/>
                <a:gd name="T24" fmla="*/ 185 w 223"/>
                <a:gd name="T25" fmla="*/ 187 h 187"/>
                <a:gd name="T26" fmla="*/ 184 w 223"/>
                <a:gd name="T27" fmla="*/ 187 h 187"/>
                <a:gd name="T28" fmla="*/ 40 w 223"/>
                <a:gd name="T29" fmla="*/ 8 h 187"/>
                <a:gd name="T30" fmla="*/ 8 w 223"/>
                <a:gd name="T31" fmla="*/ 40 h 187"/>
                <a:gd name="T32" fmla="*/ 8 w 223"/>
                <a:gd name="T33" fmla="*/ 111 h 187"/>
                <a:gd name="T34" fmla="*/ 40 w 223"/>
                <a:gd name="T35" fmla="*/ 143 h 187"/>
                <a:gd name="T36" fmla="*/ 148 w 223"/>
                <a:gd name="T37" fmla="*/ 143 h 187"/>
                <a:gd name="T38" fmla="*/ 151 w 223"/>
                <a:gd name="T39" fmla="*/ 144 h 187"/>
                <a:gd name="T40" fmla="*/ 180 w 223"/>
                <a:gd name="T41" fmla="*/ 173 h 187"/>
                <a:gd name="T42" fmla="*/ 180 w 223"/>
                <a:gd name="T43" fmla="*/ 147 h 187"/>
                <a:gd name="T44" fmla="*/ 184 w 223"/>
                <a:gd name="T45" fmla="*/ 143 h 187"/>
                <a:gd name="T46" fmla="*/ 215 w 223"/>
                <a:gd name="T47" fmla="*/ 111 h 187"/>
                <a:gd name="T48" fmla="*/ 215 w 223"/>
                <a:gd name="T49" fmla="*/ 40 h 187"/>
                <a:gd name="T50" fmla="*/ 183 w 223"/>
                <a:gd name="T51" fmla="*/ 8 h 187"/>
                <a:gd name="T52" fmla="*/ 40 w 223"/>
                <a:gd name="T53" fmla="*/ 8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3" h="187">
                  <a:moveTo>
                    <a:pt x="184" y="187"/>
                  </a:moveTo>
                  <a:cubicBezTo>
                    <a:pt x="183" y="187"/>
                    <a:pt x="182" y="187"/>
                    <a:pt x="181" y="186"/>
                  </a:cubicBezTo>
                  <a:cubicBezTo>
                    <a:pt x="146" y="151"/>
                    <a:pt x="146" y="151"/>
                    <a:pt x="146" y="151"/>
                  </a:cubicBezTo>
                  <a:cubicBezTo>
                    <a:pt x="40" y="151"/>
                    <a:pt x="40" y="151"/>
                    <a:pt x="40" y="151"/>
                  </a:cubicBezTo>
                  <a:cubicBezTo>
                    <a:pt x="18" y="151"/>
                    <a:pt x="0" y="133"/>
                    <a:pt x="0" y="111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205" y="0"/>
                    <a:pt x="223" y="18"/>
                    <a:pt x="223" y="40"/>
                  </a:cubicBezTo>
                  <a:cubicBezTo>
                    <a:pt x="223" y="111"/>
                    <a:pt x="223" y="111"/>
                    <a:pt x="223" y="111"/>
                  </a:cubicBezTo>
                  <a:cubicBezTo>
                    <a:pt x="223" y="132"/>
                    <a:pt x="208" y="148"/>
                    <a:pt x="188" y="150"/>
                  </a:cubicBezTo>
                  <a:cubicBezTo>
                    <a:pt x="188" y="183"/>
                    <a:pt x="188" y="183"/>
                    <a:pt x="188" y="183"/>
                  </a:cubicBezTo>
                  <a:cubicBezTo>
                    <a:pt x="188" y="185"/>
                    <a:pt x="187" y="186"/>
                    <a:pt x="185" y="187"/>
                  </a:cubicBezTo>
                  <a:cubicBezTo>
                    <a:pt x="185" y="187"/>
                    <a:pt x="184" y="187"/>
                    <a:pt x="184" y="187"/>
                  </a:cubicBezTo>
                  <a:moveTo>
                    <a:pt x="40" y="8"/>
                  </a:moveTo>
                  <a:cubicBezTo>
                    <a:pt x="22" y="8"/>
                    <a:pt x="8" y="23"/>
                    <a:pt x="8" y="40"/>
                  </a:cubicBezTo>
                  <a:cubicBezTo>
                    <a:pt x="8" y="111"/>
                    <a:pt x="8" y="111"/>
                    <a:pt x="8" y="111"/>
                  </a:cubicBezTo>
                  <a:cubicBezTo>
                    <a:pt x="8" y="128"/>
                    <a:pt x="22" y="143"/>
                    <a:pt x="40" y="143"/>
                  </a:cubicBezTo>
                  <a:cubicBezTo>
                    <a:pt x="148" y="143"/>
                    <a:pt x="148" y="143"/>
                    <a:pt x="148" y="143"/>
                  </a:cubicBezTo>
                  <a:cubicBezTo>
                    <a:pt x="149" y="143"/>
                    <a:pt x="150" y="143"/>
                    <a:pt x="151" y="144"/>
                  </a:cubicBezTo>
                  <a:cubicBezTo>
                    <a:pt x="180" y="173"/>
                    <a:pt x="180" y="173"/>
                    <a:pt x="180" y="173"/>
                  </a:cubicBezTo>
                  <a:cubicBezTo>
                    <a:pt x="180" y="147"/>
                    <a:pt x="180" y="147"/>
                    <a:pt x="180" y="147"/>
                  </a:cubicBezTo>
                  <a:cubicBezTo>
                    <a:pt x="180" y="144"/>
                    <a:pt x="182" y="143"/>
                    <a:pt x="184" y="143"/>
                  </a:cubicBezTo>
                  <a:cubicBezTo>
                    <a:pt x="201" y="143"/>
                    <a:pt x="215" y="129"/>
                    <a:pt x="215" y="111"/>
                  </a:cubicBezTo>
                  <a:cubicBezTo>
                    <a:pt x="215" y="40"/>
                    <a:pt x="215" y="40"/>
                    <a:pt x="215" y="40"/>
                  </a:cubicBezTo>
                  <a:cubicBezTo>
                    <a:pt x="215" y="23"/>
                    <a:pt x="200" y="8"/>
                    <a:pt x="183" y="8"/>
                  </a:cubicBezTo>
                  <a:lnTo>
                    <a:pt x="40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487"/>
              <a:endParaRPr lang="en-US" sz="1400" dirty="0">
                <a:solidFill>
                  <a:srgbClr val="FFFFFF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5742311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nnouncement, &quot;special&quot; slides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Tile"/>
          <p:cNvSpPr/>
          <p:nvPr userDrawn="1"/>
        </p:nvSpPr>
        <p:spPr bwMode="auto">
          <a:xfrm>
            <a:off x="3008303" y="3187137"/>
            <a:ext cx="5373500" cy="2823139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68547" tIns="34274" rIns="68547" bIns="34274" numCol="1" rtlCol="0" anchor="ctr" anchorCtr="0" compatLnSpc="1">
            <a:prstTxWarp prst="textNoShape">
              <a:avLst/>
            </a:prstTxWarp>
          </a:bodyPr>
          <a:lstStyle/>
          <a:p>
            <a:pPr algn="ctr" defTabSz="685289"/>
            <a:endParaRPr lang="en-US" sz="1700" dirty="0">
              <a:solidFill>
                <a:srgbClr val="FFFFFF">
                  <a:lumMod val="20000"/>
                  <a:lumOff val="80000"/>
                  <a:alpha val="99000"/>
                </a:srgbClr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Arrow Bar"/>
          <p:cNvSpPr/>
          <p:nvPr userDrawn="1"/>
        </p:nvSpPr>
        <p:spPr bwMode="auto">
          <a:xfrm>
            <a:off x="3008303" y="1514475"/>
            <a:ext cx="5373500" cy="1499616"/>
          </a:xfrm>
          <a:prstGeom prst="rect">
            <a:avLst/>
          </a:prstGeom>
          <a:solidFill>
            <a:schemeClr val="accent3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68547" tIns="34274" rIns="68547" bIns="34274" numCol="1" rtlCol="0" anchor="ctr" anchorCtr="0" compatLnSpc="1">
            <a:prstTxWarp prst="textNoShape">
              <a:avLst/>
            </a:prstTxWarp>
          </a:bodyPr>
          <a:lstStyle/>
          <a:p>
            <a:pPr algn="ctr" defTabSz="685289"/>
            <a:endParaRPr lang="en-US" sz="1700" dirty="0">
              <a:solidFill>
                <a:srgbClr val="FFFFFF">
                  <a:lumMod val="20000"/>
                  <a:lumOff val="80000"/>
                  <a:alpha val="99000"/>
                </a:srgbClr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3135105" y="1586587"/>
            <a:ext cx="4163390" cy="1378644"/>
          </a:xfrm>
        </p:spPr>
        <p:txBody>
          <a:bodyPr anchor="ctr" anchorCtr="0">
            <a:noAutofit/>
            <a:scene3d>
              <a:camera prst="orthographicFront"/>
              <a:lightRig rig="flat" dir="t"/>
            </a:scene3d>
            <a:sp3d>
              <a:contourClr>
                <a:schemeClr val="tx2"/>
              </a:contourClr>
            </a:sp3d>
          </a:bodyPr>
          <a:lstStyle>
            <a:lvl1pPr marL="0" indent="0" algn="l" defTabSz="685487" rtl="0" eaLnBrk="1" latinLnBrk="0" hangingPunct="1">
              <a:lnSpc>
                <a:spcPct val="90000"/>
              </a:lnSpc>
              <a:spcBef>
                <a:spcPct val="0"/>
              </a:spcBef>
              <a:buFont typeface="Arial" pitchFamily="34" charset="0"/>
              <a:buNone/>
              <a:defRPr lang="en-US" sz="4100" b="1" kern="1200" cap="none" spc="-75" baseline="0" dirty="0" smtClean="0">
                <a:ln w="3175">
                  <a:noFill/>
                </a:ln>
                <a:solidFill>
                  <a:schemeClr val="tx1">
                    <a:alpha val="99000"/>
                  </a:schemeClr>
                </a:solidFill>
                <a:effectLst/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en-US" dirty="0" smtClean="0"/>
              <a:t>Announcement</a:t>
            </a:r>
          </a:p>
        </p:txBody>
      </p:sp>
      <p:sp useBgFill="1">
        <p:nvSpPr>
          <p:cNvPr id="9" name="Left Mask"/>
          <p:cNvSpPr/>
          <p:nvPr userDrawn="1"/>
        </p:nvSpPr>
        <p:spPr bwMode="auto">
          <a:xfrm>
            <a:off x="-1" y="1514476"/>
            <a:ext cx="3008303" cy="1499616"/>
          </a:xfrm>
          <a:prstGeom prst="rect">
            <a:avLst/>
          </a:prstGeom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47" tIns="34274" rIns="68547" bIns="3427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85289"/>
            <a:endParaRPr lang="en-US" sz="1700" dirty="0">
              <a:solidFill>
                <a:srgbClr val="FFFFFF">
                  <a:lumMod val="20000"/>
                  <a:lumOff val="80000"/>
                  <a:alpha val="99000"/>
                </a:srgbClr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35109" y="5181616"/>
            <a:ext cx="4959201" cy="461665"/>
          </a:xfrm>
        </p:spPr>
        <p:txBody>
          <a:bodyPr>
            <a:noAutofit/>
          </a:bodyPr>
          <a:lstStyle>
            <a:lvl1pPr marL="0" indent="0" algn="l" defTabSz="685487" rtl="0" eaLnBrk="1" latinLnBrk="0" hangingPunct="1">
              <a:lnSpc>
                <a:spcPct val="90000"/>
              </a:lnSpc>
              <a:spcBef>
                <a:spcPts val="0"/>
              </a:spcBef>
              <a:buSzPct val="105000"/>
              <a:buFontTx/>
              <a:buNone/>
              <a:defRPr lang="en-US" sz="1200" kern="1200" dirty="0">
                <a:solidFill>
                  <a:schemeClr val="bg1">
                    <a:alpha val="99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3427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4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2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09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37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645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3992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19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0" name="Circle Arrow"/>
          <p:cNvSpPr>
            <a:spLocks noEditPoints="1"/>
          </p:cNvSpPr>
          <p:nvPr userDrawn="1"/>
        </p:nvSpPr>
        <p:spPr bwMode="auto">
          <a:xfrm rot="5400000">
            <a:off x="7358033" y="1978146"/>
            <a:ext cx="841375" cy="631196"/>
          </a:xfrm>
          <a:custGeom>
            <a:avLst/>
            <a:gdLst>
              <a:gd name="T0" fmla="*/ 112 w 224"/>
              <a:gd name="T1" fmla="*/ 0 h 224"/>
              <a:gd name="T2" fmla="*/ 0 w 224"/>
              <a:gd name="T3" fmla="*/ 112 h 224"/>
              <a:gd name="T4" fmla="*/ 112 w 224"/>
              <a:gd name="T5" fmla="*/ 224 h 224"/>
              <a:gd name="T6" fmla="*/ 224 w 224"/>
              <a:gd name="T7" fmla="*/ 112 h 224"/>
              <a:gd name="T8" fmla="*/ 112 w 224"/>
              <a:gd name="T9" fmla="*/ 0 h 224"/>
              <a:gd name="T10" fmla="*/ 112 w 224"/>
              <a:gd name="T11" fmla="*/ 216 h 224"/>
              <a:gd name="T12" fmla="*/ 8 w 224"/>
              <a:gd name="T13" fmla="*/ 112 h 224"/>
              <a:gd name="T14" fmla="*/ 112 w 224"/>
              <a:gd name="T15" fmla="*/ 8 h 224"/>
              <a:gd name="T16" fmla="*/ 216 w 224"/>
              <a:gd name="T17" fmla="*/ 112 h 224"/>
              <a:gd name="T18" fmla="*/ 112 w 224"/>
              <a:gd name="T19" fmla="*/ 216 h 224"/>
              <a:gd name="T20" fmla="*/ 161 w 224"/>
              <a:gd name="T21" fmla="*/ 94 h 224"/>
              <a:gd name="T22" fmla="*/ 169 w 224"/>
              <a:gd name="T23" fmla="*/ 94 h 224"/>
              <a:gd name="T24" fmla="*/ 169 w 224"/>
              <a:gd name="T25" fmla="*/ 166 h 224"/>
              <a:gd name="T26" fmla="*/ 165 w 224"/>
              <a:gd name="T27" fmla="*/ 170 h 224"/>
              <a:gd name="T28" fmla="*/ 93 w 224"/>
              <a:gd name="T29" fmla="*/ 170 h 224"/>
              <a:gd name="T30" fmla="*/ 93 w 224"/>
              <a:gd name="T31" fmla="*/ 162 h 224"/>
              <a:gd name="T32" fmla="*/ 156 w 224"/>
              <a:gd name="T33" fmla="*/ 162 h 224"/>
              <a:gd name="T34" fmla="*/ 58 w 224"/>
              <a:gd name="T35" fmla="*/ 65 h 224"/>
              <a:gd name="T36" fmla="*/ 64 w 224"/>
              <a:gd name="T37" fmla="*/ 59 h 224"/>
              <a:gd name="T38" fmla="*/ 161 w 224"/>
              <a:gd name="T39" fmla="*/ 156 h 224"/>
              <a:gd name="T40" fmla="*/ 161 w 224"/>
              <a:gd name="T41" fmla="*/ 94 h 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24" h="224">
                <a:moveTo>
                  <a:pt x="112" y="0"/>
                </a:moveTo>
                <a:cubicBezTo>
                  <a:pt x="50" y="0"/>
                  <a:pt x="0" y="50"/>
                  <a:pt x="0" y="112"/>
                </a:cubicBezTo>
                <a:cubicBezTo>
                  <a:pt x="0" y="174"/>
                  <a:pt x="50" y="224"/>
                  <a:pt x="112" y="224"/>
                </a:cubicBezTo>
                <a:cubicBezTo>
                  <a:pt x="173" y="224"/>
                  <a:pt x="224" y="174"/>
                  <a:pt x="224" y="112"/>
                </a:cubicBezTo>
                <a:cubicBezTo>
                  <a:pt x="224" y="50"/>
                  <a:pt x="173" y="0"/>
                  <a:pt x="112" y="0"/>
                </a:cubicBezTo>
                <a:close/>
                <a:moveTo>
                  <a:pt x="112" y="216"/>
                </a:moveTo>
                <a:cubicBezTo>
                  <a:pt x="54" y="216"/>
                  <a:pt x="8" y="169"/>
                  <a:pt x="8" y="112"/>
                </a:cubicBezTo>
                <a:cubicBezTo>
                  <a:pt x="8" y="54"/>
                  <a:pt x="54" y="8"/>
                  <a:pt x="112" y="8"/>
                </a:cubicBezTo>
                <a:cubicBezTo>
                  <a:pt x="169" y="8"/>
                  <a:pt x="216" y="54"/>
                  <a:pt x="216" y="112"/>
                </a:cubicBezTo>
                <a:cubicBezTo>
                  <a:pt x="216" y="169"/>
                  <a:pt x="169" y="216"/>
                  <a:pt x="112" y="216"/>
                </a:cubicBezTo>
                <a:close/>
                <a:moveTo>
                  <a:pt x="161" y="94"/>
                </a:moveTo>
                <a:cubicBezTo>
                  <a:pt x="169" y="94"/>
                  <a:pt x="169" y="94"/>
                  <a:pt x="169" y="94"/>
                </a:cubicBezTo>
                <a:cubicBezTo>
                  <a:pt x="169" y="166"/>
                  <a:pt x="169" y="166"/>
                  <a:pt x="169" y="166"/>
                </a:cubicBezTo>
                <a:cubicBezTo>
                  <a:pt x="169" y="168"/>
                  <a:pt x="168" y="170"/>
                  <a:pt x="165" y="170"/>
                </a:cubicBezTo>
                <a:cubicBezTo>
                  <a:pt x="93" y="170"/>
                  <a:pt x="93" y="170"/>
                  <a:pt x="93" y="170"/>
                </a:cubicBezTo>
                <a:cubicBezTo>
                  <a:pt x="93" y="162"/>
                  <a:pt x="93" y="162"/>
                  <a:pt x="93" y="162"/>
                </a:cubicBezTo>
                <a:cubicBezTo>
                  <a:pt x="156" y="162"/>
                  <a:pt x="156" y="162"/>
                  <a:pt x="156" y="162"/>
                </a:cubicBezTo>
                <a:cubicBezTo>
                  <a:pt x="58" y="65"/>
                  <a:pt x="58" y="65"/>
                  <a:pt x="58" y="65"/>
                </a:cubicBezTo>
                <a:cubicBezTo>
                  <a:pt x="64" y="59"/>
                  <a:pt x="64" y="59"/>
                  <a:pt x="64" y="59"/>
                </a:cubicBezTo>
                <a:cubicBezTo>
                  <a:pt x="161" y="156"/>
                  <a:pt x="161" y="156"/>
                  <a:pt x="161" y="156"/>
                </a:cubicBezTo>
                <a:lnTo>
                  <a:pt x="161" y="94"/>
                </a:lnTo>
                <a:close/>
              </a:path>
            </a:pathLst>
          </a:custGeom>
          <a:solidFill>
            <a:schemeClr val="tx1">
              <a:lumMod val="20000"/>
              <a:lumOff val="80000"/>
            </a:schemeClr>
          </a:solidFill>
          <a:ln>
            <a:noFill/>
          </a:ln>
        </p:spPr>
        <p:txBody>
          <a:bodyPr vert="horz" wrap="square" lIns="68550" tIns="34276" rIns="68550" bIns="34276" numCol="1" anchor="t" anchorCtr="0" compatLnSpc="1">
            <a:prstTxWarp prst="textNoShape">
              <a:avLst/>
            </a:prstTxWarp>
          </a:bodyPr>
          <a:lstStyle/>
          <a:p>
            <a:pPr defTabSz="685487"/>
            <a:endParaRPr lang="en-US" sz="1400" dirty="0">
              <a:solidFill>
                <a:srgbClr val="FFFFFF"/>
              </a:solidFill>
            </a:endParaRPr>
          </a:p>
        </p:txBody>
      </p:sp>
      <p:sp>
        <p:nvSpPr>
          <p:cNvPr id="11" name="TechEd Tile"/>
          <p:cNvSpPr/>
          <p:nvPr userDrawn="1"/>
        </p:nvSpPr>
        <p:spPr bwMode="auto">
          <a:xfrm>
            <a:off x="766754" y="1514475"/>
            <a:ext cx="2119674" cy="1499616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68547" tIns="34274" rIns="68547" bIns="34274" numCol="1" rtlCol="0" anchor="ctr" anchorCtr="0" compatLnSpc="1">
            <a:prstTxWarp prst="textNoShape">
              <a:avLst/>
            </a:prstTxWarp>
          </a:bodyPr>
          <a:lstStyle/>
          <a:p>
            <a:pPr algn="ctr" defTabSz="685289"/>
            <a:endParaRPr lang="en-US" sz="1700" dirty="0">
              <a:solidFill>
                <a:srgbClr val="FFFFFF">
                  <a:lumMod val="20000"/>
                  <a:lumOff val="80000"/>
                  <a:alpha val="99000"/>
                </a:srgbClr>
              </a:solidFill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12" name="TechEd Logo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530"/>
          <a:stretch/>
        </p:blipFill>
        <p:spPr bwMode="auto">
          <a:xfrm>
            <a:off x="1051262" y="1742495"/>
            <a:ext cx="1550658" cy="10435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 useBgFill="1">
        <p:nvSpPr>
          <p:cNvPr id="13" name="Top Mask"/>
          <p:cNvSpPr/>
          <p:nvPr userDrawn="1"/>
        </p:nvSpPr>
        <p:spPr bwMode="auto">
          <a:xfrm>
            <a:off x="1" y="1"/>
            <a:ext cx="9144000" cy="1514475"/>
          </a:xfrm>
          <a:prstGeom prst="rect">
            <a:avLst/>
          </a:prstGeom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47" tIns="34274" rIns="68547" bIns="3427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85289"/>
            <a:endParaRPr lang="en-US" sz="1700" dirty="0">
              <a:solidFill>
                <a:srgbClr val="FFFFFF">
                  <a:lumMod val="20000"/>
                  <a:lumOff val="80000"/>
                  <a:alpha val="99000"/>
                </a:srgbClr>
              </a:solidFill>
              <a:ea typeface="Segoe UI" pitchFamily="34" charset="0"/>
              <a:cs typeface="Segoe UI" pitchFamily="34" charset="0"/>
            </a:endParaRPr>
          </a:p>
        </p:txBody>
      </p:sp>
      <p:sp useBgFill="1">
        <p:nvSpPr>
          <p:cNvPr id="14" name="Right Mask"/>
          <p:cNvSpPr/>
          <p:nvPr userDrawn="1"/>
        </p:nvSpPr>
        <p:spPr bwMode="auto">
          <a:xfrm>
            <a:off x="8381813" y="1630819"/>
            <a:ext cx="762199" cy="4154983"/>
          </a:xfrm>
          <a:prstGeom prst="rect">
            <a:avLst/>
          </a:prstGeom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47" tIns="34274" rIns="68547" bIns="3427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85289"/>
            <a:endParaRPr lang="en-US" sz="1700" dirty="0">
              <a:solidFill>
                <a:srgbClr val="FFFFFF">
                  <a:lumMod val="20000"/>
                  <a:lumOff val="80000"/>
                  <a:alpha val="99000"/>
                </a:srgbClr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35107" y="3187150"/>
            <a:ext cx="4959201" cy="1523495"/>
          </a:xfrm>
        </p:spPr>
        <p:txBody>
          <a:bodyPr anchor="ctr" anchorCtr="0">
            <a:noAutofit/>
          </a:bodyPr>
          <a:lstStyle>
            <a:lvl1pPr algn="l" defTabSz="68548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000" b="1" kern="1200" cap="none" spc="-75" baseline="0" dirty="0">
                <a:ln w="3175">
                  <a:noFill/>
                </a:ln>
                <a:solidFill>
                  <a:schemeClr val="accent3">
                    <a:alpha val="99000"/>
                  </a:schemeClr>
                </a:solidFill>
                <a:effectLst/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 useBgFill="1">
        <p:nvSpPr>
          <p:cNvPr id="15" name="Bottom Mask"/>
          <p:cNvSpPr/>
          <p:nvPr userDrawn="1"/>
        </p:nvSpPr>
        <p:spPr bwMode="auto">
          <a:xfrm>
            <a:off x="3008315" y="6010276"/>
            <a:ext cx="6135697" cy="847725"/>
          </a:xfrm>
          <a:prstGeom prst="rect">
            <a:avLst/>
          </a:prstGeom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47" tIns="34274" rIns="68547" bIns="3427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85289"/>
            <a:endParaRPr lang="en-US" sz="1700" dirty="0">
              <a:solidFill>
                <a:srgbClr val="FFFFFF">
                  <a:lumMod val="20000"/>
                  <a:lumOff val="80000"/>
                  <a:alpha val="99000"/>
                </a:srgbClr>
              </a:solidFill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4" name="Orange Tile"/>
          <p:cNvGrpSpPr/>
          <p:nvPr userDrawn="1"/>
        </p:nvGrpSpPr>
        <p:grpSpPr>
          <a:xfrm>
            <a:off x="762093" y="3187483"/>
            <a:ext cx="2120991" cy="2827252"/>
            <a:chOff x="1351800" y="-1084759"/>
            <a:chExt cx="2827252" cy="2827252"/>
          </a:xfrm>
        </p:grpSpPr>
        <p:sp>
          <p:nvSpPr>
            <p:cNvPr id="18" name="Rectangle 17"/>
            <p:cNvSpPr/>
            <p:nvPr/>
          </p:nvSpPr>
          <p:spPr bwMode="auto">
            <a:xfrm>
              <a:off x="1351800" y="-1084759"/>
              <a:ext cx="2827252" cy="2827252"/>
            </a:xfrm>
            <a:prstGeom prst="rect">
              <a:avLst/>
            </a:prstGeom>
            <a:solidFill>
              <a:schemeClr val="accent3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91436" tIns="45718" rIns="91436" bIns="45718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685289"/>
              <a:endParaRPr lang="en-US" sz="1700" dirty="0">
                <a:solidFill>
                  <a:srgbClr val="FFFFFF">
                    <a:lumMod val="20000"/>
                    <a:lumOff val="80000"/>
                    <a:alpha val="99000"/>
                  </a:srgbClr>
                </a:solidFill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22" name="Freeform 21"/>
            <p:cNvSpPr>
              <a:spLocks noEditPoints="1"/>
            </p:cNvSpPr>
            <p:nvPr/>
          </p:nvSpPr>
          <p:spPr bwMode="auto">
            <a:xfrm>
              <a:off x="2005011" y="-436308"/>
              <a:ext cx="1522413" cy="1530350"/>
            </a:xfrm>
            <a:custGeom>
              <a:avLst/>
              <a:gdLst>
                <a:gd name="T0" fmla="*/ 6 w 187"/>
                <a:gd name="T1" fmla="*/ 188 h 188"/>
                <a:gd name="T2" fmla="*/ 129 w 187"/>
                <a:gd name="T3" fmla="*/ 64 h 188"/>
                <a:gd name="T4" fmla="*/ 180 w 187"/>
                <a:gd name="T5" fmla="*/ 115 h 188"/>
                <a:gd name="T6" fmla="*/ 185 w 187"/>
                <a:gd name="T7" fmla="*/ 116 h 188"/>
                <a:gd name="T8" fmla="*/ 187 w 187"/>
                <a:gd name="T9" fmla="*/ 112 h 188"/>
                <a:gd name="T10" fmla="*/ 187 w 187"/>
                <a:gd name="T11" fmla="*/ 4 h 188"/>
                <a:gd name="T12" fmla="*/ 183 w 187"/>
                <a:gd name="T13" fmla="*/ 0 h 188"/>
                <a:gd name="T14" fmla="*/ 75 w 187"/>
                <a:gd name="T15" fmla="*/ 0 h 188"/>
                <a:gd name="T16" fmla="*/ 71 w 187"/>
                <a:gd name="T17" fmla="*/ 3 h 188"/>
                <a:gd name="T18" fmla="*/ 71 w 187"/>
                <a:gd name="T19" fmla="*/ 4 h 188"/>
                <a:gd name="T20" fmla="*/ 72 w 187"/>
                <a:gd name="T21" fmla="*/ 7 h 188"/>
                <a:gd name="T22" fmla="*/ 123 w 187"/>
                <a:gd name="T23" fmla="*/ 58 h 188"/>
                <a:gd name="T24" fmla="*/ 0 w 187"/>
                <a:gd name="T25" fmla="*/ 182 h 188"/>
                <a:gd name="T26" fmla="*/ 6 w 187"/>
                <a:gd name="T27" fmla="*/ 188 h 188"/>
                <a:gd name="T28" fmla="*/ 179 w 187"/>
                <a:gd name="T29" fmla="*/ 8 h 188"/>
                <a:gd name="T30" fmla="*/ 179 w 187"/>
                <a:gd name="T31" fmla="*/ 103 h 188"/>
                <a:gd name="T32" fmla="*/ 85 w 187"/>
                <a:gd name="T33" fmla="*/ 8 h 188"/>
                <a:gd name="T34" fmla="*/ 179 w 187"/>
                <a:gd name="T35" fmla="*/ 8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87" h="188">
                  <a:moveTo>
                    <a:pt x="6" y="188"/>
                  </a:moveTo>
                  <a:cubicBezTo>
                    <a:pt x="129" y="64"/>
                    <a:pt x="129" y="64"/>
                    <a:pt x="129" y="64"/>
                  </a:cubicBezTo>
                  <a:cubicBezTo>
                    <a:pt x="180" y="115"/>
                    <a:pt x="180" y="115"/>
                    <a:pt x="180" y="115"/>
                  </a:cubicBezTo>
                  <a:cubicBezTo>
                    <a:pt x="181" y="116"/>
                    <a:pt x="183" y="117"/>
                    <a:pt x="185" y="116"/>
                  </a:cubicBezTo>
                  <a:cubicBezTo>
                    <a:pt x="186" y="116"/>
                    <a:pt x="187" y="114"/>
                    <a:pt x="187" y="112"/>
                  </a:cubicBezTo>
                  <a:cubicBezTo>
                    <a:pt x="187" y="4"/>
                    <a:pt x="187" y="4"/>
                    <a:pt x="187" y="4"/>
                  </a:cubicBezTo>
                  <a:cubicBezTo>
                    <a:pt x="187" y="2"/>
                    <a:pt x="185" y="0"/>
                    <a:pt x="183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73" y="0"/>
                    <a:pt x="72" y="1"/>
                    <a:pt x="71" y="3"/>
                  </a:cubicBezTo>
                  <a:cubicBezTo>
                    <a:pt x="71" y="3"/>
                    <a:pt x="71" y="4"/>
                    <a:pt x="71" y="4"/>
                  </a:cubicBezTo>
                  <a:cubicBezTo>
                    <a:pt x="71" y="6"/>
                    <a:pt x="71" y="7"/>
                    <a:pt x="72" y="7"/>
                  </a:cubicBezTo>
                  <a:cubicBezTo>
                    <a:pt x="123" y="58"/>
                    <a:pt x="123" y="58"/>
                    <a:pt x="123" y="58"/>
                  </a:cubicBezTo>
                  <a:cubicBezTo>
                    <a:pt x="0" y="182"/>
                    <a:pt x="0" y="182"/>
                    <a:pt x="0" y="182"/>
                  </a:cubicBezTo>
                  <a:lnTo>
                    <a:pt x="6" y="188"/>
                  </a:lnTo>
                  <a:close/>
                  <a:moveTo>
                    <a:pt x="179" y="8"/>
                  </a:moveTo>
                  <a:cubicBezTo>
                    <a:pt x="179" y="103"/>
                    <a:pt x="179" y="103"/>
                    <a:pt x="179" y="103"/>
                  </a:cubicBezTo>
                  <a:cubicBezTo>
                    <a:pt x="85" y="8"/>
                    <a:pt x="85" y="8"/>
                    <a:pt x="85" y="8"/>
                  </a:cubicBezTo>
                  <a:lnTo>
                    <a:pt x="179" y="8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487"/>
              <a:endParaRPr lang="en-US" sz="1400" dirty="0">
                <a:solidFill>
                  <a:srgbClr val="FFFFFF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6340796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tc., &quot;special&quot; slides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Tile"/>
          <p:cNvSpPr/>
          <p:nvPr userDrawn="1"/>
        </p:nvSpPr>
        <p:spPr bwMode="auto">
          <a:xfrm>
            <a:off x="3008303" y="3187137"/>
            <a:ext cx="5373500" cy="2823139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68547" tIns="34274" rIns="68547" bIns="34274" numCol="1" rtlCol="0" anchor="ctr" anchorCtr="0" compatLnSpc="1">
            <a:prstTxWarp prst="textNoShape">
              <a:avLst/>
            </a:prstTxWarp>
          </a:bodyPr>
          <a:lstStyle/>
          <a:p>
            <a:pPr algn="ctr" defTabSz="685289"/>
            <a:endParaRPr lang="en-US" sz="1700" dirty="0">
              <a:solidFill>
                <a:srgbClr val="FFFFFF">
                  <a:lumMod val="20000"/>
                  <a:lumOff val="80000"/>
                  <a:alpha val="99000"/>
                </a:srgbClr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Arrow Bar"/>
          <p:cNvSpPr/>
          <p:nvPr userDrawn="1"/>
        </p:nvSpPr>
        <p:spPr bwMode="auto">
          <a:xfrm>
            <a:off x="3008303" y="1514475"/>
            <a:ext cx="5373500" cy="1499616"/>
          </a:xfrm>
          <a:prstGeom prst="rect">
            <a:avLst/>
          </a:prstGeom>
          <a:solidFill>
            <a:schemeClr val="accent4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68547" tIns="34274" rIns="68547" bIns="34274" numCol="1" rtlCol="0" anchor="ctr" anchorCtr="0" compatLnSpc="1">
            <a:prstTxWarp prst="textNoShape">
              <a:avLst/>
            </a:prstTxWarp>
          </a:bodyPr>
          <a:lstStyle/>
          <a:p>
            <a:pPr algn="ctr" defTabSz="685289"/>
            <a:endParaRPr lang="en-US" sz="1700" dirty="0">
              <a:solidFill>
                <a:srgbClr val="FFFFFF">
                  <a:lumMod val="20000"/>
                  <a:lumOff val="80000"/>
                  <a:alpha val="99000"/>
                </a:srgbClr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3135105" y="1586587"/>
            <a:ext cx="4163390" cy="1378644"/>
          </a:xfrm>
        </p:spPr>
        <p:txBody>
          <a:bodyPr anchor="ctr" anchorCtr="0">
            <a:noAutofit/>
            <a:scene3d>
              <a:camera prst="orthographicFront"/>
              <a:lightRig rig="flat" dir="t"/>
            </a:scene3d>
            <a:sp3d>
              <a:contourClr>
                <a:schemeClr val="tx2"/>
              </a:contourClr>
            </a:sp3d>
          </a:bodyPr>
          <a:lstStyle>
            <a:lvl1pPr marL="0" indent="0" algn="l" defTabSz="685487" rtl="0" eaLnBrk="1" latinLnBrk="0" hangingPunct="1">
              <a:lnSpc>
                <a:spcPct val="90000"/>
              </a:lnSpc>
              <a:spcBef>
                <a:spcPct val="0"/>
              </a:spcBef>
              <a:buFont typeface="Arial" pitchFamily="34" charset="0"/>
              <a:buNone/>
              <a:defRPr lang="en-US" sz="4100" b="1" kern="1200" cap="none" spc="-75" baseline="0" dirty="0" smtClean="0">
                <a:ln w="3175">
                  <a:noFill/>
                </a:ln>
                <a:solidFill>
                  <a:schemeClr val="tx1">
                    <a:alpha val="99000"/>
                  </a:schemeClr>
                </a:solidFill>
                <a:effectLst/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en-US" dirty="0" smtClean="0"/>
              <a:t>Title</a:t>
            </a:r>
          </a:p>
        </p:txBody>
      </p:sp>
      <p:sp useBgFill="1">
        <p:nvSpPr>
          <p:cNvPr id="9" name="Left Mask"/>
          <p:cNvSpPr/>
          <p:nvPr userDrawn="1"/>
        </p:nvSpPr>
        <p:spPr bwMode="auto">
          <a:xfrm>
            <a:off x="-1" y="1514476"/>
            <a:ext cx="3008303" cy="1499616"/>
          </a:xfrm>
          <a:prstGeom prst="rect">
            <a:avLst/>
          </a:prstGeom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47" tIns="34274" rIns="68547" bIns="3427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85289"/>
            <a:endParaRPr lang="en-US" sz="1700" dirty="0">
              <a:solidFill>
                <a:srgbClr val="FFFFFF">
                  <a:lumMod val="20000"/>
                  <a:lumOff val="80000"/>
                  <a:alpha val="99000"/>
                </a:srgbClr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35109" y="5181616"/>
            <a:ext cx="4959201" cy="461665"/>
          </a:xfrm>
        </p:spPr>
        <p:txBody>
          <a:bodyPr>
            <a:noAutofit/>
          </a:bodyPr>
          <a:lstStyle>
            <a:lvl1pPr marL="0" indent="0" algn="l" defTabSz="685487" rtl="0" eaLnBrk="1" latinLnBrk="0" hangingPunct="1">
              <a:lnSpc>
                <a:spcPct val="90000"/>
              </a:lnSpc>
              <a:spcBef>
                <a:spcPts val="0"/>
              </a:spcBef>
              <a:buSzPct val="105000"/>
              <a:buFontTx/>
              <a:buNone/>
              <a:defRPr lang="en-US" sz="1200" kern="1200" dirty="0">
                <a:solidFill>
                  <a:schemeClr val="bg1">
                    <a:alpha val="99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3427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4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2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09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37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645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3992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19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0" name="Circle Arrow"/>
          <p:cNvSpPr>
            <a:spLocks noEditPoints="1"/>
          </p:cNvSpPr>
          <p:nvPr userDrawn="1"/>
        </p:nvSpPr>
        <p:spPr bwMode="auto">
          <a:xfrm rot="5400000">
            <a:off x="7358033" y="1978146"/>
            <a:ext cx="841375" cy="631196"/>
          </a:xfrm>
          <a:custGeom>
            <a:avLst/>
            <a:gdLst>
              <a:gd name="T0" fmla="*/ 112 w 224"/>
              <a:gd name="T1" fmla="*/ 0 h 224"/>
              <a:gd name="T2" fmla="*/ 0 w 224"/>
              <a:gd name="T3" fmla="*/ 112 h 224"/>
              <a:gd name="T4" fmla="*/ 112 w 224"/>
              <a:gd name="T5" fmla="*/ 224 h 224"/>
              <a:gd name="T6" fmla="*/ 224 w 224"/>
              <a:gd name="T7" fmla="*/ 112 h 224"/>
              <a:gd name="T8" fmla="*/ 112 w 224"/>
              <a:gd name="T9" fmla="*/ 0 h 224"/>
              <a:gd name="T10" fmla="*/ 112 w 224"/>
              <a:gd name="T11" fmla="*/ 216 h 224"/>
              <a:gd name="T12" fmla="*/ 8 w 224"/>
              <a:gd name="T13" fmla="*/ 112 h 224"/>
              <a:gd name="T14" fmla="*/ 112 w 224"/>
              <a:gd name="T15" fmla="*/ 8 h 224"/>
              <a:gd name="T16" fmla="*/ 216 w 224"/>
              <a:gd name="T17" fmla="*/ 112 h 224"/>
              <a:gd name="T18" fmla="*/ 112 w 224"/>
              <a:gd name="T19" fmla="*/ 216 h 224"/>
              <a:gd name="T20" fmla="*/ 161 w 224"/>
              <a:gd name="T21" fmla="*/ 94 h 224"/>
              <a:gd name="T22" fmla="*/ 169 w 224"/>
              <a:gd name="T23" fmla="*/ 94 h 224"/>
              <a:gd name="T24" fmla="*/ 169 w 224"/>
              <a:gd name="T25" fmla="*/ 166 h 224"/>
              <a:gd name="T26" fmla="*/ 165 w 224"/>
              <a:gd name="T27" fmla="*/ 170 h 224"/>
              <a:gd name="T28" fmla="*/ 93 w 224"/>
              <a:gd name="T29" fmla="*/ 170 h 224"/>
              <a:gd name="T30" fmla="*/ 93 w 224"/>
              <a:gd name="T31" fmla="*/ 162 h 224"/>
              <a:gd name="T32" fmla="*/ 156 w 224"/>
              <a:gd name="T33" fmla="*/ 162 h 224"/>
              <a:gd name="T34" fmla="*/ 58 w 224"/>
              <a:gd name="T35" fmla="*/ 65 h 224"/>
              <a:gd name="T36" fmla="*/ 64 w 224"/>
              <a:gd name="T37" fmla="*/ 59 h 224"/>
              <a:gd name="T38" fmla="*/ 161 w 224"/>
              <a:gd name="T39" fmla="*/ 156 h 224"/>
              <a:gd name="T40" fmla="*/ 161 w 224"/>
              <a:gd name="T41" fmla="*/ 94 h 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24" h="224">
                <a:moveTo>
                  <a:pt x="112" y="0"/>
                </a:moveTo>
                <a:cubicBezTo>
                  <a:pt x="50" y="0"/>
                  <a:pt x="0" y="50"/>
                  <a:pt x="0" y="112"/>
                </a:cubicBezTo>
                <a:cubicBezTo>
                  <a:pt x="0" y="174"/>
                  <a:pt x="50" y="224"/>
                  <a:pt x="112" y="224"/>
                </a:cubicBezTo>
                <a:cubicBezTo>
                  <a:pt x="173" y="224"/>
                  <a:pt x="224" y="174"/>
                  <a:pt x="224" y="112"/>
                </a:cubicBezTo>
                <a:cubicBezTo>
                  <a:pt x="224" y="50"/>
                  <a:pt x="173" y="0"/>
                  <a:pt x="112" y="0"/>
                </a:cubicBezTo>
                <a:close/>
                <a:moveTo>
                  <a:pt x="112" y="216"/>
                </a:moveTo>
                <a:cubicBezTo>
                  <a:pt x="54" y="216"/>
                  <a:pt x="8" y="169"/>
                  <a:pt x="8" y="112"/>
                </a:cubicBezTo>
                <a:cubicBezTo>
                  <a:pt x="8" y="54"/>
                  <a:pt x="54" y="8"/>
                  <a:pt x="112" y="8"/>
                </a:cubicBezTo>
                <a:cubicBezTo>
                  <a:pt x="169" y="8"/>
                  <a:pt x="216" y="54"/>
                  <a:pt x="216" y="112"/>
                </a:cubicBezTo>
                <a:cubicBezTo>
                  <a:pt x="216" y="169"/>
                  <a:pt x="169" y="216"/>
                  <a:pt x="112" y="216"/>
                </a:cubicBezTo>
                <a:close/>
                <a:moveTo>
                  <a:pt x="161" y="94"/>
                </a:moveTo>
                <a:cubicBezTo>
                  <a:pt x="169" y="94"/>
                  <a:pt x="169" y="94"/>
                  <a:pt x="169" y="94"/>
                </a:cubicBezTo>
                <a:cubicBezTo>
                  <a:pt x="169" y="166"/>
                  <a:pt x="169" y="166"/>
                  <a:pt x="169" y="166"/>
                </a:cubicBezTo>
                <a:cubicBezTo>
                  <a:pt x="169" y="168"/>
                  <a:pt x="168" y="170"/>
                  <a:pt x="165" y="170"/>
                </a:cubicBezTo>
                <a:cubicBezTo>
                  <a:pt x="93" y="170"/>
                  <a:pt x="93" y="170"/>
                  <a:pt x="93" y="170"/>
                </a:cubicBezTo>
                <a:cubicBezTo>
                  <a:pt x="93" y="162"/>
                  <a:pt x="93" y="162"/>
                  <a:pt x="93" y="162"/>
                </a:cubicBezTo>
                <a:cubicBezTo>
                  <a:pt x="156" y="162"/>
                  <a:pt x="156" y="162"/>
                  <a:pt x="156" y="162"/>
                </a:cubicBezTo>
                <a:cubicBezTo>
                  <a:pt x="58" y="65"/>
                  <a:pt x="58" y="65"/>
                  <a:pt x="58" y="65"/>
                </a:cubicBezTo>
                <a:cubicBezTo>
                  <a:pt x="64" y="59"/>
                  <a:pt x="64" y="59"/>
                  <a:pt x="64" y="59"/>
                </a:cubicBezTo>
                <a:cubicBezTo>
                  <a:pt x="161" y="156"/>
                  <a:pt x="161" y="156"/>
                  <a:pt x="161" y="156"/>
                </a:cubicBezTo>
                <a:lnTo>
                  <a:pt x="161" y="94"/>
                </a:lnTo>
                <a:close/>
              </a:path>
            </a:pathLst>
          </a:custGeom>
          <a:solidFill>
            <a:schemeClr val="tx1">
              <a:lumMod val="20000"/>
              <a:lumOff val="80000"/>
            </a:schemeClr>
          </a:solidFill>
          <a:ln>
            <a:noFill/>
          </a:ln>
        </p:spPr>
        <p:txBody>
          <a:bodyPr vert="horz" wrap="square" lIns="68550" tIns="34276" rIns="68550" bIns="34276" numCol="1" anchor="t" anchorCtr="0" compatLnSpc="1">
            <a:prstTxWarp prst="textNoShape">
              <a:avLst/>
            </a:prstTxWarp>
          </a:bodyPr>
          <a:lstStyle/>
          <a:p>
            <a:pPr defTabSz="685487"/>
            <a:endParaRPr lang="en-US" sz="1400" dirty="0">
              <a:solidFill>
                <a:srgbClr val="FFFFFF"/>
              </a:solidFill>
            </a:endParaRPr>
          </a:p>
        </p:txBody>
      </p:sp>
      <p:sp>
        <p:nvSpPr>
          <p:cNvPr id="11" name="TechEd Tile"/>
          <p:cNvSpPr/>
          <p:nvPr userDrawn="1"/>
        </p:nvSpPr>
        <p:spPr bwMode="auto">
          <a:xfrm>
            <a:off x="766754" y="1514475"/>
            <a:ext cx="2119674" cy="1499616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68547" tIns="34274" rIns="68547" bIns="34274" numCol="1" rtlCol="0" anchor="ctr" anchorCtr="0" compatLnSpc="1">
            <a:prstTxWarp prst="textNoShape">
              <a:avLst/>
            </a:prstTxWarp>
          </a:bodyPr>
          <a:lstStyle/>
          <a:p>
            <a:pPr algn="ctr" defTabSz="685289"/>
            <a:endParaRPr lang="en-US" sz="1700" dirty="0">
              <a:solidFill>
                <a:srgbClr val="FFFFFF">
                  <a:lumMod val="20000"/>
                  <a:lumOff val="80000"/>
                  <a:alpha val="99000"/>
                </a:srgbClr>
              </a:solidFill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12" name="TechEd Logo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530"/>
          <a:stretch/>
        </p:blipFill>
        <p:spPr bwMode="auto">
          <a:xfrm>
            <a:off x="1051262" y="1742495"/>
            <a:ext cx="1550658" cy="10435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 useBgFill="1">
        <p:nvSpPr>
          <p:cNvPr id="13" name="Top Mask"/>
          <p:cNvSpPr/>
          <p:nvPr userDrawn="1"/>
        </p:nvSpPr>
        <p:spPr bwMode="auto">
          <a:xfrm>
            <a:off x="1" y="1"/>
            <a:ext cx="9144000" cy="1514475"/>
          </a:xfrm>
          <a:prstGeom prst="rect">
            <a:avLst/>
          </a:prstGeom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47" tIns="34274" rIns="68547" bIns="3427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85289"/>
            <a:endParaRPr lang="en-US" sz="1700" dirty="0">
              <a:solidFill>
                <a:srgbClr val="FFFFFF">
                  <a:lumMod val="20000"/>
                  <a:lumOff val="80000"/>
                  <a:alpha val="99000"/>
                </a:srgbClr>
              </a:solidFill>
              <a:ea typeface="Segoe UI" pitchFamily="34" charset="0"/>
              <a:cs typeface="Segoe UI" pitchFamily="34" charset="0"/>
            </a:endParaRPr>
          </a:p>
        </p:txBody>
      </p:sp>
      <p:sp useBgFill="1">
        <p:nvSpPr>
          <p:cNvPr id="14" name="Right Mask"/>
          <p:cNvSpPr/>
          <p:nvPr userDrawn="1"/>
        </p:nvSpPr>
        <p:spPr bwMode="auto">
          <a:xfrm>
            <a:off x="8381813" y="1630819"/>
            <a:ext cx="762199" cy="4154983"/>
          </a:xfrm>
          <a:prstGeom prst="rect">
            <a:avLst/>
          </a:prstGeom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47" tIns="34274" rIns="68547" bIns="3427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85289"/>
            <a:endParaRPr lang="en-US" sz="1700" dirty="0">
              <a:solidFill>
                <a:srgbClr val="FFFFFF">
                  <a:lumMod val="20000"/>
                  <a:lumOff val="80000"/>
                  <a:alpha val="99000"/>
                </a:srgbClr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35107" y="3187150"/>
            <a:ext cx="4959201" cy="1523495"/>
          </a:xfrm>
        </p:spPr>
        <p:txBody>
          <a:bodyPr anchor="ctr" anchorCtr="0">
            <a:noAutofit/>
          </a:bodyPr>
          <a:lstStyle>
            <a:lvl1pPr algn="l" defTabSz="68548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000" b="1" kern="1200" cap="none" spc="-75" baseline="0" dirty="0">
                <a:ln w="3175">
                  <a:noFill/>
                </a:ln>
                <a:solidFill>
                  <a:schemeClr val="accent4">
                    <a:alpha val="99000"/>
                  </a:schemeClr>
                </a:solidFill>
                <a:effectLst/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 useBgFill="1">
        <p:nvSpPr>
          <p:cNvPr id="15" name="Bottom Mask"/>
          <p:cNvSpPr/>
          <p:nvPr userDrawn="1"/>
        </p:nvSpPr>
        <p:spPr bwMode="auto">
          <a:xfrm>
            <a:off x="3008315" y="6010276"/>
            <a:ext cx="6135697" cy="847725"/>
          </a:xfrm>
          <a:prstGeom prst="rect">
            <a:avLst/>
          </a:prstGeom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47" tIns="34274" rIns="68547" bIns="3427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85289"/>
            <a:endParaRPr lang="en-US" sz="1700" dirty="0">
              <a:solidFill>
                <a:srgbClr val="FFFFFF">
                  <a:lumMod val="20000"/>
                  <a:lumOff val="80000"/>
                  <a:alpha val="99000"/>
                </a:srgbClr>
              </a:solidFill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4" name="Teal Tile"/>
          <p:cNvGrpSpPr/>
          <p:nvPr userDrawn="1"/>
        </p:nvGrpSpPr>
        <p:grpSpPr>
          <a:xfrm>
            <a:off x="762092" y="3187139"/>
            <a:ext cx="2120991" cy="2827252"/>
            <a:chOff x="823093" y="-1413626"/>
            <a:chExt cx="2827252" cy="2827252"/>
          </a:xfrm>
        </p:grpSpPr>
        <p:sp>
          <p:nvSpPr>
            <p:cNvPr id="20" name="Rectangle 19"/>
            <p:cNvSpPr/>
            <p:nvPr/>
          </p:nvSpPr>
          <p:spPr bwMode="auto">
            <a:xfrm>
              <a:off x="823093" y="-1413626"/>
              <a:ext cx="2827252" cy="2827252"/>
            </a:xfrm>
            <a:prstGeom prst="rect">
              <a:avLst/>
            </a:prstGeom>
            <a:solidFill>
              <a:schemeClr val="accent4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91436" tIns="45718" rIns="91436" bIns="45718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685289"/>
              <a:endParaRPr lang="en-US" sz="1700" dirty="0">
                <a:solidFill>
                  <a:srgbClr val="FFFFFF">
                    <a:lumMod val="20000"/>
                    <a:lumOff val="80000"/>
                    <a:alpha val="99000"/>
                  </a:srgbClr>
                </a:solidFill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21" name="Freeform 20"/>
            <p:cNvSpPr>
              <a:spLocks noEditPoints="1"/>
            </p:cNvSpPr>
            <p:nvPr/>
          </p:nvSpPr>
          <p:spPr bwMode="auto">
            <a:xfrm>
              <a:off x="1397725" y="-232569"/>
              <a:ext cx="1677988" cy="465138"/>
            </a:xfrm>
            <a:custGeom>
              <a:avLst/>
              <a:gdLst>
                <a:gd name="T0" fmla="*/ 0 w 209"/>
                <a:gd name="T1" fmla="*/ 25 h 58"/>
                <a:gd name="T2" fmla="*/ 20 w 209"/>
                <a:gd name="T3" fmla="*/ 25 h 58"/>
                <a:gd name="T4" fmla="*/ 20 w 209"/>
                <a:gd name="T5" fmla="*/ 33 h 58"/>
                <a:gd name="T6" fmla="*/ 0 w 209"/>
                <a:gd name="T7" fmla="*/ 33 h 58"/>
                <a:gd name="T8" fmla="*/ 0 w 209"/>
                <a:gd name="T9" fmla="*/ 25 h 58"/>
                <a:gd name="T10" fmla="*/ 40 w 209"/>
                <a:gd name="T11" fmla="*/ 33 h 58"/>
                <a:gd name="T12" fmla="*/ 60 w 209"/>
                <a:gd name="T13" fmla="*/ 33 h 58"/>
                <a:gd name="T14" fmla="*/ 60 w 209"/>
                <a:gd name="T15" fmla="*/ 25 h 58"/>
                <a:gd name="T16" fmla="*/ 40 w 209"/>
                <a:gd name="T17" fmla="*/ 25 h 58"/>
                <a:gd name="T18" fmla="*/ 40 w 209"/>
                <a:gd name="T19" fmla="*/ 33 h 58"/>
                <a:gd name="T20" fmla="*/ 120 w 209"/>
                <a:gd name="T21" fmla="*/ 33 h 58"/>
                <a:gd name="T22" fmla="*/ 140 w 209"/>
                <a:gd name="T23" fmla="*/ 33 h 58"/>
                <a:gd name="T24" fmla="*/ 140 w 209"/>
                <a:gd name="T25" fmla="*/ 25 h 58"/>
                <a:gd name="T26" fmla="*/ 120 w 209"/>
                <a:gd name="T27" fmla="*/ 25 h 58"/>
                <a:gd name="T28" fmla="*/ 120 w 209"/>
                <a:gd name="T29" fmla="*/ 33 h 58"/>
                <a:gd name="T30" fmla="*/ 80 w 209"/>
                <a:gd name="T31" fmla="*/ 33 h 58"/>
                <a:gd name="T32" fmla="*/ 100 w 209"/>
                <a:gd name="T33" fmla="*/ 33 h 58"/>
                <a:gd name="T34" fmla="*/ 100 w 209"/>
                <a:gd name="T35" fmla="*/ 25 h 58"/>
                <a:gd name="T36" fmla="*/ 80 w 209"/>
                <a:gd name="T37" fmla="*/ 25 h 58"/>
                <a:gd name="T38" fmla="*/ 80 w 209"/>
                <a:gd name="T39" fmla="*/ 33 h 58"/>
                <a:gd name="T40" fmla="*/ 207 w 209"/>
                <a:gd name="T41" fmla="*/ 26 h 58"/>
                <a:gd name="T42" fmla="*/ 181 w 209"/>
                <a:gd name="T43" fmla="*/ 0 h 58"/>
                <a:gd name="T44" fmla="*/ 175 w 209"/>
                <a:gd name="T45" fmla="*/ 6 h 58"/>
                <a:gd name="T46" fmla="*/ 195 w 209"/>
                <a:gd name="T47" fmla="*/ 25 h 58"/>
                <a:gd name="T48" fmla="*/ 160 w 209"/>
                <a:gd name="T49" fmla="*/ 25 h 58"/>
                <a:gd name="T50" fmla="*/ 160 w 209"/>
                <a:gd name="T51" fmla="*/ 33 h 58"/>
                <a:gd name="T52" fmla="*/ 195 w 209"/>
                <a:gd name="T53" fmla="*/ 33 h 58"/>
                <a:gd name="T54" fmla="*/ 175 w 209"/>
                <a:gd name="T55" fmla="*/ 52 h 58"/>
                <a:gd name="T56" fmla="*/ 181 w 209"/>
                <a:gd name="T57" fmla="*/ 58 h 58"/>
                <a:gd name="T58" fmla="*/ 207 w 209"/>
                <a:gd name="T59" fmla="*/ 32 h 58"/>
                <a:gd name="T60" fmla="*/ 207 w 209"/>
                <a:gd name="T61" fmla="*/ 26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09" h="58">
                  <a:moveTo>
                    <a:pt x="0" y="25"/>
                  </a:moveTo>
                  <a:cubicBezTo>
                    <a:pt x="20" y="25"/>
                    <a:pt x="20" y="25"/>
                    <a:pt x="20" y="25"/>
                  </a:cubicBezTo>
                  <a:cubicBezTo>
                    <a:pt x="20" y="33"/>
                    <a:pt x="20" y="33"/>
                    <a:pt x="20" y="33"/>
                  </a:cubicBezTo>
                  <a:cubicBezTo>
                    <a:pt x="0" y="33"/>
                    <a:pt x="0" y="33"/>
                    <a:pt x="0" y="33"/>
                  </a:cubicBezTo>
                  <a:lnTo>
                    <a:pt x="0" y="25"/>
                  </a:lnTo>
                  <a:close/>
                  <a:moveTo>
                    <a:pt x="40" y="33"/>
                  </a:moveTo>
                  <a:cubicBezTo>
                    <a:pt x="60" y="33"/>
                    <a:pt x="60" y="33"/>
                    <a:pt x="60" y="33"/>
                  </a:cubicBezTo>
                  <a:cubicBezTo>
                    <a:pt x="60" y="25"/>
                    <a:pt x="60" y="25"/>
                    <a:pt x="60" y="25"/>
                  </a:cubicBezTo>
                  <a:cubicBezTo>
                    <a:pt x="40" y="25"/>
                    <a:pt x="40" y="25"/>
                    <a:pt x="40" y="25"/>
                  </a:cubicBezTo>
                  <a:lnTo>
                    <a:pt x="40" y="33"/>
                  </a:lnTo>
                  <a:close/>
                  <a:moveTo>
                    <a:pt x="120" y="33"/>
                  </a:moveTo>
                  <a:cubicBezTo>
                    <a:pt x="140" y="33"/>
                    <a:pt x="140" y="33"/>
                    <a:pt x="140" y="33"/>
                  </a:cubicBezTo>
                  <a:cubicBezTo>
                    <a:pt x="140" y="25"/>
                    <a:pt x="140" y="25"/>
                    <a:pt x="140" y="25"/>
                  </a:cubicBezTo>
                  <a:cubicBezTo>
                    <a:pt x="120" y="25"/>
                    <a:pt x="120" y="25"/>
                    <a:pt x="120" y="25"/>
                  </a:cubicBezTo>
                  <a:lnTo>
                    <a:pt x="120" y="33"/>
                  </a:lnTo>
                  <a:close/>
                  <a:moveTo>
                    <a:pt x="80" y="33"/>
                  </a:moveTo>
                  <a:cubicBezTo>
                    <a:pt x="100" y="33"/>
                    <a:pt x="100" y="33"/>
                    <a:pt x="100" y="33"/>
                  </a:cubicBezTo>
                  <a:cubicBezTo>
                    <a:pt x="100" y="25"/>
                    <a:pt x="100" y="25"/>
                    <a:pt x="100" y="25"/>
                  </a:cubicBezTo>
                  <a:cubicBezTo>
                    <a:pt x="80" y="25"/>
                    <a:pt x="80" y="25"/>
                    <a:pt x="80" y="25"/>
                  </a:cubicBezTo>
                  <a:lnTo>
                    <a:pt x="80" y="33"/>
                  </a:lnTo>
                  <a:close/>
                  <a:moveTo>
                    <a:pt x="207" y="26"/>
                  </a:moveTo>
                  <a:cubicBezTo>
                    <a:pt x="181" y="0"/>
                    <a:pt x="181" y="0"/>
                    <a:pt x="181" y="0"/>
                  </a:cubicBezTo>
                  <a:cubicBezTo>
                    <a:pt x="175" y="6"/>
                    <a:pt x="175" y="6"/>
                    <a:pt x="175" y="6"/>
                  </a:cubicBezTo>
                  <a:cubicBezTo>
                    <a:pt x="195" y="25"/>
                    <a:pt x="195" y="25"/>
                    <a:pt x="195" y="25"/>
                  </a:cubicBezTo>
                  <a:cubicBezTo>
                    <a:pt x="160" y="25"/>
                    <a:pt x="160" y="25"/>
                    <a:pt x="160" y="25"/>
                  </a:cubicBezTo>
                  <a:cubicBezTo>
                    <a:pt x="160" y="33"/>
                    <a:pt x="160" y="33"/>
                    <a:pt x="160" y="33"/>
                  </a:cubicBezTo>
                  <a:cubicBezTo>
                    <a:pt x="195" y="33"/>
                    <a:pt x="195" y="33"/>
                    <a:pt x="195" y="33"/>
                  </a:cubicBezTo>
                  <a:cubicBezTo>
                    <a:pt x="175" y="52"/>
                    <a:pt x="175" y="52"/>
                    <a:pt x="175" y="52"/>
                  </a:cubicBezTo>
                  <a:cubicBezTo>
                    <a:pt x="181" y="58"/>
                    <a:pt x="181" y="58"/>
                    <a:pt x="181" y="58"/>
                  </a:cubicBezTo>
                  <a:cubicBezTo>
                    <a:pt x="207" y="32"/>
                    <a:pt x="207" y="32"/>
                    <a:pt x="207" y="32"/>
                  </a:cubicBezTo>
                  <a:cubicBezTo>
                    <a:pt x="209" y="30"/>
                    <a:pt x="209" y="28"/>
                    <a:pt x="207" y="2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487"/>
              <a:endParaRPr lang="en-US" sz="1400" dirty="0">
                <a:solidFill>
                  <a:srgbClr val="FFFFFF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6403941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8" name="内容占位符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zh-CN" altLang="en-US" dirty="0" smtClean="0"/>
              <a:t>单击此处编辑母版文本样式</a:t>
            </a:r>
          </a:p>
          <a:p>
            <a:pPr lvl="1" eaLnBrk="1" latinLnBrk="0" hangingPunct="1"/>
            <a:r>
              <a:rPr lang="zh-CN" altLang="en-US" dirty="0" smtClean="0"/>
              <a:t>第二级</a:t>
            </a:r>
          </a:p>
          <a:p>
            <a:pPr lvl="2" eaLnBrk="1" latinLnBrk="0" hangingPunct="1"/>
            <a:r>
              <a:rPr lang="zh-CN" altLang="en-US" dirty="0" smtClean="0"/>
              <a:t>第三级</a:t>
            </a:r>
          </a:p>
          <a:p>
            <a:pPr lvl="3" eaLnBrk="1" latinLnBrk="0" hangingPunct="1"/>
            <a:r>
              <a:rPr lang="zh-CN" altLang="en-US" dirty="0" smtClean="0"/>
              <a:t>第四级</a:t>
            </a:r>
          </a:p>
          <a:p>
            <a:pPr lvl="4" eaLnBrk="1" latinLnBrk="0" hangingPunct="1"/>
            <a:r>
              <a:rPr lang="zh-CN" altLang="en-US" dirty="0" smtClean="0"/>
              <a:t>第五级</a:t>
            </a:r>
            <a:endParaRPr kumimoji="0" lang="en-US" dirty="0"/>
          </a:p>
        </p:txBody>
      </p:sp>
      <p:sp>
        <p:nvSpPr>
          <p:cNvPr id="10" name="页脚占位符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zh-CN" altLang="en-US"/>
          </a:p>
        </p:txBody>
      </p:sp>
      <p:pic>
        <p:nvPicPr>
          <p:cNvPr id="279554" name="Picture 2" descr="C:\360安全浏览器下载\P020110719406765130805\ustcxhjpg\ustcred.jpg"/>
          <p:cNvPicPr>
            <a:picLocks noChangeAspect="1" noChangeArrowheads="1"/>
          </p:cNvPicPr>
          <p:nvPr userDrawn="1"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r="1229" b="4617"/>
          <a:stretch>
            <a:fillRect/>
          </a:stretch>
        </p:blipFill>
        <p:spPr bwMode="auto">
          <a:xfrm>
            <a:off x="107504" y="6292308"/>
            <a:ext cx="576064" cy="565692"/>
          </a:xfrm>
          <a:prstGeom prst="rect">
            <a:avLst/>
          </a:prstGeom>
          <a:noFill/>
        </p:spPr>
      </p:pic>
      <p:sp>
        <p:nvSpPr>
          <p:cNvPr id="13" name="TextBox 12"/>
          <p:cNvSpPr txBox="1"/>
          <p:nvPr userDrawn="1"/>
        </p:nvSpPr>
        <p:spPr>
          <a:xfrm>
            <a:off x="611560" y="6525344"/>
            <a:ext cx="403244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i="0" dirty="0" smtClean="0">
                <a:solidFill>
                  <a:schemeClr val="accent1">
                    <a:lumMod val="75000"/>
                  </a:schemeClr>
                </a:solidFill>
                <a:latin typeface="Adobe 繁黑體 Std B" pitchFamily="34" charset="-128"/>
                <a:ea typeface="Adobe 繁黑體 Std B" pitchFamily="34" charset="-128"/>
                <a:cs typeface="Arial Unicode MS" pitchFamily="34" charset="-122"/>
              </a:rPr>
              <a:t>University of Science and Technology of China</a:t>
            </a:r>
          </a:p>
        </p:txBody>
      </p:sp>
      <p:sp>
        <p:nvSpPr>
          <p:cNvPr id="17" name="矩形 16"/>
          <p:cNvSpPr/>
          <p:nvPr userDrawn="1"/>
        </p:nvSpPr>
        <p:spPr>
          <a:xfrm>
            <a:off x="107504" y="0"/>
            <a:ext cx="8640960" cy="76470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sz="2800" dirty="0" smtClean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ea typeface="黑体" pitchFamily="49" charset="-122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9436" y="228614"/>
            <a:ext cx="8363938" cy="457048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389436" y="1447803"/>
            <a:ext cx="8363938" cy="150041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9436" y="1447803"/>
            <a:ext cx="8363938" cy="1500411"/>
          </a:xfrm>
        </p:spPr>
        <p:txBody>
          <a:bodyPr/>
          <a:lstStyle>
            <a:lvl1pPr>
              <a:lnSpc>
                <a:spcPct val="90000"/>
              </a:lnSpc>
              <a:defRPr/>
            </a:lvl1pPr>
            <a:lvl2pPr>
              <a:lnSpc>
                <a:spcPct val="90000"/>
              </a:lnSpc>
              <a:defRPr/>
            </a:lvl2pPr>
            <a:lvl3pPr>
              <a:lnSpc>
                <a:spcPct val="90000"/>
              </a:lnSpc>
              <a:defRPr/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9436" y="1447812"/>
            <a:ext cx="4115872" cy="1323439"/>
          </a:xfrm>
        </p:spPr>
        <p:txBody>
          <a:bodyPr/>
          <a:lstStyle>
            <a:lvl1pPr marL="254877" indent="-254877">
              <a:lnSpc>
                <a:spcPct val="90000"/>
              </a:lnSpc>
              <a:defRPr sz="2100"/>
            </a:lvl1pPr>
            <a:lvl2pPr marL="504794" indent="-243968">
              <a:lnSpc>
                <a:spcPct val="90000"/>
              </a:lnSpc>
              <a:defRPr sz="1800"/>
            </a:lvl2pPr>
            <a:lvl3pPr marL="715039" indent="-216198">
              <a:lnSpc>
                <a:spcPct val="90000"/>
              </a:lnSpc>
              <a:defRPr sz="1500"/>
            </a:lvl3pPr>
            <a:lvl4pPr marL="920325" indent="-205285">
              <a:lnSpc>
                <a:spcPct val="90000"/>
              </a:lnSpc>
              <a:defRPr sz="1400"/>
            </a:lvl4pPr>
            <a:lvl5pPr marL="1136522" indent="-210246">
              <a:lnSpc>
                <a:spcPct val="90000"/>
              </a:lnSpc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37502" y="1447812"/>
            <a:ext cx="4115872" cy="1323439"/>
          </a:xfrm>
        </p:spPr>
        <p:txBody>
          <a:bodyPr/>
          <a:lstStyle>
            <a:lvl1pPr marL="260826" indent="-260826">
              <a:lnSpc>
                <a:spcPct val="90000"/>
              </a:lnSpc>
              <a:defRPr sz="2100"/>
            </a:lvl1pPr>
            <a:lvl2pPr marL="504794" indent="-254877">
              <a:lnSpc>
                <a:spcPct val="90000"/>
              </a:lnSpc>
              <a:defRPr sz="1800"/>
            </a:lvl2pPr>
            <a:lvl3pPr marL="720992" indent="-227112">
              <a:lnSpc>
                <a:spcPct val="90000"/>
              </a:lnSpc>
              <a:defRPr sz="1500"/>
            </a:lvl3pPr>
            <a:lvl4pPr marL="920325" indent="-199332">
              <a:lnSpc>
                <a:spcPct val="90000"/>
              </a:lnSpc>
              <a:defRPr sz="1400"/>
            </a:lvl4pPr>
            <a:lvl5pPr marL="1136522" indent="-205285">
              <a:lnSpc>
                <a:spcPct val="90000"/>
              </a:lnSpc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9436" y="1494668"/>
            <a:ext cx="4115872" cy="263149"/>
          </a:xfr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1900" b="1"/>
            </a:lvl1pPr>
            <a:lvl2pPr marL="342739" indent="0">
              <a:buNone/>
              <a:defRPr sz="1500" b="1"/>
            </a:lvl2pPr>
            <a:lvl3pPr marL="685487" indent="0">
              <a:buNone/>
              <a:defRPr sz="1400" b="1"/>
            </a:lvl3pPr>
            <a:lvl4pPr marL="1028229" indent="0">
              <a:buNone/>
              <a:defRPr sz="1200" b="1"/>
            </a:lvl4pPr>
            <a:lvl5pPr marL="1370975" indent="0">
              <a:buNone/>
              <a:defRPr sz="1200" b="1"/>
            </a:lvl5pPr>
            <a:lvl6pPr marL="1713712" indent="0">
              <a:buNone/>
              <a:defRPr sz="1200" b="1"/>
            </a:lvl6pPr>
            <a:lvl7pPr marL="2056459" indent="0">
              <a:buNone/>
              <a:defRPr sz="1200" b="1"/>
            </a:lvl7pPr>
            <a:lvl8pPr marL="2399204" indent="0">
              <a:buNone/>
              <a:defRPr sz="1200" b="1"/>
            </a:lvl8pPr>
            <a:lvl9pPr marL="2741951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1001" y="2133613"/>
            <a:ext cx="4114800" cy="1166473"/>
          </a:xfrm>
        </p:spPr>
        <p:txBody>
          <a:bodyPr/>
          <a:lstStyle>
            <a:lvl1pPr marL="211238" indent="-211238">
              <a:defRPr sz="1700"/>
            </a:lvl1pPr>
            <a:lvl2pPr marL="421484" indent="-199332">
              <a:defRPr sz="1500"/>
            </a:lvl2pPr>
            <a:lvl3pPr marL="609917" indent="-182479">
              <a:defRPr sz="1400"/>
            </a:lvl3pPr>
            <a:lvl4pPr marL="787436" indent="-171572">
              <a:defRPr sz="1300"/>
            </a:lvl4pPr>
            <a:lvl5pPr marL="959008" indent="-154715">
              <a:defRPr sz="13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37502" y="1494668"/>
            <a:ext cx="4115872" cy="263149"/>
          </a:xfr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1900" b="1"/>
            </a:lvl1pPr>
            <a:lvl2pPr marL="342739" indent="0">
              <a:buNone/>
              <a:defRPr sz="1500" b="1"/>
            </a:lvl2pPr>
            <a:lvl3pPr marL="685487" indent="0">
              <a:buNone/>
              <a:defRPr sz="1400" b="1"/>
            </a:lvl3pPr>
            <a:lvl4pPr marL="1028229" indent="0">
              <a:buNone/>
              <a:defRPr sz="1200" b="1"/>
            </a:lvl4pPr>
            <a:lvl5pPr marL="1370975" indent="0">
              <a:buNone/>
              <a:defRPr sz="1200" b="1"/>
            </a:lvl5pPr>
            <a:lvl6pPr marL="1713712" indent="0">
              <a:buNone/>
              <a:defRPr sz="1200" b="1"/>
            </a:lvl6pPr>
            <a:lvl7pPr marL="2056459" indent="0">
              <a:buNone/>
              <a:defRPr sz="1200" b="1"/>
            </a:lvl7pPr>
            <a:lvl8pPr marL="2399204" indent="0">
              <a:buNone/>
              <a:defRPr sz="1200" b="1"/>
            </a:lvl8pPr>
            <a:lvl9pPr marL="2741951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37502" y="2133601"/>
            <a:ext cx="4115872" cy="1166473"/>
          </a:xfrm>
        </p:spPr>
        <p:txBody>
          <a:bodyPr/>
          <a:lstStyle>
            <a:lvl1pPr marL="222150" indent="-222150">
              <a:defRPr sz="1700"/>
            </a:lvl1pPr>
            <a:lvl2pPr marL="427436" indent="-205285">
              <a:defRPr sz="1500"/>
            </a:lvl2pPr>
            <a:lvl3pPr marL="615868" indent="-183472">
              <a:defRPr sz="1400"/>
            </a:lvl3pPr>
            <a:lvl4pPr marL="787436" indent="-177521">
              <a:defRPr sz="1300"/>
            </a:lvl4pPr>
            <a:lvl5pPr marL="959008" indent="-165619">
              <a:defRPr sz="13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WALKIN - Prints in GRAYSCALE">
    <p:bg bwMode="gray"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MS_logo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707269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Black Layout - Title and Content">
    <p:bg bwMode="black"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>
                <a:gradFill flip="none" rotWithShape="1">
                  <a:gsLst>
                    <a:gs pos="417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  <a:tileRect/>
                </a:gra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 bwMode="white">
          <a:xfrm>
            <a:off x="389436" y="1447803"/>
            <a:ext cx="8363938" cy="1500411"/>
          </a:xfrm>
        </p:spPr>
        <p:txBody>
          <a:bodyPr/>
          <a:lstStyle>
            <a:lvl1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gradFill>
                  <a:gsLst>
                    <a:gs pos="0">
                      <a:srgbClr val="FFFFFF"/>
                    </a:gs>
                    <a:gs pos="86000">
                      <a:srgbClr val="FFFFFF"/>
                    </a:gs>
                  </a:gsLst>
                  <a:lin ang="5400000" scaled="0"/>
                </a:gradFill>
              </a:defRPr>
            </a:lvl1pPr>
            <a:lvl2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gradFill>
                  <a:gsLst>
                    <a:gs pos="0">
                      <a:srgbClr val="FFFFFF"/>
                    </a:gs>
                    <a:gs pos="86000">
                      <a:srgbClr val="FFFFFF"/>
                    </a:gs>
                  </a:gsLst>
                  <a:lin ang="5400000" scaled="0"/>
                </a:gradFill>
              </a:defRPr>
            </a:lvl2pPr>
            <a:lvl3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gradFill>
                  <a:gsLst>
                    <a:gs pos="0">
                      <a:srgbClr val="FFFFFF"/>
                    </a:gs>
                    <a:gs pos="86000">
                      <a:srgbClr val="FFFFFF"/>
                    </a:gs>
                  </a:gsLst>
                  <a:lin ang="5400000" scaled="0"/>
                </a:gradFill>
              </a:defRPr>
            </a:lvl3pPr>
            <a:lvl4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gradFill>
                  <a:gsLst>
                    <a:gs pos="0">
                      <a:srgbClr val="FFFFFF"/>
                    </a:gs>
                    <a:gs pos="86000">
                      <a:srgbClr val="FFFFFF"/>
                    </a:gs>
                  </a:gsLst>
                  <a:lin ang="5400000" scaled="0"/>
                </a:gradFill>
              </a:defRPr>
            </a:lvl4pPr>
            <a:lvl5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gradFill>
                  <a:gsLst>
                    <a:gs pos="0">
                      <a:srgbClr val="FFFFFF"/>
                    </a:gs>
                    <a:gs pos="86000">
                      <a:srgbClr val="FFFFFF"/>
                    </a:gs>
                  </a:gsLst>
                  <a:lin ang="5400000" scaled="0"/>
                </a:gra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Black Notes slide Layout">
    <p:bg bwMode="black"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>
                <a:gradFill>
                  <a:gsLst>
                    <a:gs pos="417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 bwMode="white">
          <a:xfrm>
            <a:off x="389436" y="1447803"/>
            <a:ext cx="8363938" cy="1500411"/>
          </a:xfrm>
        </p:spPr>
        <p:txBody>
          <a:bodyPr/>
          <a:lstStyle>
            <a:lvl1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gradFill>
                  <a:gsLst>
                    <a:gs pos="0">
                      <a:srgbClr val="FFFFFF"/>
                    </a:gs>
                    <a:gs pos="86000">
                      <a:srgbClr val="FFFFFF"/>
                    </a:gs>
                  </a:gsLst>
                  <a:lin ang="5400000" scaled="0"/>
                </a:gradFill>
              </a:defRPr>
            </a:lvl1pPr>
            <a:lvl2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gradFill>
                  <a:gsLst>
                    <a:gs pos="0">
                      <a:srgbClr val="FFFFFF"/>
                    </a:gs>
                    <a:gs pos="86000">
                      <a:srgbClr val="FFFFFF"/>
                    </a:gs>
                  </a:gsLst>
                  <a:lin ang="5400000" scaled="0"/>
                </a:gradFill>
              </a:defRPr>
            </a:lvl2pPr>
            <a:lvl3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gradFill>
                  <a:gsLst>
                    <a:gs pos="0">
                      <a:srgbClr val="FFFFFF"/>
                    </a:gs>
                    <a:gs pos="86000">
                      <a:srgbClr val="FFFFFF"/>
                    </a:gs>
                  </a:gsLst>
                  <a:lin ang="5400000" scaled="0"/>
                </a:gradFill>
              </a:defRPr>
            </a:lvl3pPr>
            <a:lvl4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gradFill>
                  <a:gsLst>
                    <a:gs pos="0">
                      <a:srgbClr val="FFFFFF"/>
                    </a:gs>
                    <a:gs pos="86000">
                      <a:srgbClr val="FFFFFF"/>
                    </a:gs>
                  </a:gsLst>
                  <a:lin ang="5400000" scaled="0"/>
                </a:gradFill>
              </a:defRPr>
            </a:lvl4pPr>
            <a:lvl5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gradFill>
                  <a:gsLst>
                    <a:gs pos="0">
                      <a:srgbClr val="FFFFFF"/>
                    </a:gs>
                    <a:gs pos="86000">
                      <a:srgbClr val="FFFFFF"/>
                    </a:gs>
                  </a:gsLst>
                  <a:lin ang="5400000" scaled="0"/>
                </a:gra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2" y="6238880"/>
            <a:ext cx="9144001" cy="619125"/>
          </a:xfrm>
          <a:solidFill>
            <a:srgbClr val="FFFF99"/>
          </a:solidFill>
        </p:spPr>
        <p:txBody>
          <a:bodyPr wrap="square" lIns="152333" tIns="76167" rIns="152333" bIns="76167" anchor="b" anchorCtr="0">
            <a:noAutofit/>
          </a:bodyPr>
          <a:lstStyle>
            <a:lvl1pPr algn="r">
              <a:buFont typeface="Arial" pitchFamily="34" charset="0"/>
              <a:buNone/>
              <a:defRPr spc="-38" baseline="0">
                <a:gradFill>
                  <a:gsLst>
                    <a:gs pos="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effectLst/>
                <a:latin typeface="Segoe UI" pitchFamily="34" charset="0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矩形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矩形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矩形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矩形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直接连接符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直接连接符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直接连接符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直接连接符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直接连接符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矩形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椭圆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椭圆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椭圆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椭圆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椭圆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直接连接符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EC85122C-7A8A-40FE-AF9D-06C8CCC208C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85122C-7A8A-40FE-AF9D-06C8CCC208C8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1" name="内容占位符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85122C-7A8A-40FE-AF9D-06C8CCC208C8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1" name="内容占位符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3" name="内容占位符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4" name="文本占位符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EC85122C-7A8A-40FE-AF9D-06C8CCC208C8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zh-CN" altLang="en-US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85122C-7A8A-40FE-AF9D-06C8CCC208C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直接连接符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8" name="直接连接符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矩形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直接连接符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椭圆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内容占位符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2" name="灯片编号占位符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EC85122C-7A8A-40FE-AF9D-06C8CCC208C8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3" name="页脚占位符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椭圆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0" name="直接连接符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矩形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直接连接符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直接连接符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直接连接符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EC85122C-7A8A-40FE-AF9D-06C8CCC208C8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1" name="页脚占位符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zh-CN" altLang="en-US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25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17" Type="http://schemas.openxmlformats.org/officeDocument/2006/relationships/slideLayout" Target="../slideLayouts/slideLayout29.xml"/><Relationship Id="rId2" Type="http://schemas.openxmlformats.org/officeDocument/2006/relationships/slideLayout" Target="../slideLayouts/slideLayout14.xml"/><Relationship Id="rId16" Type="http://schemas.openxmlformats.org/officeDocument/2006/relationships/slideLayout" Target="../slideLayouts/slideLayout28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22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slideLayout" Target="../slideLayouts/slideLayout2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直接连接符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标题占位符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矩形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3" name="灯片编号占位符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EC85122C-7A8A-40FE-AF9D-06C8CCC208C8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  <p:sldLayoutId id="2147483674" r:id="rId12"/>
  </p:sldLayoutIdLst>
  <p:transition>
    <p:wipe dir="r"/>
  </p:transition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9436" y="228614"/>
            <a:ext cx="8363938" cy="457048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9437" y="1447803"/>
            <a:ext cx="8363937" cy="150041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  <p:sldLayoutId id="2147483792" r:id="rId12"/>
    <p:sldLayoutId id="2147483793" r:id="rId13"/>
    <p:sldLayoutId id="2147483794" r:id="rId14"/>
    <p:sldLayoutId id="2147483795" r:id="rId15"/>
    <p:sldLayoutId id="2147483796" r:id="rId16"/>
    <p:sldLayoutId id="2147483797" r:id="rId17"/>
  </p:sldLayoutIdLst>
  <p:transition>
    <p:fade/>
  </p:transition>
  <p:timing>
    <p:tnLst>
      <p:par>
        <p:cTn id="1" dur="indefinite" restart="never" nodeType="tmRoot"/>
      </p:par>
    </p:tnLst>
  </p:timing>
  <p:txStyles>
    <p:titleStyle>
      <a:lvl1pPr algn="l" defTabSz="685487" rtl="0" eaLnBrk="1" latinLnBrk="0" hangingPunct="1">
        <a:lnSpc>
          <a:spcPct val="90000"/>
        </a:lnSpc>
        <a:spcBef>
          <a:spcPct val="0"/>
        </a:spcBef>
        <a:buNone/>
        <a:defRPr lang="en-US" sz="3300" b="0" kern="1200" cap="none" spc="-75" baseline="0" dirty="0" smtClean="0">
          <a:ln w="3175">
            <a:noFill/>
          </a:ln>
          <a:gradFill flip="none" rotWithShape="1">
            <a:gsLst>
              <a:gs pos="0">
                <a:schemeClr val="tx1"/>
              </a:gs>
              <a:gs pos="86000">
                <a:schemeClr val="tx1"/>
              </a:gs>
            </a:gsLst>
            <a:lin ang="5400000" scaled="0"/>
            <a:tileRect/>
          </a:gradFill>
          <a:effectLst/>
          <a:latin typeface="+mj-lt"/>
          <a:ea typeface="+mn-ea"/>
          <a:cs typeface="Arial" charset="0"/>
        </a:defRPr>
      </a:lvl1pPr>
    </p:titleStyle>
    <p:bodyStyle>
      <a:lvl1pPr marL="345132" indent="-345132" algn="l" defTabSz="685487" rtl="0" eaLnBrk="1" latinLnBrk="0" hangingPunct="1">
        <a:lnSpc>
          <a:spcPct val="90000"/>
        </a:lnSpc>
        <a:spcBef>
          <a:spcPct val="20000"/>
        </a:spcBef>
        <a:buSzPct val="90000"/>
        <a:buFontTx/>
        <a:buBlip>
          <a:blip r:embed="rId19"/>
        </a:buBlip>
        <a:defRPr sz="2400" kern="1200">
          <a:gradFill>
            <a:gsLst>
              <a:gs pos="0">
                <a:schemeClr val="tx1"/>
              </a:gs>
              <a:gs pos="86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1pPr>
      <a:lvl2pPr marL="641477" indent="-296346" algn="l" defTabSz="685487" rtl="0" eaLnBrk="1" latinLnBrk="0" hangingPunct="1">
        <a:lnSpc>
          <a:spcPct val="90000"/>
        </a:lnSpc>
        <a:spcBef>
          <a:spcPct val="20000"/>
        </a:spcBef>
        <a:buSzPct val="90000"/>
        <a:buFontTx/>
        <a:buBlip>
          <a:blip r:embed="rId19"/>
        </a:buBlip>
        <a:defRPr sz="2100" kern="1200">
          <a:gradFill>
            <a:gsLst>
              <a:gs pos="0">
                <a:schemeClr val="tx1"/>
              </a:gs>
              <a:gs pos="86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2pPr>
      <a:lvl3pPr marL="943776" indent="-302299" algn="l" defTabSz="685487" rtl="0" eaLnBrk="1" latinLnBrk="0" hangingPunct="1">
        <a:lnSpc>
          <a:spcPct val="90000"/>
        </a:lnSpc>
        <a:spcBef>
          <a:spcPct val="20000"/>
        </a:spcBef>
        <a:buSzPct val="90000"/>
        <a:buFontTx/>
        <a:buBlip>
          <a:blip r:embed="rId19"/>
        </a:buBlip>
        <a:defRPr sz="1800" kern="1200">
          <a:gradFill>
            <a:gsLst>
              <a:gs pos="0">
                <a:schemeClr val="tx1"/>
              </a:gs>
              <a:gs pos="86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3pPr>
      <a:lvl4pPr marL="1203221" indent="-259446" algn="l" defTabSz="685487" rtl="0" eaLnBrk="1" latinLnBrk="0" hangingPunct="1">
        <a:lnSpc>
          <a:spcPct val="90000"/>
        </a:lnSpc>
        <a:spcBef>
          <a:spcPct val="20000"/>
        </a:spcBef>
        <a:buSzPct val="90000"/>
        <a:buFontTx/>
        <a:buBlip>
          <a:blip r:embed="rId19"/>
        </a:buBlip>
        <a:defRPr sz="1500" kern="1200">
          <a:gradFill>
            <a:gsLst>
              <a:gs pos="0">
                <a:schemeClr val="tx1"/>
              </a:gs>
              <a:gs pos="86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4pPr>
      <a:lvl5pPr marL="1455535" indent="-252308" algn="l" defTabSz="685487" rtl="0" eaLnBrk="1" latinLnBrk="0" hangingPunct="1">
        <a:lnSpc>
          <a:spcPct val="90000"/>
        </a:lnSpc>
        <a:spcBef>
          <a:spcPct val="20000"/>
        </a:spcBef>
        <a:buSzPct val="90000"/>
        <a:buFontTx/>
        <a:buBlip>
          <a:blip r:embed="rId19"/>
        </a:buBlip>
        <a:defRPr sz="1500" kern="1200">
          <a:gradFill>
            <a:gsLst>
              <a:gs pos="0">
                <a:schemeClr val="tx1"/>
              </a:gs>
              <a:gs pos="86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5pPr>
      <a:lvl6pPr marL="1885094" indent="-171373" algn="l" defTabSz="685487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7831" indent="-171373" algn="l" defTabSz="685487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0576" indent="-171373" algn="l" defTabSz="685487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3319" indent="-171373" algn="l" defTabSz="685487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487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739" algn="l" defTabSz="685487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487" algn="l" defTabSz="685487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229" algn="l" defTabSz="685487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0975" algn="l" defTabSz="685487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3712" algn="l" defTabSz="685487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6459" algn="l" defTabSz="685487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399204" algn="l" defTabSz="685487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1951" algn="l" defTabSz="685487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wmf"/><Relationship Id="rId3" Type="http://schemas.openxmlformats.org/officeDocument/2006/relationships/slideLayout" Target="../slideLayouts/slideLayout2.xml"/><Relationship Id="rId7" Type="http://schemas.openxmlformats.org/officeDocument/2006/relationships/oleObject" Target="../embeddings/oleObject2.bin"/><Relationship Id="rId2" Type="http://schemas.openxmlformats.org/officeDocument/2006/relationships/tags" Target="../tags/tag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8.wmf"/><Relationship Id="rId11" Type="http://schemas.openxmlformats.org/officeDocument/2006/relationships/image" Target="../media/image11.png"/><Relationship Id="rId5" Type="http://schemas.openxmlformats.org/officeDocument/2006/relationships/oleObject" Target="../embeddings/oleObject1.bin"/><Relationship Id="rId10" Type="http://schemas.openxmlformats.org/officeDocument/2006/relationships/image" Target="../media/image10.wmf"/><Relationship Id="rId4" Type="http://schemas.openxmlformats.org/officeDocument/2006/relationships/notesSlide" Target="../notesSlides/notesSlide2.xml"/><Relationship Id="rId9" Type="http://schemas.openxmlformats.org/officeDocument/2006/relationships/oleObject" Target="../embeddings/oleObject3.bin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.bin"/><Relationship Id="rId13" Type="http://schemas.openxmlformats.org/officeDocument/2006/relationships/oleObject" Target="../embeddings/oleObject7.bin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1.wmf"/><Relationship Id="rId12" Type="http://schemas.openxmlformats.org/officeDocument/2006/relationships/image" Target="../media/image13.wmf"/><Relationship Id="rId2" Type="http://schemas.openxmlformats.org/officeDocument/2006/relationships/tags" Target="../tags/tag2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4.bin"/><Relationship Id="rId11" Type="http://schemas.openxmlformats.org/officeDocument/2006/relationships/oleObject" Target="../embeddings/oleObject6.bin"/><Relationship Id="rId5" Type="http://schemas.openxmlformats.org/officeDocument/2006/relationships/image" Target="../media/image16.png"/><Relationship Id="rId10" Type="http://schemas.openxmlformats.org/officeDocument/2006/relationships/image" Target="../media/image17.png"/><Relationship Id="rId4" Type="http://schemas.openxmlformats.org/officeDocument/2006/relationships/notesSlide" Target="../notesSlides/notesSlide3.xml"/><Relationship Id="rId9" Type="http://schemas.openxmlformats.org/officeDocument/2006/relationships/image" Target="../media/image12.wmf"/><Relationship Id="rId14" Type="http://schemas.openxmlformats.org/officeDocument/2006/relationships/image" Target="../media/image14.w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11152" y="1556792"/>
            <a:ext cx="7597352" cy="1368152"/>
          </a:xfrm>
        </p:spPr>
        <p:txBody>
          <a:bodyPr>
            <a:normAutofit/>
          </a:bodyPr>
          <a:lstStyle/>
          <a:p>
            <a:pPr algn="ctr" defTabSz="685487">
              <a:spcBef>
                <a:spcPts val="0"/>
              </a:spcBef>
            </a:pPr>
            <a:r>
              <a:rPr lang="en-US" altLang="zh-CN" sz="3200" cap="none" dirty="0" smtClean="0">
                <a:solidFill>
                  <a:srgbClr val="04617B"/>
                </a:solidFill>
                <a:latin typeface="Times New Roman" pitchFamily="18" charset="0"/>
                <a:ea typeface="隶书"/>
                <a:cs typeface="Times New Roman" pitchFamily="18" charset="0"/>
              </a:rPr>
              <a:t>AHG10-Related</a:t>
            </a:r>
            <a:r>
              <a:rPr lang="en-US" altLang="zh-CN" sz="3200" cap="none" dirty="0">
                <a:solidFill>
                  <a:srgbClr val="04617B"/>
                </a:solidFill>
                <a:latin typeface="Times New Roman" pitchFamily="18" charset="0"/>
                <a:ea typeface="隶书"/>
                <a:cs typeface="Times New Roman" pitchFamily="18" charset="0"/>
              </a:rPr>
              <a:t>: </a:t>
            </a:r>
            <a:r>
              <a:rPr lang="en-US" altLang="zh-CN" sz="3200" cap="none" dirty="0" smtClean="0">
                <a:solidFill>
                  <a:srgbClr val="04617B"/>
                </a:solidFill>
                <a:latin typeface="Times New Roman" pitchFamily="18" charset="0"/>
                <a:ea typeface="隶书"/>
                <a:cs typeface="Times New Roman" pitchFamily="18" charset="0"/>
              </a:rPr>
              <a:t>Optimized </a:t>
            </a:r>
            <a:r>
              <a:rPr lang="en-US" altLang="zh-CN" sz="3200" cap="none" dirty="0">
                <a:solidFill>
                  <a:srgbClr val="04617B"/>
                </a:solidFill>
                <a:latin typeface="Times New Roman" pitchFamily="18" charset="0"/>
                <a:ea typeface="隶书"/>
                <a:cs typeface="Times New Roman" pitchFamily="18" charset="0"/>
              </a:rPr>
              <a:t>CTU Level Bit Allocation in Inter Frames </a:t>
            </a:r>
            <a:endParaRPr lang="en-US" altLang="zh-CN" sz="3600" cap="none" baseline="-25000" dirty="0">
              <a:solidFill>
                <a:schemeClr val="accent1"/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915616" y="3356992"/>
            <a:ext cx="6400800" cy="1944216"/>
          </a:xfrm>
        </p:spPr>
        <p:txBody>
          <a:bodyPr>
            <a:normAutofit fontScale="92500" lnSpcReduction="20000"/>
          </a:bodyPr>
          <a:lstStyle/>
          <a:p>
            <a:pPr algn="ctr"/>
            <a:r>
              <a:rPr lang="en-US" altLang="zh-CN" sz="2000" dirty="0">
                <a:solidFill>
                  <a:schemeClr val="accent1"/>
                </a:solidFill>
              </a:rPr>
              <a:t>Ye Li, Ning Yan</a:t>
            </a:r>
            <a:r>
              <a:rPr lang="zh-CN" altLang="en-US" sz="2000" dirty="0">
                <a:solidFill>
                  <a:schemeClr val="accent1"/>
                </a:solidFill>
              </a:rPr>
              <a:t>，</a:t>
            </a:r>
            <a:r>
              <a:rPr lang="en-US" altLang="zh-CN" sz="2000" dirty="0">
                <a:solidFill>
                  <a:schemeClr val="accent1"/>
                </a:solidFill>
              </a:rPr>
              <a:t>Dong Liu, </a:t>
            </a:r>
            <a:r>
              <a:rPr lang="en-US" altLang="zh-CN" sz="2000" dirty="0" err="1">
                <a:solidFill>
                  <a:schemeClr val="accent1"/>
                </a:solidFill>
              </a:rPr>
              <a:t>Zhibo</a:t>
            </a:r>
            <a:r>
              <a:rPr lang="en-US" altLang="zh-CN" sz="2000" dirty="0">
                <a:solidFill>
                  <a:schemeClr val="accent1"/>
                </a:solidFill>
              </a:rPr>
              <a:t> </a:t>
            </a:r>
            <a:r>
              <a:rPr lang="en-US" altLang="zh-CN" sz="2000" dirty="0" smtClean="0">
                <a:solidFill>
                  <a:schemeClr val="accent1"/>
                </a:solidFill>
              </a:rPr>
              <a:t>Chen</a:t>
            </a:r>
            <a:endParaRPr lang="en-US" altLang="zh-CN" sz="2000" dirty="0">
              <a:solidFill>
                <a:schemeClr val="accent1"/>
              </a:solidFill>
            </a:endParaRPr>
          </a:p>
          <a:p>
            <a:pPr algn="ctr"/>
            <a:r>
              <a:rPr lang="en-US" altLang="zh-CN" sz="2000" b="0" dirty="0" smtClean="0">
                <a:solidFill>
                  <a:schemeClr val="accent1"/>
                </a:solidFill>
              </a:rPr>
              <a:t>University of Science and Technology of China</a:t>
            </a:r>
          </a:p>
          <a:p>
            <a:pPr algn="ctr"/>
            <a:r>
              <a:rPr lang="it-IT" altLang="zh-CN" sz="2000" dirty="0">
                <a:solidFill>
                  <a:schemeClr val="accent1"/>
                </a:solidFill>
              </a:rPr>
              <a:t>Li Li, Zhu Li </a:t>
            </a:r>
            <a:endParaRPr lang="it-IT" altLang="zh-CN" sz="2000" dirty="0" smtClean="0">
              <a:solidFill>
                <a:schemeClr val="accent1"/>
              </a:solidFill>
            </a:endParaRPr>
          </a:p>
          <a:p>
            <a:pPr algn="ctr"/>
            <a:r>
              <a:rPr lang="it-IT" altLang="zh-CN" sz="2000" b="0" dirty="0">
                <a:solidFill>
                  <a:schemeClr val="accent1"/>
                </a:solidFill>
              </a:rPr>
              <a:t> University of Missouri,Kansas </a:t>
            </a:r>
            <a:r>
              <a:rPr lang="it-IT" altLang="zh-CN" sz="2000" b="0" dirty="0" smtClean="0">
                <a:solidFill>
                  <a:schemeClr val="accent1"/>
                </a:solidFill>
              </a:rPr>
              <a:t>City</a:t>
            </a:r>
            <a:endParaRPr lang="it-IT" altLang="zh-CN" sz="2000" b="0" dirty="0">
              <a:solidFill>
                <a:schemeClr val="accent1"/>
              </a:solidFill>
            </a:endParaRPr>
          </a:p>
          <a:p>
            <a:pPr algn="ctr"/>
            <a:endParaRPr lang="en-US" altLang="zh-CN" sz="2000" b="0" dirty="0" smtClean="0">
              <a:solidFill>
                <a:schemeClr val="accent1"/>
              </a:solidFill>
            </a:endParaRPr>
          </a:p>
          <a:p>
            <a:pPr algn="ctr"/>
            <a:r>
              <a:rPr lang="en-US" altLang="zh-CN" sz="2000" b="0" dirty="0" smtClean="0">
                <a:solidFill>
                  <a:schemeClr val="accent1"/>
                </a:solidFill>
              </a:rPr>
              <a:t>2019.07</a:t>
            </a:r>
            <a:endParaRPr lang="zh-CN" altLang="en-US" sz="2000" b="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1535317"/>
      </p:ext>
    </p:extLst>
  </p:cSld>
  <p:clrMapOvr>
    <a:masterClrMapping/>
  </p:clrMapOvr>
  <p:transition spd="slow" advTm="49702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8"/>
          <p:cNvSpPr txBox="1"/>
          <p:nvPr/>
        </p:nvSpPr>
        <p:spPr>
          <a:xfrm>
            <a:off x="1691679" y="5072939"/>
            <a:ext cx="5010825" cy="65659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>
              <a:lnSpc>
                <a:spcPts val="2200"/>
              </a:lnSpc>
              <a:defRPr/>
            </a:pPr>
            <a:endParaRPr lang="en-US" altLang="zh-CN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algn="just">
              <a:lnSpc>
                <a:spcPts val="2200"/>
              </a:lnSpc>
              <a:defRPr/>
            </a:pPr>
            <a:endParaRPr lang="en-US" altLang="zh-CN" b="1" dirty="0" smtClean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16" name="TextBox 8"/>
          <p:cNvSpPr txBox="1"/>
          <p:nvPr/>
        </p:nvSpPr>
        <p:spPr>
          <a:xfrm>
            <a:off x="1691680" y="3472238"/>
            <a:ext cx="5010825" cy="65659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>
              <a:lnSpc>
                <a:spcPts val="2200"/>
              </a:lnSpc>
              <a:defRPr/>
            </a:pPr>
            <a:endParaRPr lang="en-US" altLang="zh-CN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algn="just">
              <a:lnSpc>
                <a:spcPts val="2200"/>
              </a:lnSpc>
              <a:defRPr/>
            </a:pPr>
            <a:endParaRPr lang="en-US" altLang="zh-CN" b="1" dirty="0" smtClean="0">
              <a:solidFill>
                <a:schemeClr val="accent2">
                  <a:lumMod val="50000"/>
                </a:schemeClr>
              </a:solidFill>
            </a:endParaRPr>
          </a:p>
        </p:txBody>
      </p:sp>
      <p:graphicFrame>
        <p:nvGraphicFramePr>
          <p:cNvPr id="11" name="对象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7150404"/>
              </p:ext>
            </p:extLst>
          </p:nvPr>
        </p:nvGraphicFramePr>
        <p:xfrm>
          <a:off x="2339752" y="3402846"/>
          <a:ext cx="3954742" cy="79685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5150" name="Equation" r:id="rId5" imgW="2552700" imgH="520700" progId="Equation.DSMT4">
                  <p:embed/>
                </p:oleObj>
              </mc:Choice>
              <mc:Fallback>
                <p:oleObj name="Equation" r:id="rId5" imgW="2552700" imgH="520700" progId="Equation.DSMT4">
                  <p:embed/>
                  <p:pic>
                    <p:nvPicPr>
                      <p:cNvPr id="10" name="对象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39752" y="3402846"/>
                        <a:ext cx="3954742" cy="79685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TextBox 8"/>
          <p:cNvSpPr txBox="1"/>
          <p:nvPr/>
        </p:nvSpPr>
        <p:spPr>
          <a:xfrm>
            <a:off x="1691680" y="2124338"/>
            <a:ext cx="5010825" cy="65659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>
              <a:lnSpc>
                <a:spcPts val="2200"/>
              </a:lnSpc>
              <a:defRPr/>
            </a:pPr>
            <a:endParaRPr lang="en-US" altLang="zh-CN" dirty="0"/>
          </a:p>
          <a:p>
            <a:pPr algn="just">
              <a:lnSpc>
                <a:spcPts val="2200"/>
              </a:lnSpc>
              <a:defRPr/>
            </a:pPr>
            <a:endParaRPr lang="zh-CN" altLang="en-US" dirty="0">
              <a:solidFill>
                <a:schemeClr val="tx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2" name="标题 1"/>
          <p:cNvSpPr txBox="1">
            <a:spLocks/>
          </p:cNvSpPr>
          <p:nvPr/>
        </p:nvSpPr>
        <p:spPr bwMode="auto">
          <a:xfrm>
            <a:off x="-113900" y="-27384"/>
            <a:ext cx="3965820" cy="8683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>
              <a:defRPr/>
            </a:pPr>
            <a:r>
              <a:rPr lang="en-US" altLang="zh-CN" sz="4000" b="1" dirty="0" smtClean="0">
                <a:solidFill>
                  <a:prstClr val="white"/>
                </a:solidFill>
                <a:latin typeface="Cambria" pitchFamily="18" charset="0"/>
                <a:ea typeface="黑体" pitchFamily="49" charset="-122"/>
              </a:rPr>
              <a:t>Background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251520" y="908720"/>
            <a:ext cx="8352928" cy="4873752"/>
          </a:xfrm>
        </p:spPr>
        <p:txBody>
          <a:bodyPr/>
          <a:lstStyle/>
          <a:p>
            <a:r>
              <a:rPr lang="en-US" dirty="0"/>
              <a:t>In VTM5.0, the frame level </a:t>
            </a:r>
            <a:r>
              <a:rPr lang="en-US" altLang="zh-CN" dirty="0"/>
              <a:t>λ</a:t>
            </a:r>
            <a:r>
              <a:rPr lang="en-US" dirty="0"/>
              <a:t> is calculated by the frame level </a:t>
            </a:r>
            <a:r>
              <a:rPr lang="en-US" altLang="zh-CN" i="1" dirty="0"/>
              <a:t>α</a:t>
            </a:r>
            <a:r>
              <a:rPr lang="en-US" dirty="0"/>
              <a:t> and </a:t>
            </a:r>
            <a:r>
              <a:rPr lang="en-US" altLang="zh-CN" i="1" dirty="0"/>
              <a:t>β</a:t>
            </a:r>
            <a:r>
              <a:rPr lang="en-US" dirty="0"/>
              <a:t> parameters as well as the frame level target </a:t>
            </a:r>
            <a:r>
              <a:rPr lang="en-US" i="1" dirty="0" err="1"/>
              <a:t>bpp</a:t>
            </a:r>
            <a:r>
              <a:rPr lang="en-US" dirty="0"/>
              <a:t>, according to the R-</a:t>
            </a:r>
            <a:r>
              <a:rPr lang="en-US" altLang="zh-CN" dirty="0"/>
              <a:t>λ</a:t>
            </a:r>
            <a:r>
              <a:rPr lang="en-US" dirty="0"/>
              <a:t> model</a:t>
            </a:r>
            <a:r>
              <a:rPr lang="en-US" altLang="zh-CN" dirty="0" smtClean="0"/>
              <a:t>:</a:t>
            </a:r>
          </a:p>
          <a:p>
            <a:pPr marL="0" indent="0">
              <a:buNone/>
            </a:pPr>
            <a:endParaRPr lang="en-US" altLang="zh-CN" dirty="0" smtClean="0"/>
          </a:p>
          <a:p>
            <a:endParaRPr lang="en-US" dirty="0" smtClean="0"/>
          </a:p>
          <a:p>
            <a:r>
              <a:rPr lang="en-US" dirty="0" smtClean="0"/>
              <a:t>T</a:t>
            </a:r>
            <a:r>
              <a:rPr lang="en-US" altLang="zh-CN" dirty="0" smtClean="0"/>
              <a:t>he </a:t>
            </a:r>
            <a:r>
              <a:rPr lang="en-US" altLang="zh-CN" i="1" dirty="0"/>
              <a:t>R-</a:t>
            </a:r>
            <a:r>
              <a:rPr lang="el-GR" altLang="zh-CN" i="1" dirty="0"/>
              <a:t>λ</a:t>
            </a:r>
            <a:r>
              <a:rPr lang="el-GR" altLang="zh-CN" dirty="0"/>
              <a:t> </a:t>
            </a:r>
            <a:r>
              <a:rPr lang="en-US" altLang="zh-CN" dirty="0"/>
              <a:t>model can be rewritten </a:t>
            </a:r>
            <a:r>
              <a:rPr lang="en-US" altLang="zh-CN" dirty="0" smtClean="0"/>
              <a:t>as:</a:t>
            </a:r>
            <a:endParaRPr lang="en-US" altLang="zh-CN" dirty="0"/>
          </a:p>
          <a:p>
            <a:pPr marL="0" indent="0">
              <a:buNone/>
            </a:pPr>
            <a:endParaRPr lang="en-US" altLang="zh-CN" dirty="0" smtClean="0"/>
          </a:p>
          <a:p>
            <a:endParaRPr lang="en-US" dirty="0" smtClean="0"/>
          </a:p>
          <a:p>
            <a:r>
              <a:rPr lang="en-US" dirty="0" smtClean="0"/>
              <a:t>Before </a:t>
            </a:r>
            <a:r>
              <a:rPr lang="en-US" dirty="0"/>
              <a:t>encoding the whole frame, the initial bit weight of each CTU is obtained as </a:t>
            </a:r>
            <a:r>
              <a:rPr lang="en-US" dirty="0" smtClean="0"/>
              <a:t>follows:</a:t>
            </a:r>
            <a:endParaRPr lang="en-US" dirty="0"/>
          </a:p>
          <a:p>
            <a:endParaRPr lang="en-US" altLang="zh-CN" dirty="0"/>
          </a:p>
          <a:p>
            <a:endParaRPr lang="en-US" dirty="0"/>
          </a:p>
        </p:txBody>
      </p:sp>
      <p:graphicFrame>
        <p:nvGraphicFramePr>
          <p:cNvPr id="10" name="对象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61101463"/>
              </p:ext>
            </p:extLst>
          </p:nvPr>
        </p:nvGraphicFramePr>
        <p:xfrm>
          <a:off x="3203848" y="2206812"/>
          <a:ext cx="1584177" cy="49164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5151" name="Equation" r:id="rId7" imgW="825500" imgH="254000" progId="Equation.DSMT4">
                  <p:embed/>
                </p:oleObj>
              </mc:Choice>
              <mc:Fallback>
                <p:oleObj name="Equation" r:id="rId7" imgW="825500" imgH="254000" progId="Equation.DSMT4">
                  <p:embed/>
                  <p:pic>
                    <p:nvPicPr>
                      <p:cNvPr id="5" name="对象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03848" y="2206812"/>
                        <a:ext cx="1584177" cy="49164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对象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69140682"/>
              </p:ext>
            </p:extLst>
          </p:nvPr>
        </p:nvGraphicFramePr>
        <p:xfrm>
          <a:off x="3044964" y="5126661"/>
          <a:ext cx="2304256" cy="534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5152" name="Equation" r:id="rId9" imgW="1193800" imgH="279400" progId="Equation.DSMT4">
                  <p:embed/>
                </p:oleObj>
              </mc:Choice>
              <mc:Fallback>
                <p:oleObj name="Equation" r:id="rId9" imgW="1193800" imgH="279400" progId="Equation.DSMT4">
                  <p:embed/>
                  <p:pic>
                    <p:nvPicPr>
                      <p:cNvPr id="12" name="对象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44964" y="5126661"/>
                        <a:ext cx="2304256" cy="5345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4" name="文本框 13"/>
              <p:cNvSpPr txBox="1"/>
              <p:nvPr/>
            </p:nvSpPr>
            <p:spPr>
              <a:xfrm>
                <a:off x="1760839" y="5801808"/>
                <a:ext cx="5112568" cy="66800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buNone/>
                </a:pPr>
                <a14:m>
                  <m:oMath xmlns:m="http://schemas.openxmlformats.org/officeDocument/2006/math">
                    <m:sSubSup>
                      <m:sSubSup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𝛼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′</m:t>
                        </m:r>
                      </m:sup>
                    </m:sSubSup>
                    <m:r>
                      <a:rPr lang="en-US" b="0" i="1" smtClean="0"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b="0" i="0" smtClean="0">
                        <a:latin typeface="Cambria Math" panose="02040503050406030204" pitchFamily="18" charset="0"/>
                      </a:rPr>
                      <m:t>and</m:t>
                    </m:r>
                    <m:sSubSup>
                      <m:sSubSup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𝛽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  <m:sup>
                        <m:r>
                          <a:rPr lang="en-US" i="1">
                            <a:latin typeface="Cambria Math" panose="02040503050406030204" pitchFamily="18" charset="0"/>
                          </a:rPr>
                          <m:t>′</m:t>
                        </m:r>
                      </m:sup>
                    </m:sSubSup>
                  </m:oMath>
                </a14:m>
                <a:r>
                  <a:rPr lang="en-US" dirty="0" smtClean="0"/>
                  <a:t> are the parameters of the </a:t>
                </a:r>
                <a:r>
                  <a:rPr lang="en-US" i="1" dirty="0" err="1" smtClean="0"/>
                  <a:t>i</a:t>
                </a:r>
                <a:r>
                  <a:rPr lang="en-US" dirty="0" err="1" smtClean="0"/>
                  <a:t>-th</a:t>
                </a:r>
                <a:r>
                  <a:rPr lang="en-US" dirty="0" smtClean="0"/>
                  <a:t> CTU</a:t>
                </a:r>
              </a:p>
              <a:p>
                <a:pPr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𝑁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𝑝𝑖𝑥𝑒𝑙</m:t>
                        </m:r>
                      </m:sub>
                    </m:sSub>
                  </m:oMath>
                </a14:m>
                <a:r>
                  <a:rPr lang="en-US" dirty="0" smtClean="0"/>
                  <a:t> is the total number of pixels in CTU.</a:t>
                </a:r>
                <a:endParaRPr lang="en-US" dirty="0"/>
              </a:p>
            </p:txBody>
          </p:sp>
        </mc:Choice>
        <mc:Fallback xmlns="">
          <p:sp>
            <p:nvSpPr>
              <p:cNvPr id="14" name="文本框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60839" y="5801808"/>
                <a:ext cx="5112568" cy="668003"/>
              </a:xfrm>
              <a:prstGeom prst="rect">
                <a:avLst/>
              </a:prstGeom>
              <a:blipFill>
                <a:blip r:embed="rId11"/>
                <a:stretch>
                  <a:fillRect t="-6422" b="-1009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2"/>
    </p:custDataLst>
    <p:extLst>
      <p:ext uri="{BB962C8B-B14F-4D97-AF65-F5344CB8AC3E}">
        <p14:creationId xmlns:p14="http://schemas.microsoft.com/office/powerpoint/2010/main" val="3902339042"/>
      </p:ext>
    </p:extLst>
  </p:cSld>
  <p:clrMapOvr>
    <a:masterClrMapping/>
  </p:clrMapOvr>
  <p:transition advTm="2748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6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"/>
          <p:cNvSpPr txBox="1">
            <a:spLocks/>
          </p:cNvSpPr>
          <p:nvPr/>
        </p:nvSpPr>
        <p:spPr bwMode="auto">
          <a:xfrm>
            <a:off x="-113900" y="-27384"/>
            <a:ext cx="4685900" cy="8683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>
              <a:defRPr/>
            </a:pPr>
            <a:r>
              <a:rPr lang="en-US" altLang="zh-CN" sz="4000" b="1" dirty="0">
                <a:solidFill>
                  <a:prstClr val="white"/>
                </a:solidFill>
                <a:latin typeface="Cambria" pitchFamily="18" charset="0"/>
                <a:ea typeface="黑体" pitchFamily="49" charset="-122"/>
              </a:rPr>
              <a:t>Proposed Method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内容占位符 2"/>
              <p:cNvSpPr>
                <a:spLocks noGrp="1"/>
              </p:cNvSpPr>
              <p:nvPr>
                <p:ph sz="quarter" idx="1"/>
              </p:nvPr>
            </p:nvSpPr>
            <p:spPr>
              <a:xfrm>
                <a:off x="251520" y="908720"/>
                <a:ext cx="8352928" cy="4893088"/>
              </a:xfrm>
            </p:spPr>
            <p:txBody>
              <a:bodyPr>
                <a:normAutofit/>
              </a:bodyPr>
              <a:lstStyle/>
              <a:p>
                <a:r>
                  <a:rPr lang="en-US" dirty="0"/>
                  <a:t>Bit allocation of skip </a:t>
                </a:r>
                <a:r>
                  <a:rPr lang="en-US" dirty="0" smtClean="0"/>
                  <a:t>CTUs</a:t>
                </a:r>
                <a:endParaRPr lang="en-US" altLang="zh-CN" dirty="0" smtClean="0"/>
              </a:p>
              <a:p>
                <a:endParaRPr lang="en-US" dirty="0" smtClean="0"/>
              </a:p>
              <a:p>
                <a:endParaRPr lang="en-US" dirty="0" smtClean="0"/>
              </a:p>
              <a:p>
                <a:pPr marL="0" indent="0">
                  <a:buNone/>
                </a:pPr>
                <a:r>
                  <a:rPr lang="en-US" dirty="0">
                    <a:ea typeface="Cambria Math" panose="02040503050406030204" pitchFamily="18" charset="0"/>
                  </a:rPr>
                  <a:t>where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𝑏𝑝𝑝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𝑠𝑘𝑖𝑝</m:t>
                        </m:r>
                      </m:sub>
                    </m:sSub>
                  </m:oMath>
                </a14:m>
                <a:r>
                  <a:rPr lang="en-CA" dirty="0"/>
                  <a:t> is set as </a:t>
                </a:r>
                <a:r>
                  <a:rPr lang="en-CA" dirty="0" smtClean="0"/>
                  <a:t>0.001</a:t>
                </a:r>
                <a:endParaRPr lang="en-US" dirty="0" smtClean="0"/>
              </a:p>
              <a:p>
                <a:r>
                  <a:rPr lang="en-US" dirty="0"/>
                  <a:t>Frame level </a:t>
                </a:r>
                <a:r>
                  <a:rPr lang="en-US" altLang="zh-CN" dirty="0"/>
                  <a:t>λ calculation</a:t>
                </a:r>
              </a:p>
              <a:p>
                <a:pPr marL="0" indent="0">
                  <a:buNone/>
                </a:pPr>
                <a:endParaRPr lang="en-US" altLang="zh-CN" dirty="0" smtClean="0"/>
              </a:p>
              <a:p>
                <a:endParaRPr lang="en-US" dirty="0" smtClean="0"/>
              </a:p>
              <a:p>
                <a:endParaRPr lang="en-US" altLang="zh-CN" dirty="0"/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3" name="内容占位符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"/>
              </p:nvPr>
            </p:nvSpPr>
            <p:spPr>
              <a:xfrm>
                <a:off x="251520" y="908720"/>
                <a:ext cx="8352928" cy="4893088"/>
              </a:xfrm>
              <a:blipFill>
                <a:blip r:embed="rId5"/>
                <a:stretch>
                  <a:fillRect l="-1095" t="-99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" name="TextBox 8"/>
          <p:cNvSpPr txBox="1"/>
          <p:nvPr/>
        </p:nvSpPr>
        <p:spPr>
          <a:xfrm>
            <a:off x="1368111" y="1485894"/>
            <a:ext cx="5010825" cy="65659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>
              <a:lnSpc>
                <a:spcPts val="2200"/>
              </a:lnSpc>
              <a:defRPr/>
            </a:pPr>
            <a:endParaRPr lang="en-US" altLang="zh-CN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algn="just">
              <a:lnSpc>
                <a:spcPts val="2200"/>
              </a:lnSpc>
              <a:defRPr/>
            </a:pPr>
            <a:endParaRPr lang="en-US" altLang="zh-CN" b="1" dirty="0" smtClean="0">
              <a:solidFill>
                <a:schemeClr val="accent2">
                  <a:lumMod val="50000"/>
                </a:schemeClr>
              </a:solidFill>
            </a:endParaRPr>
          </a:p>
        </p:txBody>
      </p:sp>
      <p:graphicFrame>
        <p:nvGraphicFramePr>
          <p:cNvPr id="19" name="对象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64483892"/>
              </p:ext>
            </p:extLst>
          </p:nvPr>
        </p:nvGraphicFramePr>
        <p:xfrm>
          <a:off x="2699792" y="1556792"/>
          <a:ext cx="2347465" cy="5147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914" name="Equation" r:id="rId6" imgW="1091726" imgH="241195" progId="Equation.DSMT4">
                  <p:embed/>
                </p:oleObj>
              </mc:Choice>
              <mc:Fallback>
                <p:oleObj name="Equation" r:id="rId6" imgW="1091726" imgH="241195" progId="Equation.DSMT4">
                  <p:embed/>
                  <p:pic>
                    <p:nvPicPr>
                      <p:cNvPr id="25" name="对象 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99792" y="1556792"/>
                        <a:ext cx="2347465" cy="51479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TextBox 8"/>
          <p:cNvSpPr txBox="1"/>
          <p:nvPr/>
        </p:nvSpPr>
        <p:spPr>
          <a:xfrm>
            <a:off x="899592" y="3316729"/>
            <a:ext cx="6480720" cy="65659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>
              <a:lnSpc>
                <a:spcPts val="2200"/>
              </a:lnSpc>
              <a:defRPr/>
            </a:pPr>
            <a:endParaRPr lang="en-US" altLang="zh-CN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algn="just">
              <a:lnSpc>
                <a:spcPts val="2200"/>
              </a:lnSpc>
              <a:defRPr/>
            </a:pPr>
            <a:endParaRPr lang="en-US" altLang="zh-CN" b="1" dirty="0" smtClean="0">
              <a:solidFill>
                <a:schemeClr val="accent2">
                  <a:lumMod val="50000"/>
                </a:schemeClr>
              </a:solidFill>
            </a:endParaRPr>
          </a:p>
        </p:txBody>
      </p:sp>
      <p:graphicFrame>
        <p:nvGraphicFramePr>
          <p:cNvPr id="22" name="对象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61259690"/>
              </p:ext>
            </p:extLst>
          </p:nvPr>
        </p:nvGraphicFramePr>
        <p:xfrm>
          <a:off x="1123631" y="3284984"/>
          <a:ext cx="6102678" cy="7200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915" name="Equation" r:id="rId8" imgW="3225800" imgH="381000" progId="Equation.DSMT4">
                  <p:embed/>
                </p:oleObj>
              </mc:Choice>
              <mc:Fallback>
                <p:oleObj name="Equation" r:id="rId8" imgW="3225800" imgH="381000" progId="Equation.DSMT4">
                  <p:embed/>
                  <p:pic>
                    <p:nvPicPr>
                      <p:cNvPr id="24" name="对象 2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23631" y="3284984"/>
                        <a:ext cx="6102678" cy="72008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23" name="文本框 22"/>
              <p:cNvSpPr txBox="1"/>
              <p:nvPr/>
            </p:nvSpPr>
            <p:spPr>
              <a:xfrm>
                <a:off x="827584" y="4293096"/>
                <a:ext cx="6768752" cy="9455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85750" indent="-285750">
                  <a:buFont typeface="Wingdings" panose="05000000000000000000" pitchFamily="2" charset="2"/>
                  <a:buChar char="§"/>
                </a:pPr>
                <a:r>
                  <a:rPr lang="en-US" dirty="0" smtClean="0"/>
                  <a:t>Only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𝜆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𝑓</m:t>
                        </m:r>
                      </m:sub>
                    </m:sSub>
                  </m:oMath>
                </a14:m>
                <a:r>
                  <a:rPr lang="en-US" dirty="0" smtClean="0"/>
                  <a:t> is unknown in the above equation</a:t>
                </a:r>
              </a:p>
              <a:p>
                <a:pPr marL="285750" indent="-285750">
                  <a:buFont typeface="Wingdings" panose="05000000000000000000" pitchFamily="2" charset="2"/>
                  <a:buChar char="§"/>
                </a:pPr>
                <a:r>
                  <a:rPr lang="en-US" dirty="0" smtClean="0"/>
                  <a:t>The above equation can be solved using bisection method</a:t>
                </a:r>
              </a:p>
              <a:p>
                <a:pPr marL="285750" indent="-285750">
                  <a:buFont typeface="Wingdings" panose="05000000000000000000" pitchFamily="2" charset="2"/>
                  <a:buChar char="§"/>
                </a:pPr>
                <a:r>
                  <a:rPr lang="en-US" dirty="0" smtClean="0"/>
                  <a:t> The bisection will be early terminated if:</a:t>
                </a:r>
                <a:endParaRPr lang="en-US" dirty="0"/>
              </a:p>
            </p:txBody>
          </p:sp>
        </mc:Choice>
        <mc:Fallback xmlns="">
          <p:sp>
            <p:nvSpPr>
              <p:cNvPr id="23" name="文本框 2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7584" y="4293096"/>
                <a:ext cx="6768752" cy="945580"/>
              </a:xfrm>
              <a:prstGeom prst="rect">
                <a:avLst/>
              </a:prstGeom>
              <a:blipFill>
                <a:blip r:embed="rId10"/>
                <a:stretch>
                  <a:fillRect l="-631" t="-3871" b="-967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24" name="对象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7019393"/>
              </p:ext>
            </p:extLst>
          </p:nvPr>
        </p:nvGraphicFramePr>
        <p:xfrm>
          <a:off x="5439767" y="5266144"/>
          <a:ext cx="2016224" cy="8904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916" name="Equation" r:id="rId11" imgW="1143000" imgH="508000" progId="Equation.DSMT4">
                  <p:embed/>
                </p:oleObj>
              </mc:Choice>
              <mc:Fallback>
                <p:oleObj name="Equation" r:id="rId11" imgW="1143000" imgH="508000" progId="Equation.DSMT4">
                  <p:embed/>
                  <p:pic>
                    <p:nvPicPr>
                      <p:cNvPr id="21" name="对象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39767" y="5266144"/>
                        <a:ext cx="2016224" cy="89049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文本框 24"/>
          <p:cNvSpPr txBox="1"/>
          <p:nvPr/>
        </p:nvSpPr>
        <p:spPr>
          <a:xfrm>
            <a:off x="4572000" y="5589240"/>
            <a:ext cx="6480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 or</a:t>
            </a:r>
            <a:endParaRPr lang="en-US" dirty="0"/>
          </a:p>
        </p:txBody>
      </p:sp>
      <p:graphicFrame>
        <p:nvGraphicFramePr>
          <p:cNvPr id="26" name="对象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39698567"/>
              </p:ext>
            </p:extLst>
          </p:nvPr>
        </p:nvGraphicFramePr>
        <p:xfrm>
          <a:off x="887060" y="5266144"/>
          <a:ext cx="3625463" cy="85399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917" name="Equation" r:id="rId13" imgW="2146300" imgH="508000" progId="Equation.DSMT4">
                  <p:embed/>
                </p:oleObj>
              </mc:Choice>
              <mc:Fallback>
                <p:oleObj name="Equation" r:id="rId13" imgW="2146300" imgH="508000" progId="Equation.DSMT4">
                  <p:embed/>
                  <p:pic>
                    <p:nvPicPr>
                      <p:cNvPr id="26" name="对象 2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87060" y="5266144"/>
                        <a:ext cx="3625463" cy="85399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2"/>
    </p:custDataLst>
    <p:extLst>
      <p:ext uri="{BB962C8B-B14F-4D97-AF65-F5344CB8AC3E}">
        <p14:creationId xmlns:p14="http://schemas.microsoft.com/office/powerpoint/2010/main" val="1851796877"/>
      </p:ext>
    </p:extLst>
  </p:cSld>
  <p:clrMapOvr>
    <a:masterClrMapping/>
  </p:clrMapOvr>
  <p:transition advTm="2748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"/>
          <p:cNvSpPr txBox="1">
            <a:spLocks/>
          </p:cNvSpPr>
          <p:nvPr/>
        </p:nvSpPr>
        <p:spPr bwMode="auto">
          <a:xfrm>
            <a:off x="-113901" y="-27384"/>
            <a:ext cx="5553667" cy="8683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>
              <a:defRPr/>
            </a:pPr>
            <a:r>
              <a:rPr lang="en-US" altLang="zh-CN" sz="4000" b="1" dirty="0" smtClean="0">
                <a:solidFill>
                  <a:prstClr val="white"/>
                </a:solidFill>
                <a:latin typeface="Cambria" pitchFamily="18" charset="0"/>
                <a:ea typeface="黑体" pitchFamily="49" charset="-122"/>
              </a:rPr>
              <a:t>Experimental Results</a:t>
            </a:r>
            <a:endParaRPr lang="en-US" altLang="zh-CN" sz="4000" b="1" dirty="0">
              <a:solidFill>
                <a:prstClr val="white"/>
              </a:solidFill>
              <a:latin typeface="Cambria" pitchFamily="18" charset="0"/>
              <a:ea typeface="黑体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251520" y="908720"/>
            <a:ext cx="8352928" cy="3168352"/>
          </a:xfrm>
        </p:spPr>
        <p:txBody>
          <a:bodyPr>
            <a:normAutofit/>
          </a:bodyPr>
          <a:lstStyle/>
          <a:p>
            <a:r>
              <a:rPr lang="en-US" dirty="0" smtClean="0"/>
              <a:t>BD</a:t>
            </a:r>
            <a:r>
              <a:rPr lang="en-US" altLang="zh-CN" dirty="0" smtClean="0"/>
              <a:t>-Rate of the proposed method</a:t>
            </a:r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pPr marL="0" indent="0">
              <a:buNone/>
            </a:pPr>
            <a:endParaRPr lang="en-US" altLang="zh-CN" dirty="0" smtClean="0"/>
          </a:p>
          <a:p>
            <a:endParaRPr lang="en-US" dirty="0" smtClean="0"/>
          </a:p>
          <a:p>
            <a:endParaRPr lang="en-US" altLang="zh-CN" dirty="0"/>
          </a:p>
          <a:p>
            <a:endParaRPr lang="en-US" dirty="0"/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2335894"/>
              </p:ext>
            </p:extLst>
          </p:nvPr>
        </p:nvGraphicFramePr>
        <p:xfrm>
          <a:off x="1115616" y="1366985"/>
          <a:ext cx="6372707" cy="238543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41173">
                  <a:extLst>
                    <a:ext uri="{9D8B030D-6E8A-4147-A177-3AD203B41FA5}">
                      <a16:colId xmlns:a16="http://schemas.microsoft.com/office/drawing/2014/main" val="599216825"/>
                    </a:ext>
                  </a:extLst>
                </a:gridCol>
                <a:gridCol w="1315471">
                  <a:extLst>
                    <a:ext uri="{9D8B030D-6E8A-4147-A177-3AD203B41FA5}">
                      <a16:colId xmlns:a16="http://schemas.microsoft.com/office/drawing/2014/main" val="3460457182"/>
                    </a:ext>
                  </a:extLst>
                </a:gridCol>
                <a:gridCol w="1315471">
                  <a:extLst>
                    <a:ext uri="{9D8B030D-6E8A-4147-A177-3AD203B41FA5}">
                      <a16:colId xmlns:a16="http://schemas.microsoft.com/office/drawing/2014/main" val="3065836795"/>
                    </a:ext>
                  </a:extLst>
                </a:gridCol>
                <a:gridCol w="1315471">
                  <a:extLst>
                    <a:ext uri="{9D8B030D-6E8A-4147-A177-3AD203B41FA5}">
                      <a16:colId xmlns:a16="http://schemas.microsoft.com/office/drawing/2014/main" val="1606867309"/>
                    </a:ext>
                  </a:extLst>
                </a:gridCol>
                <a:gridCol w="1285121">
                  <a:extLst>
                    <a:ext uri="{9D8B030D-6E8A-4147-A177-3AD203B41FA5}">
                      <a16:colId xmlns:a16="http://schemas.microsoft.com/office/drawing/2014/main" val="1815871883"/>
                    </a:ext>
                  </a:extLst>
                </a:gridCol>
              </a:tblGrid>
              <a:tr h="258955">
                <a:tc>
                  <a:txBody>
                    <a:bodyPr/>
                    <a:lstStyle/>
                    <a:p>
                      <a:endParaRPr lang="en-US" sz="1000" b="1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4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effectLst/>
                        </a:rPr>
                        <a:t> Low delay B Main10 </a:t>
                      </a:r>
                      <a:endParaRPr lang="en-US" sz="1100" b="1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004843"/>
                  </a:ext>
                </a:extLst>
              </a:tr>
              <a:tr h="258955">
                <a:tc>
                  <a:txBody>
                    <a:bodyPr/>
                    <a:lstStyle/>
                    <a:p>
                      <a:endParaRPr lang="en-US" sz="1000" b="1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4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effectLst/>
                        </a:rPr>
                        <a:t>Over VTM-5.0 </a:t>
                      </a:r>
                      <a:r>
                        <a:rPr lang="en-US" sz="900" b="1" dirty="0" smtClean="0">
                          <a:effectLst/>
                        </a:rPr>
                        <a:t>with Rate control</a:t>
                      </a:r>
                      <a:endParaRPr lang="en-US" sz="1100" b="1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02776153"/>
                  </a:ext>
                </a:extLst>
              </a:tr>
              <a:tr h="258955">
                <a:tc>
                  <a:txBody>
                    <a:bodyPr/>
                    <a:lstStyle/>
                    <a:p>
                      <a:endParaRPr lang="en-US" sz="1000" b="1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effectLst/>
                        </a:rPr>
                        <a:t>Y</a:t>
                      </a:r>
                      <a:endParaRPr lang="en-US" sz="1100" b="1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</a:rPr>
                        <a:t>U</a:t>
                      </a:r>
                      <a:endParaRPr lang="en-US" sz="1100" b="1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</a:rPr>
                        <a:t>V</a:t>
                      </a:r>
                      <a:endParaRPr lang="en-US" sz="1100" b="1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</a:rPr>
                        <a:t>EncT</a:t>
                      </a:r>
                      <a:endParaRPr lang="en-US" sz="1100" b="1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329849969"/>
                  </a:ext>
                </a:extLst>
              </a:tr>
              <a:tr h="26809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effectLst/>
                        </a:rPr>
                        <a:t>Class B</a:t>
                      </a:r>
                      <a:endParaRPr lang="en-US" sz="1100" b="1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en-US" sz="11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-0.38%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en-US" sz="11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-1.24%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en-US" sz="11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-1.35%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en-US" sz="11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697782032"/>
                  </a:ext>
                </a:extLst>
              </a:tr>
              <a:tr h="26809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</a:rPr>
                        <a:t>Class C</a:t>
                      </a:r>
                      <a:endParaRPr lang="en-US" sz="1100" b="1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 dirty="0">
                          <a:effectLst/>
                        </a:rPr>
                        <a:t>-0.31%</a:t>
                      </a:r>
                      <a:endParaRPr lang="en-US" sz="1100" b="1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effectLst/>
                        </a:rPr>
                        <a:t>-0.56%</a:t>
                      </a:r>
                      <a:endParaRPr lang="en-US" sz="1100" b="1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 dirty="0">
                          <a:effectLst/>
                        </a:rPr>
                        <a:t>-0.57%</a:t>
                      </a:r>
                      <a:endParaRPr lang="en-US" sz="1100" b="1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 dirty="0">
                          <a:effectLst/>
                        </a:rPr>
                        <a:t>100%</a:t>
                      </a:r>
                      <a:endParaRPr lang="en-US" sz="1100" b="1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75797337"/>
                  </a:ext>
                </a:extLst>
              </a:tr>
              <a:tr h="26809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</a:rPr>
                        <a:t>Class E</a:t>
                      </a:r>
                      <a:endParaRPr lang="en-US" sz="1100" b="1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 dirty="0">
                          <a:effectLst/>
                        </a:rPr>
                        <a:t>-0.72%</a:t>
                      </a:r>
                      <a:endParaRPr lang="en-US" sz="1100" b="1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effectLst/>
                        </a:rPr>
                        <a:t>-1.15%</a:t>
                      </a:r>
                      <a:endParaRPr lang="en-US" sz="1100" b="1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effectLst/>
                        </a:rPr>
                        <a:t>-1.84%</a:t>
                      </a:r>
                      <a:endParaRPr lang="en-US" sz="1100" b="1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effectLst/>
                        </a:rPr>
                        <a:t>98%</a:t>
                      </a:r>
                      <a:endParaRPr lang="en-US" sz="1100" b="1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981003020"/>
                  </a:ext>
                </a:extLst>
              </a:tr>
              <a:tr h="26809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</a:rPr>
                        <a:t>Overall</a:t>
                      </a:r>
                      <a:endParaRPr lang="en-US" sz="1100" b="1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en-US" sz="11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-0.44%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en-US" sz="11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-0.99%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en-US" sz="11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-1.21%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en-US" sz="11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912581990"/>
                  </a:ext>
                </a:extLst>
              </a:tr>
              <a:tr h="26809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</a:rPr>
                        <a:t>Class D</a:t>
                      </a:r>
                      <a:endParaRPr lang="en-US" sz="1100" b="1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 dirty="0" smtClean="0">
                          <a:effectLst/>
                        </a:rPr>
                        <a:t>-</a:t>
                      </a:r>
                      <a:r>
                        <a:rPr lang="en-US" sz="1100" b="1" dirty="0">
                          <a:effectLst/>
                        </a:rPr>
                        <a:t>0.30%</a:t>
                      </a:r>
                      <a:endParaRPr lang="en-US" sz="1100" b="1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 dirty="0">
                          <a:effectLst/>
                        </a:rPr>
                        <a:t>-0.52%</a:t>
                      </a:r>
                      <a:endParaRPr lang="en-US" sz="1100" b="1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effectLst/>
                        </a:rPr>
                        <a:t>-0.67%</a:t>
                      </a:r>
                      <a:endParaRPr lang="en-US" sz="1100" b="1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effectLst/>
                        </a:rPr>
                        <a:t>100%</a:t>
                      </a:r>
                      <a:endParaRPr lang="en-US" sz="1100" b="1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795310988"/>
                  </a:ext>
                </a:extLst>
              </a:tr>
              <a:tr h="26809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</a:rPr>
                        <a:t>Class F</a:t>
                      </a:r>
                      <a:endParaRPr lang="en-US" sz="1100" b="1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 dirty="0">
                          <a:effectLst/>
                        </a:rPr>
                        <a:t>2.09%</a:t>
                      </a:r>
                      <a:endParaRPr lang="en-US" sz="1100" b="1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effectLst/>
                        </a:rPr>
                        <a:t>-0.40%</a:t>
                      </a:r>
                      <a:endParaRPr lang="en-US" sz="1100" b="1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effectLst/>
                        </a:rPr>
                        <a:t>-0.14%</a:t>
                      </a:r>
                      <a:endParaRPr lang="en-US" sz="1100" b="1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 dirty="0">
                          <a:effectLst/>
                        </a:rPr>
                        <a:t>98%</a:t>
                      </a:r>
                      <a:endParaRPr lang="en-US" sz="1100" b="1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394816370"/>
                  </a:ext>
                </a:extLst>
              </a:tr>
            </a:tbl>
          </a:graphicData>
        </a:graphic>
      </p:graphicFrame>
      <p:sp>
        <p:nvSpPr>
          <p:cNvPr id="7" name="TextBox 14"/>
          <p:cNvSpPr txBox="1"/>
          <p:nvPr/>
        </p:nvSpPr>
        <p:spPr>
          <a:xfrm>
            <a:off x="899592" y="4077072"/>
            <a:ext cx="7056783" cy="1221639"/>
          </a:xfrm>
          <a:prstGeom prst="rect">
            <a:avLst/>
          </a:prstGeom>
          <a:solidFill>
            <a:schemeClr val="bg1"/>
          </a:solidFill>
          <a:ln>
            <a:solidFill>
              <a:srgbClr val="800000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ctr">
              <a:defRPr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285750" lvl="0" indent="-285750" algn="l">
              <a:lnSpc>
                <a:spcPts val="2500"/>
              </a:lnSpc>
              <a:buFont typeface="Wingdings" panose="05000000000000000000" pitchFamily="2" charset="2"/>
              <a:buChar char="Ø"/>
              <a:defRPr/>
            </a:pPr>
            <a:r>
              <a:rPr kumimoji="1" lang="en-US" altLang="zh-CN" sz="1600" b="1" kern="0" dirty="0" smtClean="0">
                <a:solidFill>
                  <a:srgbClr val="002060"/>
                </a:solidFill>
                <a:effectLst/>
                <a:latin typeface="Times New Roman" pitchFamily="18" charset="0"/>
              </a:rPr>
              <a:t>0.44% coding gain can be achieved on average </a:t>
            </a:r>
            <a:endParaRPr kumimoji="1" lang="en-US" altLang="zh-CN" sz="1600" b="1" kern="0" dirty="0" smtClean="0">
              <a:solidFill>
                <a:srgbClr val="002060"/>
              </a:solidFill>
              <a:effectLst/>
              <a:latin typeface="Times New Roman" pitchFamily="18" charset="0"/>
            </a:endParaRPr>
          </a:p>
          <a:p>
            <a:pPr marL="285750" lvl="0" indent="-285750" algn="l">
              <a:lnSpc>
                <a:spcPts val="2500"/>
              </a:lnSpc>
              <a:buFont typeface="Wingdings" panose="05000000000000000000" pitchFamily="2" charset="2"/>
              <a:buChar char="Ø"/>
              <a:defRPr/>
            </a:pPr>
            <a:r>
              <a:rPr kumimoji="1" lang="en-US" altLang="zh-CN" sz="1600" b="1" kern="0" dirty="0" smtClean="0">
                <a:solidFill>
                  <a:srgbClr val="002060"/>
                </a:solidFill>
                <a:effectLst/>
                <a:latin typeface="Times New Roman" pitchFamily="18" charset="0"/>
              </a:rPr>
              <a:t>We </a:t>
            </a:r>
            <a:r>
              <a:rPr kumimoji="1" lang="en-US" altLang="zh-CN" sz="1600" b="1" kern="0" dirty="0" smtClean="0">
                <a:solidFill>
                  <a:srgbClr val="002060"/>
                </a:solidFill>
                <a:effectLst/>
                <a:latin typeface="Times New Roman" pitchFamily="18" charset="0"/>
              </a:rPr>
              <a:t>recommend to adopt the proposed method into the VTM software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691680" y="5661248"/>
            <a:ext cx="48965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Thanks Alibaba for cross-checking</a:t>
            </a:r>
            <a:endParaRPr lang="en-US" b="1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94761144"/>
      </p:ext>
    </p:extLst>
  </p:cSld>
  <p:clrMapOvr>
    <a:masterClrMapping/>
  </p:clrMapOvr>
  <p:transition advTm="2748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 txBox="1">
            <a:spLocks/>
          </p:cNvSpPr>
          <p:nvPr/>
        </p:nvSpPr>
        <p:spPr bwMode="auto">
          <a:xfrm>
            <a:off x="2087724" y="2852936"/>
            <a:ext cx="496855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7200" kern="0" dirty="0" smtClean="0">
                <a:solidFill>
                  <a:srgbClr val="04617B"/>
                </a:solidFill>
                <a:latin typeface="+mj-lt"/>
                <a:ea typeface="+mj-ea"/>
                <a:cs typeface="+mj-cs"/>
              </a:rPr>
              <a:t>Thank you!  </a:t>
            </a:r>
            <a:endParaRPr lang="zh-CN" altLang="en-US" sz="7200" kern="0" dirty="0">
              <a:solidFill>
                <a:srgbClr val="04617B"/>
              </a:solidFill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1172163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4.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4.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4.5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凸显">
  <a:themeElements>
    <a:clrScheme name="凸显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凸显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凸显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chEd_2012_Template_16x9">
  <a:themeElements>
    <a:clrScheme name="自定义 22">
      <a:dk1>
        <a:srgbClr val="363535"/>
      </a:dk1>
      <a:lt1>
        <a:srgbClr val="FFFFFF"/>
      </a:lt1>
      <a:dk2>
        <a:srgbClr val="1D4C7C"/>
      </a:dk2>
      <a:lt2>
        <a:srgbClr val="3397D3"/>
      </a:lt2>
      <a:accent1>
        <a:srgbClr val="3397D3"/>
      </a:accent1>
      <a:accent2>
        <a:srgbClr val="8E499C"/>
      </a:accent2>
      <a:accent3>
        <a:srgbClr val="ED5326"/>
      </a:accent3>
      <a:accent4>
        <a:srgbClr val="3BBEB4"/>
      </a:accent4>
      <a:accent5>
        <a:srgbClr val="94C949"/>
      </a:accent5>
      <a:accent6>
        <a:srgbClr val="E7B921"/>
      </a:accent6>
      <a:hlink>
        <a:srgbClr val="FFFFFF"/>
      </a:hlink>
      <a:folHlink>
        <a:srgbClr val="FFFFFF"/>
      </a:folHlink>
    </a:clrScheme>
    <a:fontScheme name="Segoe UI - Segoe UI">
      <a:majorFont>
        <a:latin typeface="Segoe UI"/>
        <a:ea typeface=""/>
        <a:cs typeface=""/>
      </a:majorFont>
      <a:minorFont>
        <a:latin typeface="Segoe UI"/>
        <a:ea typeface=""/>
        <a:cs typeface=""/>
      </a:minorFont>
    </a:fontScheme>
    <a:fmtScheme name="Angle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0400000"/>
            </a:lightRig>
          </a:scene3d>
          <a:sp3d contourW="6350">
            <a:bevelT w="41275" h="19050" prst="angle"/>
            <a:contourClr>
              <a:schemeClr val="phClr">
                <a:shade val="25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rgbClr val="FFFF00"/>
        </a:solidFill>
        <a:ln>
          <a:noFill/>
          <a:headEnd type="none" w="med" len="med"/>
          <a:tailEnd type="none" w="med" len="med"/>
        </a:ln>
        <a:effectLst/>
      </a:spPr>
      <a:bodyPr vert="horz" wrap="square" lIns="91436" tIns="45718" rIns="91436" bIns="45718" numCol="1" rtlCol="0" anchor="ctr" anchorCtr="0" compatLnSpc="1">
        <a:prstTxWarp prst="textNoShape">
          <a:avLst/>
        </a:prstTxWarp>
      </a:bodyPr>
      <a:lstStyle>
        <a:defPPr algn="ctr" defTabSz="914099">
          <a:defRPr sz="2200" dirty="0" smtClean="0">
            <a:solidFill>
              <a:srgbClr val="FFFFFF">
                <a:alpha val="98824"/>
              </a:srgbClr>
            </a:solidFill>
            <a:latin typeface="Segoe UI" pitchFamily="34" charset="0"/>
            <a:ea typeface="Segoe UI" pitchFamily="34" charset="0"/>
            <a:cs typeface="Segoe UI" pitchFamily="34" charset="0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91440" tIns="91440" rIns="91440" bIns="91440" rtlCol="0">
        <a:spAutoFit/>
      </a:bodyPr>
      <a:lstStyle>
        <a:defPPr>
          <a:lnSpc>
            <a:spcPct val="90000"/>
          </a:lnSpc>
          <a:spcBef>
            <a:spcPct val="20000"/>
          </a:spcBef>
          <a:buSzPct val="90000"/>
          <a:defRPr sz="3200" dirty="0" err="1" smtClean="0">
            <a:solidFill>
              <a:schemeClr val="tx1">
                <a:alpha val="99000"/>
              </a:schemeClr>
            </a:solidFill>
          </a:defRPr>
        </a:defPPr>
      </a:lstStyle>
    </a:txDef>
  </a:objectDefaults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11206</TotalTime>
  <Words>230</Words>
  <Application>Microsoft Office PowerPoint</Application>
  <PresentationFormat>全屏显示(4:3)</PresentationFormat>
  <Paragraphs>81</Paragraphs>
  <Slides>5</Slides>
  <Notes>4</Notes>
  <HiddenSlides>0</HiddenSlides>
  <MMClips>0</MMClips>
  <ScaleCrop>false</ScaleCrop>
  <HeadingPairs>
    <vt:vector size="8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24" baseType="lpstr">
      <vt:lpstr>Adobe 繁黑體 Std B</vt:lpstr>
      <vt:lpstr>Arial Unicode MS</vt:lpstr>
      <vt:lpstr>华文楷体</vt:lpstr>
      <vt:lpstr>宋体</vt:lpstr>
      <vt:lpstr>等线</vt:lpstr>
      <vt:lpstr>隶书</vt:lpstr>
      <vt:lpstr>黑体</vt:lpstr>
      <vt:lpstr>Arial</vt:lpstr>
      <vt:lpstr>Calibri</vt:lpstr>
      <vt:lpstr>Cambria</vt:lpstr>
      <vt:lpstr>Cambria Math</vt:lpstr>
      <vt:lpstr>Century Schoolbook</vt:lpstr>
      <vt:lpstr>Segoe UI</vt:lpstr>
      <vt:lpstr>Times New Roman</vt:lpstr>
      <vt:lpstr>Wingdings</vt:lpstr>
      <vt:lpstr>Wingdings 2</vt:lpstr>
      <vt:lpstr>凸显</vt:lpstr>
      <vt:lpstr>TechEd_2012_Template_16x9</vt:lpstr>
      <vt:lpstr>Equation</vt:lpstr>
      <vt:lpstr>AHG10-Related: Optimized CTU Level Bit Allocation in Inter Frames 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An Efficient SVC ROI RewriterBased on Human Detection</dc:title>
  <dc:creator>Cai</dc:creator>
  <cp:lastModifiedBy>Yan Ning</cp:lastModifiedBy>
  <cp:revision>1104</cp:revision>
  <dcterms:created xsi:type="dcterms:W3CDTF">2013-01-12T13:17:13Z</dcterms:created>
  <dcterms:modified xsi:type="dcterms:W3CDTF">2019-07-09T07:19:49Z</dcterms:modified>
</cp:coreProperties>
</file>