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2"/>
  </p:sldMasterIdLst>
  <p:notesMasterIdLst>
    <p:notesMasterId r:id="rId11"/>
  </p:notesMasterIdLst>
  <p:sldIdLst>
    <p:sldId id="256" r:id="rId3"/>
    <p:sldId id="258" r:id="rId4"/>
    <p:sldId id="301" r:id="rId5"/>
    <p:sldId id="305" r:id="rId6"/>
    <p:sldId id="302" r:id="rId7"/>
    <p:sldId id="303" r:id="rId8"/>
    <p:sldId id="304" r:id="rId9"/>
    <p:sldId id="264" r:id="rId10"/>
  </p:sldIdLst>
  <p:sldSz cx="9144000" cy="5143500" type="screen16x9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184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1260" userDrawn="1">
          <p15:clr>
            <a:srgbClr val="A4A3A4"/>
          </p15:clr>
        </p15:guide>
        <p15:guide id="5" orient="horz" pos="3132" userDrawn="1">
          <p15:clr>
            <a:srgbClr val="A4A3A4"/>
          </p15:clr>
        </p15:guide>
        <p15:guide id="6" pos="2088" userDrawn="1">
          <p15:clr>
            <a:srgbClr val="A4A3A4"/>
          </p15:clr>
        </p15:guide>
        <p15:guide id="7" orient="horz" pos="828" userDrawn="1">
          <p15:clr>
            <a:srgbClr val="A4A3A4"/>
          </p15:clr>
        </p15:guide>
        <p15:guide id="8" orient="horz" pos="2124" userDrawn="1">
          <p15:clr>
            <a:srgbClr val="A4A3A4"/>
          </p15:clr>
        </p15:guide>
        <p15:guide id="9" pos="3384" userDrawn="1">
          <p15:clr>
            <a:srgbClr val="A4A3A4"/>
          </p15:clr>
        </p15:guide>
        <p15:guide id="10" orient="horz" pos="16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rosoft Office User" initials="MO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82" autoAdjust="0"/>
    <p:restoredTop sz="91705" autoAdjust="0"/>
  </p:normalViewPr>
  <p:slideViewPr>
    <p:cSldViewPr snapToObjects="1" showGuides="1">
      <p:cViewPr varScale="1">
        <p:scale>
          <a:sx n="85" d="100"/>
          <a:sy n="85" d="100"/>
        </p:scale>
        <p:origin x="2080" y="168"/>
      </p:cViewPr>
      <p:guideLst>
        <p:guide pos="5184"/>
        <p:guide pos="576"/>
        <p:guide orient="horz" pos="1260"/>
        <p:guide orient="horz" pos="3132"/>
        <p:guide pos="2088"/>
        <p:guide orient="horz" pos="828"/>
        <p:guide orient="horz" pos="2124"/>
        <p:guide pos="3384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15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155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156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157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A0C04BC2-0C01-4D0A-9ED7-6E463723A6CF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</p:spPr>
      </p:sp>
      <p:sp>
        <p:nvSpPr>
          <p:cNvPr id="274" name="PlaceHolder 2"/>
          <p:cNvSpPr>
            <a:spLocks noGrp="1"/>
          </p:cNvSpPr>
          <p:nvPr>
            <p:ph type="body"/>
          </p:nvPr>
        </p:nvSpPr>
        <p:spPr>
          <a:xfrm>
            <a:off x="777960" y="4840200"/>
            <a:ext cx="6216120" cy="396036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US" sz="2000" b="0" strike="noStrike" spc="-1" dirty="0">
              <a:latin typeface="Arial"/>
            </a:endParaRPr>
          </a:p>
        </p:txBody>
      </p:sp>
      <p:sp>
        <p:nvSpPr>
          <p:cNvPr id="275" name="TextShape 3"/>
          <p:cNvSpPr txBox="1"/>
          <p:nvPr/>
        </p:nvSpPr>
        <p:spPr>
          <a:xfrm>
            <a:off x="4402080" y="9553680"/>
            <a:ext cx="3368160" cy="50436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30F7FA0C-ACF9-4C2C-861F-B23EC1BB9144}" type="slidenum">
              <a:rPr lang="en-US" sz="1200" b="0" strike="noStrike" spc="-1">
                <a:latin typeface="Times New Roman"/>
              </a:rPr>
              <a:t>1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4013" cy="3771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A0C04BC2-0C01-4D0A-9ED7-6E463723A6CF}" type="slidenum">
              <a:rPr lang="en-US" sz="1400" b="0" strike="noStrike" spc="-1" smtClean="0">
                <a:latin typeface="Times New Roman"/>
              </a:rPr>
              <a:t>3</a:t>
            </a:fld>
            <a:endParaRPr lang="en-US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86650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US" sz="3200" b="0" strike="noStrike" spc="-1" dirty="0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4840"/>
            <a:ext cx="8228880" cy="8589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en-US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8880" cy="2982600"/>
          </a:xfrm>
          <a:prstGeom prst="rect">
            <a:avLst/>
          </a:prstGeom>
        </p:spPr>
        <p:txBody>
          <a:bodyPr lIns="0" tIns="0" rIns="0" bIns="0">
            <a:normAutofit fontScale="91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85200" lvl="4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642400" lvl="5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Sixth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797750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254950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179640" y="627480"/>
            <a:ext cx="8963280" cy="211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CA" sz="3200" b="1" dirty="0"/>
              <a:t>JVET-O0617</a:t>
            </a:r>
          </a:p>
          <a:p>
            <a:pPr algn="ctr">
              <a:lnSpc>
                <a:spcPct val="100000"/>
              </a:lnSpc>
            </a:pPr>
            <a:r>
              <a:rPr lang="en-CA" sz="3200" b="1" dirty="0"/>
              <a:t>CE7-related: Context Reduction of Transform Coefficient Significance Flag </a:t>
            </a:r>
            <a:endParaRPr lang="en-US" sz="4800" b="0" strike="noStrike" spc="-1" dirty="0">
              <a:latin typeface="Arial"/>
            </a:endParaRPr>
          </a:p>
        </p:txBody>
      </p:sp>
      <p:sp>
        <p:nvSpPr>
          <p:cNvPr id="159" name="CustomShape 2"/>
          <p:cNvSpPr/>
          <p:nvPr/>
        </p:nvSpPr>
        <p:spPr>
          <a:xfrm>
            <a:off x="1187640" y="3029040"/>
            <a:ext cx="7343640" cy="175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641"/>
              </a:spcBef>
            </a:pPr>
            <a:r>
              <a:rPr lang="en-CA" sz="2000" dirty="0"/>
              <a:t>Cheung Auyeung, Xin Zhao, Xiang Li, Shan Liu</a:t>
            </a:r>
            <a:r>
              <a:rPr lang="en-US" sz="2000" dirty="0"/>
              <a:t> </a:t>
            </a:r>
          </a:p>
          <a:p>
            <a:pPr algn="ctr">
              <a:lnSpc>
                <a:spcPct val="100000"/>
              </a:lnSpc>
              <a:spcBef>
                <a:spcPts val="641"/>
              </a:spcBef>
            </a:pPr>
            <a:r>
              <a:rPr lang="en-US" sz="2000" dirty="0"/>
              <a:t>Tencent</a:t>
            </a:r>
          </a:p>
          <a:p>
            <a:pPr algn="ctr">
              <a:spcBef>
                <a:spcPts val="641"/>
              </a:spcBef>
            </a:pPr>
            <a:r>
              <a:rPr lang="en-CA" sz="2000" dirty="0"/>
              <a:t>July 5, 2019</a:t>
            </a: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457200" y="171450"/>
            <a:ext cx="8228520" cy="856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4400" b="0" strike="noStrike" spc="-1" dirty="0">
              <a:latin typeface="Arial"/>
            </a:endParaRPr>
          </a:p>
        </p:txBody>
      </p:sp>
      <p:sp>
        <p:nvSpPr>
          <p:cNvPr id="163" name="CustomShape 2"/>
          <p:cNvSpPr/>
          <p:nvPr/>
        </p:nvSpPr>
        <p:spPr>
          <a:xfrm>
            <a:off x="1257300" y="188631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64" name="CustomShape 3"/>
          <p:cNvSpPr/>
          <p:nvPr/>
        </p:nvSpPr>
        <p:spPr>
          <a:xfrm>
            <a:off x="800100" y="188631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0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65" name="CustomShape 4"/>
          <p:cNvSpPr/>
          <p:nvPr/>
        </p:nvSpPr>
        <p:spPr>
          <a:xfrm>
            <a:off x="1714500" y="188631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2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66" name="CustomShape 5"/>
          <p:cNvSpPr/>
          <p:nvPr/>
        </p:nvSpPr>
        <p:spPr>
          <a:xfrm>
            <a:off x="2171700" y="188631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67" name="CustomShape 6"/>
          <p:cNvSpPr/>
          <p:nvPr/>
        </p:nvSpPr>
        <p:spPr>
          <a:xfrm>
            <a:off x="2171700" y="188631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3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68" name="CustomShape 7"/>
          <p:cNvSpPr/>
          <p:nvPr/>
        </p:nvSpPr>
        <p:spPr>
          <a:xfrm>
            <a:off x="2628900" y="188631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4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69" name="CustomShape 8"/>
          <p:cNvSpPr/>
          <p:nvPr/>
        </p:nvSpPr>
        <p:spPr>
          <a:xfrm>
            <a:off x="3086100" y="188631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5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70" name="CustomShape 9"/>
          <p:cNvSpPr/>
          <p:nvPr/>
        </p:nvSpPr>
        <p:spPr>
          <a:xfrm>
            <a:off x="3543300" y="188631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6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40" name="CustomShape 2">
            <a:extLst>
              <a:ext uri="{FF2B5EF4-FFF2-40B4-BE49-F238E27FC236}">
                <a16:creationId xmlns:a16="http://schemas.microsoft.com/office/drawing/2014/main" id="{350AC3FD-91E5-974E-8DD0-D9C46480CEC0}"/>
              </a:ext>
            </a:extLst>
          </p:cNvPr>
          <p:cNvSpPr/>
          <p:nvPr/>
        </p:nvSpPr>
        <p:spPr>
          <a:xfrm>
            <a:off x="1257300" y="390525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chemeClr val="accent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41" name="CustomShape 3">
            <a:extLst>
              <a:ext uri="{FF2B5EF4-FFF2-40B4-BE49-F238E27FC236}">
                <a16:creationId xmlns:a16="http://schemas.microsoft.com/office/drawing/2014/main" id="{E7096C9D-2AD4-1A40-8C34-7A62BF325E1B}"/>
              </a:ext>
            </a:extLst>
          </p:cNvPr>
          <p:cNvSpPr/>
          <p:nvPr/>
        </p:nvSpPr>
        <p:spPr>
          <a:xfrm>
            <a:off x="800100" y="390525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chemeClr val="accent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0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42" name="CustomShape 4">
            <a:extLst>
              <a:ext uri="{FF2B5EF4-FFF2-40B4-BE49-F238E27FC236}">
                <a16:creationId xmlns:a16="http://schemas.microsoft.com/office/drawing/2014/main" id="{A390899F-4654-2344-9681-2A382B32A0FC}"/>
              </a:ext>
            </a:extLst>
          </p:cNvPr>
          <p:cNvSpPr/>
          <p:nvPr/>
        </p:nvSpPr>
        <p:spPr>
          <a:xfrm>
            <a:off x="1714500" y="390525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chemeClr val="accent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2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43" name="CustomShape 5">
            <a:extLst>
              <a:ext uri="{FF2B5EF4-FFF2-40B4-BE49-F238E27FC236}">
                <a16:creationId xmlns:a16="http://schemas.microsoft.com/office/drawing/2014/main" id="{79CE726C-1781-A04D-B44C-A69138B0ECE9}"/>
              </a:ext>
            </a:extLst>
          </p:cNvPr>
          <p:cNvSpPr/>
          <p:nvPr/>
        </p:nvSpPr>
        <p:spPr>
          <a:xfrm>
            <a:off x="2171700" y="390525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chemeClr val="accent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44" name="CustomShape 6">
            <a:extLst>
              <a:ext uri="{FF2B5EF4-FFF2-40B4-BE49-F238E27FC236}">
                <a16:creationId xmlns:a16="http://schemas.microsoft.com/office/drawing/2014/main" id="{F0033208-0C60-8C42-82B8-1DB49E5716CD}"/>
              </a:ext>
            </a:extLst>
          </p:cNvPr>
          <p:cNvSpPr/>
          <p:nvPr/>
        </p:nvSpPr>
        <p:spPr>
          <a:xfrm>
            <a:off x="2171700" y="390525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chemeClr val="accent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3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45" name="CustomShape 7">
            <a:extLst>
              <a:ext uri="{FF2B5EF4-FFF2-40B4-BE49-F238E27FC236}">
                <a16:creationId xmlns:a16="http://schemas.microsoft.com/office/drawing/2014/main" id="{6B2F0D90-868F-C947-AF72-11923E2E5E6E}"/>
              </a:ext>
            </a:extLst>
          </p:cNvPr>
          <p:cNvSpPr/>
          <p:nvPr/>
        </p:nvSpPr>
        <p:spPr>
          <a:xfrm>
            <a:off x="2628900" y="390525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chemeClr val="accent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4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46" name="CustomShape 8">
            <a:extLst>
              <a:ext uri="{FF2B5EF4-FFF2-40B4-BE49-F238E27FC236}">
                <a16:creationId xmlns:a16="http://schemas.microsoft.com/office/drawing/2014/main" id="{BDFB627A-DF01-CD41-A0E8-8BD9837C7982}"/>
              </a:ext>
            </a:extLst>
          </p:cNvPr>
          <p:cNvSpPr/>
          <p:nvPr/>
        </p:nvSpPr>
        <p:spPr>
          <a:xfrm>
            <a:off x="3086100" y="390525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chemeClr val="accent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5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47" name="CustomShape 9">
            <a:extLst>
              <a:ext uri="{FF2B5EF4-FFF2-40B4-BE49-F238E27FC236}">
                <a16:creationId xmlns:a16="http://schemas.microsoft.com/office/drawing/2014/main" id="{B7D44E00-4D7B-5648-A883-21623969ACA3}"/>
              </a:ext>
            </a:extLst>
          </p:cNvPr>
          <p:cNvSpPr/>
          <p:nvPr/>
        </p:nvSpPr>
        <p:spPr>
          <a:xfrm>
            <a:off x="3543300" y="390525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chemeClr val="accent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6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48" name="Line 10">
            <a:extLst>
              <a:ext uri="{FF2B5EF4-FFF2-40B4-BE49-F238E27FC236}">
                <a16:creationId xmlns:a16="http://schemas.microsoft.com/office/drawing/2014/main" id="{CC38278B-699F-3045-B6BF-3DA52E4F0607}"/>
              </a:ext>
            </a:extLst>
          </p:cNvPr>
          <p:cNvSpPr/>
          <p:nvPr/>
        </p:nvSpPr>
        <p:spPr>
          <a:xfrm>
            <a:off x="1257300" y="3714750"/>
            <a:ext cx="0" cy="914400"/>
          </a:xfrm>
          <a:prstGeom prst="line">
            <a:avLst/>
          </a:prstGeom>
          <a:ln w="38100">
            <a:solidFill>
              <a:schemeClr val="accent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" name="Line 11">
            <a:extLst>
              <a:ext uri="{FF2B5EF4-FFF2-40B4-BE49-F238E27FC236}">
                <a16:creationId xmlns:a16="http://schemas.microsoft.com/office/drawing/2014/main" id="{6B721106-F01E-F54E-9004-891E99E47608}"/>
              </a:ext>
            </a:extLst>
          </p:cNvPr>
          <p:cNvSpPr/>
          <p:nvPr/>
        </p:nvSpPr>
        <p:spPr>
          <a:xfrm>
            <a:off x="2171700" y="3714750"/>
            <a:ext cx="0" cy="914400"/>
          </a:xfrm>
          <a:prstGeom prst="line">
            <a:avLst/>
          </a:prstGeom>
          <a:ln w="38100">
            <a:solidFill>
              <a:schemeClr val="accent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" name="Line 12">
            <a:extLst>
              <a:ext uri="{FF2B5EF4-FFF2-40B4-BE49-F238E27FC236}">
                <a16:creationId xmlns:a16="http://schemas.microsoft.com/office/drawing/2014/main" id="{44BC46FD-741C-4B48-A32F-AB4F3E2549AE}"/>
              </a:ext>
            </a:extLst>
          </p:cNvPr>
          <p:cNvSpPr/>
          <p:nvPr/>
        </p:nvSpPr>
        <p:spPr>
          <a:xfrm>
            <a:off x="3086100" y="3714750"/>
            <a:ext cx="0" cy="914400"/>
          </a:xfrm>
          <a:prstGeom prst="line">
            <a:avLst/>
          </a:prstGeom>
          <a:ln w="38100">
            <a:solidFill>
              <a:schemeClr val="accent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" name="CustomShape 2">
            <a:extLst>
              <a:ext uri="{FF2B5EF4-FFF2-40B4-BE49-F238E27FC236}">
                <a16:creationId xmlns:a16="http://schemas.microsoft.com/office/drawing/2014/main" id="{E0A4B139-ED0C-E349-B52F-DAE089C7EA9F}"/>
              </a:ext>
            </a:extLst>
          </p:cNvPr>
          <p:cNvSpPr/>
          <p:nvPr/>
        </p:nvSpPr>
        <p:spPr>
          <a:xfrm>
            <a:off x="1257300" y="291504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59" name="CustomShape 3">
            <a:extLst>
              <a:ext uri="{FF2B5EF4-FFF2-40B4-BE49-F238E27FC236}">
                <a16:creationId xmlns:a16="http://schemas.microsoft.com/office/drawing/2014/main" id="{DB8E85F6-D18E-364D-B52B-45AC0B89C61E}"/>
              </a:ext>
            </a:extLst>
          </p:cNvPr>
          <p:cNvSpPr/>
          <p:nvPr/>
        </p:nvSpPr>
        <p:spPr>
          <a:xfrm>
            <a:off x="800100" y="291504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0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60" name="CustomShape 4">
            <a:extLst>
              <a:ext uri="{FF2B5EF4-FFF2-40B4-BE49-F238E27FC236}">
                <a16:creationId xmlns:a16="http://schemas.microsoft.com/office/drawing/2014/main" id="{74C1BF93-4E9A-BF48-8759-32C6D7956E23}"/>
              </a:ext>
            </a:extLst>
          </p:cNvPr>
          <p:cNvSpPr/>
          <p:nvPr/>
        </p:nvSpPr>
        <p:spPr>
          <a:xfrm>
            <a:off x="1714500" y="291504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2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61" name="CustomShape 5">
            <a:extLst>
              <a:ext uri="{FF2B5EF4-FFF2-40B4-BE49-F238E27FC236}">
                <a16:creationId xmlns:a16="http://schemas.microsoft.com/office/drawing/2014/main" id="{5CEDCBAD-53C7-2F46-9C52-8673C30681C2}"/>
              </a:ext>
            </a:extLst>
          </p:cNvPr>
          <p:cNvSpPr/>
          <p:nvPr/>
        </p:nvSpPr>
        <p:spPr>
          <a:xfrm>
            <a:off x="2171700" y="291504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62" name="CustomShape 6">
            <a:extLst>
              <a:ext uri="{FF2B5EF4-FFF2-40B4-BE49-F238E27FC236}">
                <a16:creationId xmlns:a16="http://schemas.microsoft.com/office/drawing/2014/main" id="{48971026-2697-4645-92CB-C4B3E192AB85}"/>
              </a:ext>
            </a:extLst>
          </p:cNvPr>
          <p:cNvSpPr/>
          <p:nvPr/>
        </p:nvSpPr>
        <p:spPr>
          <a:xfrm>
            <a:off x="2171700" y="291504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3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63" name="CustomShape 7">
            <a:extLst>
              <a:ext uri="{FF2B5EF4-FFF2-40B4-BE49-F238E27FC236}">
                <a16:creationId xmlns:a16="http://schemas.microsoft.com/office/drawing/2014/main" id="{FA787926-A706-DE4F-86B6-C4758BAF1D3E}"/>
              </a:ext>
            </a:extLst>
          </p:cNvPr>
          <p:cNvSpPr/>
          <p:nvPr/>
        </p:nvSpPr>
        <p:spPr>
          <a:xfrm>
            <a:off x="2628900" y="291504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4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64" name="CustomShape 8">
            <a:extLst>
              <a:ext uri="{FF2B5EF4-FFF2-40B4-BE49-F238E27FC236}">
                <a16:creationId xmlns:a16="http://schemas.microsoft.com/office/drawing/2014/main" id="{021AF801-8A37-A342-B310-60448C31E159}"/>
              </a:ext>
            </a:extLst>
          </p:cNvPr>
          <p:cNvSpPr/>
          <p:nvPr/>
        </p:nvSpPr>
        <p:spPr>
          <a:xfrm>
            <a:off x="3086100" y="291504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5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65" name="CustomShape 9">
            <a:extLst>
              <a:ext uri="{FF2B5EF4-FFF2-40B4-BE49-F238E27FC236}">
                <a16:creationId xmlns:a16="http://schemas.microsoft.com/office/drawing/2014/main" id="{8218B227-D589-D847-B7EA-DFF61004FDEE}"/>
              </a:ext>
            </a:extLst>
          </p:cNvPr>
          <p:cNvSpPr/>
          <p:nvPr/>
        </p:nvSpPr>
        <p:spPr>
          <a:xfrm>
            <a:off x="3543300" y="2915040"/>
            <a:ext cx="456840" cy="456840"/>
          </a:xfrm>
          <a:prstGeom prst="rect">
            <a:avLst/>
          </a:prstGeom>
          <a:solidFill>
            <a:srgbClr val="DEE6EF"/>
          </a:solidFill>
          <a:ln w="127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360" tIns="63360" rIns="108360" bIns="633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6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66" name="Line 10">
            <a:extLst>
              <a:ext uri="{FF2B5EF4-FFF2-40B4-BE49-F238E27FC236}">
                <a16:creationId xmlns:a16="http://schemas.microsoft.com/office/drawing/2014/main" id="{C2A92089-E1E2-3A4A-B4C3-3B698EF5D741}"/>
              </a:ext>
            </a:extLst>
          </p:cNvPr>
          <p:cNvSpPr/>
          <p:nvPr/>
        </p:nvSpPr>
        <p:spPr>
          <a:xfrm>
            <a:off x="1257300" y="2686050"/>
            <a:ext cx="0" cy="914401"/>
          </a:xfrm>
          <a:prstGeom prst="line">
            <a:avLst/>
          </a:prstGeom>
          <a:ln w="381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" name="Line 11">
            <a:extLst>
              <a:ext uri="{FF2B5EF4-FFF2-40B4-BE49-F238E27FC236}">
                <a16:creationId xmlns:a16="http://schemas.microsoft.com/office/drawing/2014/main" id="{BBE5CF1E-C7DE-E24B-B08D-7509FE632E85}"/>
              </a:ext>
            </a:extLst>
          </p:cNvPr>
          <p:cNvSpPr/>
          <p:nvPr/>
        </p:nvSpPr>
        <p:spPr>
          <a:xfrm>
            <a:off x="1714500" y="2686050"/>
            <a:ext cx="0" cy="914401"/>
          </a:xfrm>
          <a:prstGeom prst="line">
            <a:avLst/>
          </a:prstGeom>
          <a:ln w="381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" name="Line 12">
            <a:extLst>
              <a:ext uri="{FF2B5EF4-FFF2-40B4-BE49-F238E27FC236}">
                <a16:creationId xmlns:a16="http://schemas.microsoft.com/office/drawing/2014/main" id="{9D03CD3D-E600-6748-ABCB-DE2E22BBF10D}"/>
              </a:ext>
            </a:extLst>
          </p:cNvPr>
          <p:cNvSpPr/>
          <p:nvPr/>
        </p:nvSpPr>
        <p:spPr>
          <a:xfrm>
            <a:off x="2171700" y="2686050"/>
            <a:ext cx="0" cy="914401"/>
          </a:xfrm>
          <a:prstGeom prst="line">
            <a:avLst/>
          </a:prstGeom>
          <a:ln w="381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" name="Line 13">
            <a:extLst>
              <a:ext uri="{FF2B5EF4-FFF2-40B4-BE49-F238E27FC236}">
                <a16:creationId xmlns:a16="http://schemas.microsoft.com/office/drawing/2014/main" id="{D03BC15D-ED6A-C34A-B8EA-184A9F9A68F9}"/>
              </a:ext>
            </a:extLst>
          </p:cNvPr>
          <p:cNvSpPr/>
          <p:nvPr/>
        </p:nvSpPr>
        <p:spPr>
          <a:xfrm>
            <a:off x="3086100" y="2686052"/>
            <a:ext cx="0" cy="914400"/>
          </a:xfrm>
          <a:prstGeom prst="line">
            <a:avLst/>
          </a:prstGeom>
          <a:ln w="381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3" name="CustomShape 1">
            <a:extLst>
              <a:ext uri="{FF2B5EF4-FFF2-40B4-BE49-F238E27FC236}">
                <a16:creationId xmlns:a16="http://schemas.microsoft.com/office/drawing/2014/main" id="{000DBBC4-B497-1949-8F95-F813DA3B8776}"/>
              </a:ext>
            </a:extLst>
          </p:cNvPr>
          <p:cNvSpPr/>
          <p:nvPr/>
        </p:nvSpPr>
        <p:spPr>
          <a:xfrm>
            <a:off x="609600" y="199790"/>
            <a:ext cx="8228520" cy="856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400" dirty="0" err="1"/>
              <a:t>sig_coef_flag</a:t>
            </a:r>
            <a:r>
              <a:rPr lang="en-US" sz="4400" dirty="0"/>
              <a:t> context reduction</a:t>
            </a:r>
            <a:endParaRPr lang="en-US" sz="4400" b="0" strike="noStrike" spc="-1" dirty="0">
              <a:latin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6E5873-B2A9-5F4D-8885-DDB3CD98FBF8}"/>
              </a:ext>
            </a:extLst>
          </p:cNvPr>
          <p:cNvSpPr txBox="1"/>
          <p:nvPr/>
        </p:nvSpPr>
        <p:spPr>
          <a:xfrm>
            <a:off x="4343400" y="1428750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VTM5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63A5769-669A-0542-B4DD-C6A9BFE031BE}"/>
              </a:ext>
            </a:extLst>
          </p:cNvPr>
          <p:cNvSpPr txBox="1"/>
          <p:nvPr/>
        </p:nvSpPr>
        <p:spPr>
          <a:xfrm>
            <a:off x="4368398" y="4076700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Proposed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0E2528-F71B-B44F-B33F-A0B8D0441894}"/>
              </a:ext>
            </a:extLst>
          </p:cNvPr>
          <p:cNvSpPr txBox="1"/>
          <p:nvPr/>
        </p:nvSpPr>
        <p:spPr>
          <a:xfrm>
            <a:off x="1371600" y="1288018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locSumAbsPass1</a:t>
            </a:r>
            <a:r>
              <a:rPr lang="en-US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DFC386-1E40-2C44-8E76-5007A8106962}"/>
              </a:ext>
            </a:extLst>
          </p:cNvPr>
          <p:cNvSpPr txBox="1"/>
          <p:nvPr/>
        </p:nvSpPr>
        <p:spPr>
          <a:xfrm>
            <a:off x="5715000" y="971550"/>
            <a:ext cx="11423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Luma</a:t>
            </a:r>
            <a:r>
              <a:rPr lang="en-US" dirty="0"/>
              <a:t> Tx </a:t>
            </a:r>
          </a:p>
          <a:p>
            <a:r>
              <a:rPr lang="en-US" dirty="0"/>
              <a:t>Partition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6A50636-3FC9-8E4C-9F31-FB59C489EED5}"/>
              </a:ext>
            </a:extLst>
          </p:cNvPr>
          <p:cNvCxnSpPr>
            <a:cxnSpLocks/>
            <a:stCxn id="170" idx="3"/>
          </p:cNvCxnSpPr>
          <p:nvPr/>
        </p:nvCxnSpPr>
        <p:spPr>
          <a:xfrm>
            <a:off x="4000140" y="2114730"/>
            <a:ext cx="182916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3EC0DEA-D126-F14C-B971-51DB3015B365}"/>
              </a:ext>
            </a:extLst>
          </p:cNvPr>
          <p:cNvCxnSpPr>
            <a:cxnSpLocks/>
            <a:stCxn id="65" idx="3"/>
          </p:cNvCxnSpPr>
          <p:nvPr/>
        </p:nvCxnSpPr>
        <p:spPr>
          <a:xfrm flipV="1">
            <a:off x="4000140" y="2114550"/>
            <a:ext cx="1829160" cy="1028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B4AA0B5-FCA0-C542-85F3-71A0BE3A746B}"/>
              </a:ext>
            </a:extLst>
          </p:cNvPr>
          <p:cNvCxnSpPr>
            <a:cxnSpLocks/>
            <a:stCxn id="47" idx="3"/>
          </p:cNvCxnSpPr>
          <p:nvPr/>
        </p:nvCxnSpPr>
        <p:spPr>
          <a:xfrm flipV="1">
            <a:off x="4000140" y="2114550"/>
            <a:ext cx="1829160" cy="201912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4000CEC-7EF1-784C-9CC1-0828158444F8}"/>
              </a:ext>
            </a:extLst>
          </p:cNvPr>
          <p:cNvCxnSpPr>
            <a:cxnSpLocks/>
          </p:cNvCxnSpPr>
          <p:nvPr/>
        </p:nvCxnSpPr>
        <p:spPr>
          <a:xfrm flipV="1">
            <a:off x="3999419" y="3274597"/>
            <a:ext cx="1829160" cy="85907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83E91A8-868C-D447-9C3D-408EF493DBCF}"/>
              </a:ext>
            </a:extLst>
          </p:cNvPr>
          <p:cNvSpPr txBox="1"/>
          <p:nvPr/>
        </p:nvSpPr>
        <p:spPr>
          <a:xfrm>
            <a:off x="4580027" y="177165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90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3F03DF6-F73A-B54B-9DF1-8B7DBF8170CC}"/>
              </a:ext>
            </a:extLst>
          </p:cNvPr>
          <p:cNvSpPr txBox="1"/>
          <p:nvPr/>
        </p:nvSpPr>
        <p:spPr>
          <a:xfrm>
            <a:off x="4343400" y="245745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75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0F89CA0-358D-9E4E-B1E0-0BFBA15F7E40}"/>
              </a:ext>
            </a:extLst>
          </p:cNvPr>
          <p:cNvSpPr txBox="1"/>
          <p:nvPr/>
        </p:nvSpPr>
        <p:spPr>
          <a:xfrm>
            <a:off x="4359454" y="311681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88F2D73-CA6F-4049-828F-754256FF9350}"/>
              </a:ext>
            </a:extLst>
          </p:cNvPr>
          <p:cNvSpPr txBox="1"/>
          <p:nvPr/>
        </p:nvSpPr>
        <p:spPr>
          <a:xfrm>
            <a:off x="4800600" y="334541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48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91ED410-FB21-4318-83EB-249194059159}"/>
              </a:ext>
            </a:extLst>
          </p:cNvPr>
          <p:cNvGrpSpPr/>
          <p:nvPr/>
        </p:nvGrpSpPr>
        <p:grpSpPr>
          <a:xfrm>
            <a:off x="5829300" y="1657350"/>
            <a:ext cx="457177" cy="457200"/>
            <a:chOff x="6400800" y="1657350"/>
            <a:chExt cx="457177" cy="4572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DA88D38-2C6B-4BB3-999D-AAD961B5C1FF}"/>
                </a:ext>
              </a:extLst>
            </p:cNvPr>
            <p:cNvSpPr/>
            <p:nvPr/>
          </p:nvSpPr>
          <p:spPr>
            <a:xfrm>
              <a:off x="6400800" y="1657350"/>
              <a:ext cx="114277" cy="110114"/>
            </a:xfrm>
            <a:prstGeom prst="rect">
              <a:avLst/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8FF07A3A-3E5E-4C18-860F-9FE8577EA27E}"/>
                </a:ext>
              </a:extLst>
            </p:cNvPr>
            <p:cNvSpPr/>
            <p:nvPr/>
          </p:nvSpPr>
          <p:spPr>
            <a:xfrm>
              <a:off x="6515100" y="1657350"/>
              <a:ext cx="114277" cy="110114"/>
            </a:xfrm>
            <a:prstGeom prst="rect">
              <a:avLst/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BACE6AFE-BC8B-45AE-B0A4-4F13EC512D1E}"/>
                </a:ext>
              </a:extLst>
            </p:cNvPr>
            <p:cNvSpPr/>
            <p:nvPr/>
          </p:nvSpPr>
          <p:spPr>
            <a:xfrm>
              <a:off x="6629400" y="16573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9C9F43FF-15DA-4DDD-BCE7-C75DA3DE2FC6}"/>
                </a:ext>
              </a:extLst>
            </p:cNvPr>
            <p:cNvSpPr/>
            <p:nvPr/>
          </p:nvSpPr>
          <p:spPr>
            <a:xfrm>
              <a:off x="6743700" y="16573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08D48BD4-A103-4A08-AB0C-3957F6442F08}"/>
                </a:ext>
              </a:extLst>
            </p:cNvPr>
            <p:cNvSpPr/>
            <p:nvPr/>
          </p:nvSpPr>
          <p:spPr>
            <a:xfrm>
              <a:off x="6400800" y="1771650"/>
              <a:ext cx="114277" cy="110114"/>
            </a:xfrm>
            <a:prstGeom prst="rect">
              <a:avLst/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4DA9FFCC-BAB9-4A34-88B7-A84ED8F264F5}"/>
                </a:ext>
              </a:extLst>
            </p:cNvPr>
            <p:cNvSpPr/>
            <p:nvPr/>
          </p:nvSpPr>
          <p:spPr>
            <a:xfrm>
              <a:off x="6515100" y="17716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A7DA8F6F-9E4D-4CF1-BA2D-890502FD5B3C}"/>
                </a:ext>
              </a:extLst>
            </p:cNvPr>
            <p:cNvSpPr/>
            <p:nvPr/>
          </p:nvSpPr>
          <p:spPr>
            <a:xfrm>
              <a:off x="6629400" y="17716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9C76E372-9BD1-405B-8A10-F32EC6BC8012}"/>
                </a:ext>
              </a:extLst>
            </p:cNvPr>
            <p:cNvSpPr/>
            <p:nvPr/>
          </p:nvSpPr>
          <p:spPr>
            <a:xfrm>
              <a:off x="6743700" y="17716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20C9AA7C-0B7C-459F-897B-19223571041B}"/>
                </a:ext>
              </a:extLst>
            </p:cNvPr>
            <p:cNvSpPr/>
            <p:nvPr/>
          </p:nvSpPr>
          <p:spPr>
            <a:xfrm>
              <a:off x="6400800" y="18859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F0894323-E63A-498B-A13D-9338A534F1CE}"/>
                </a:ext>
              </a:extLst>
            </p:cNvPr>
            <p:cNvSpPr/>
            <p:nvPr/>
          </p:nvSpPr>
          <p:spPr>
            <a:xfrm>
              <a:off x="6515100" y="18859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FFAEAAE4-D658-446D-A364-71FB3A9AB74C}"/>
                </a:ext>
              </a:extLst>
            </p:cNvPr>
            <p:cNvSpPr/>
            <p:nvPr/>
          </p:nvSpPr>
          <p:spPr>
            <a:xfrm>
              <a:off x="6629400" y="18859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BB3886DA-35B5-43CE-93CF-5ABD46A1DE27}"/>
                </a:ext>
              </a:extLst>
            </p:cNvPr>
            <p:cNvSpPr/>
            <p:nvPr/>
          </p:nvSpPr>
          <p:spPr>
            <a:xfrm>
              <a:off x="67437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B30B5483-475B-4D47-AD29-63D33CFE69F1}"/>
                </a:ext>
              </a:extLst>
            </p:cNvPr>
            <p:cNvSpPr/>
            <p:nvPr/>
          </p:nvSpPr>
          <p:spPr>
            <a:xfrm>
              <a:off x="6400800" y="20002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4D12B080-E8F3-4707-8756-2A0898334F51}"/>
                </a:ext>
              </a:extLst>
            </p:cNvPr>
            <p:cNvSpPr/>
            <p:nvPr/>
          </p:nvSpPr>
          <p:spPr>
            <a:xfrm>
              <a:off x="6515100" y="20002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E447513A-3B7B-441E-B714-5E3E5F071614}"/>
                </a:ext>
              </a:extLst>
            </p:cNvPr>
            <p:cNvSpPr/>
            <p:nvPr/>
          </p:nvSpPr>
          <p:spPr>
            <a:xfrm>
              <a:off x="66294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2DD73D6F-BDB7-4A85-811F-118D7577DB1B}"/>
                </a:ext>
              </a:extLst>
            </p:cNvPr>
            <p:cNvSpPr/>
            <p:nvPr/>
          </p:nvSpPr>
          <p:spPr>
            <a:xfrm>
              <a:off x="67437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D4AF649-4179-4332-9512-374FA28C066A}"/>
                </a:ext>
              </a:extLst>
            </p:cNvPr>
            <p:cNvSpPr/>
            <p:nvPr/>
          </p:nvSpPr>
          <p:spPr>
            <a:xfrm>
              <a:off x="6400800" y="1657350"/>
              <a:ext cx="457177" cy="4572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3" name="Group 242">
            <a:extLst>
              <a:ext uri="{FF2B5EF4-FFF2-40B4-BE49-F238E27FC236}">
                <a16:creationId xmlns:a16="http://schemas.microsoft.com/office/drawing/2014/main" id="{53616143-CB91-4853-868B-363B6289936C}"/>
              </a:ext>
            </a:extLst>
          </p:cNvPr>
          <p:cNvGrpSpPr/>
          <p:nvPr/>
        </p:nvGrpSpPr>
        <p:grpSpPr>
          <a:xfrm>
            <a:off x="6286500" y="1657350"/>
            <a:ext cx="457177" cy="457200"/>
            <a:chOff x="6400800" y="1657350"/>
            <a:chExt cx="457177" cy="457200"/>
          </a:xfrm>
        </p:grpSpPr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4D2EBDFB-5945-4156-BB57-BE0881D437FD}"/>
                </a:ext>
              </a:extLst>
            </p:cNvPr>
            <p:cNvSpPr/>
            <p:nvPr/>
          </p:nvSpPr>
          <p:spPr>
            <a:xfrm>
              <a:off x="6400800" y="16573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1CF4345B-A507-4EDC-9B99-65F63FDB10C2}"/>
                </a:ext>
              </a:extLst>
            </p:cNvPr>
            <p:cNvSpPr/>
            <p:nvPr/>
          </p:nvSpPr>
          <p:spPr>
            <a:xfrm>
              <a:off x="65151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6DEBBF43-E841-48D5-ADD8-5040E912FFBE}"/>
                </a:ext>
              </a:extLst>
            </p:cNvPr>
            <p:cNvSpPr/>
            <p:nvPr/>
          </p:nvSpPr>
          <p:spPr>
            <a:xfrm>
              <a:off x="66294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Rectangle 246">
              <a:extLst>
                <a:ext uri="{FF2B5EF4-FFF2-40B4-BE49-F238E27FC236}">
                  <a16:creationId xmlns:a16="http://schemas.microsoft.com/office/drawing/2014/main" id="{B061D91D-A58B-4CAB-9971-237C3EEE93F0}"/>
                </a:ext>
              </a:extLst>
            </p:cNvPr>
            <p:cNvSpPr/>
            <p:nvPr/>
          </p:nvSpPr>
          <p:spPr>
            <a:xfrm>
              <a:off x="67437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EE4C6853-179B-4F52-9D6F-AA60BE6AB20E}"/>
                </a:ext>
              </a:extLst>
            </p:cNvPr>
            <p:cNvSpPr/>
            <p:nvPr/>
          </p:nvSpPr>
          <p:spPr>
            <a:xfrm>
              <a:off x="64008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AB31D654-C032-4937-8EC6-60021D855737}"/>
                </a:ext>
              </a:extLst>
            </p:cNvPr>
            <p:cNvSpPr/>
            <p:nvPr/>
          </p:nvSpPr>
          <p:spPr>
            <a:xfrm>
              <a:off x="65151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688D2950-39AE-4FF7-BB9A-F09202C1D6B9}"/>
                </a:ext>
              </a:extLst>
            </p:cNvPr>
            <p:cNvSpPr/>
            <p:nvPr/>
          </p:nvSpPr>
          <p:spPr>
            <a:xfrm>
              <a:off x="66294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ED9B6DE4-868D-4D87-BB9B-A2B1C90FC229}"/>
                </a:ext>
              </a:extLst>
            </p:cNvPr>
            <p:cNvSpPr/>
            <p:nvPr/>
          </p:nvSpPr>
          <p:spPr>
            <a:xfrm>
              <a:off x="67437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6979592F-2653-4908-BCCC-0EE95DBFA014}"/>
                </a:ext>
              </a:extLst>
            </p:cNvPr>
            <p:cNvSpPr/>
            <p:nvPr/>
          </p:nvSpPr>
          <p:spPr>
            <a:xfrm>
              <a:off x="64008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05C2EB23-4AC2-4798-ADA5-E3A6D5308C0C}"/>
                </a:ext>
              </a:extLst>
            </p:cNvPr>
            <p:cNvSpPr/>
            <p:nvPr/>
          </p:nvSpPr>
          <p:spPr>
            <a:xfrm>
              <a:off x="65151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91D6942E-0738-493C-A4F0-F2D35B7276A7}"/>
                </a:ext>
              </a:extLst>
            </p:cNvPr>
            <p:cNvSpPr/>
            <p:nvPr/>
          </p:nvSpPr>
          <p:spPr>
            <a:xfrm>
              <a:off x="66294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A182C7CE-C576-4FBC-8907-5E1B5167A056}"/>
                </a:ext>
              </a:extLst>
            </p:cNvPr>
            <p:cNvSpPr/>
            <p:nvPr/>
          </p:nvSpPr>
          <p:spPr>
            <a:xfrm>
              <a:off x="67437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Rectangle 255">
              <a:extLst>
                <a:ext uri="{FF2B5EF4-FFF2-40B4-BE49-F238E27FC236}">
                  <a16:creationId xmlns:a16="http://schemas.microsoft.com/office/drawing/2014/main" id="{28CF0489-A71D-4007-9E3A-4486F8D0D38D}"/>
                </a:ext>
              </a:extLst>
            </p:cNvPr>
            <p:cNvSpPr/>
            <p:nvPr/>
          </p:nvSpPr>
          <p:spPr>
            <a:xfrm>
              <a:off x="64008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AAC910F7-93D7-423A-BA77-9F557B0B17B4}"/>
                </a:ext>
              </a:extLst>
            </p:cNvPr>
            <p:cNvSpPr/>
            <p:nvPr/>
          </p:nvSpPr>
          <p:spPr>
            <a:xfrm>
              <a:off x="65151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Rectangle 257">
              <a:extLst>
                <a:ext uri="{FF2B5EF4-FFF2-40B4-BE49-F238E27FC236}">
                  <a16:creationId xmlns:a16="http://schemas.microsoft.com/office/drawing/2014/main" id="{4446AACC-5A08-45DE-A4C8-DC9BAA465FF8}"/>
                </a:ext>
              </a:extLst>
            </p:cNvPr>
            <p:cNvSpPr/>
            <p:nvPr/>
          </p:nvSpPr>
          <p:spPr>
            <a:xfrm>
              <a:off x="66294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F99B5204-FA89-455A-B1F5-1B9B156E1447}"/>
                </a:ext>
              </a:extLst>
            </p:cNvPr>
            <p:cNvSpPr/>
            <p:nvPr/>
          </p:nvSpPr>
          <p:spPr>
            <a:xfrm>
              <a:off x="67437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EDE5794A-DD42-4FA2-AA02-9AAF76BC3645}"/>
                </a:ext>
              </a:extLst>
            </p:cNvPr>
            <p:cNvSpPr/>
            <p:nvPr/>
          </p:nvSpPr>
          <p:spPr>
            <a:xfrm>
              <a:off x="6400800" y="1657350"/>
              <a:ext cx="457177" cy="4572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5E7FED26-142D-4933-8CC1-8C0A065A299F}"/>
              </a:ext>
            </a:extLst>
          </p:cNvPr>
          <p:cNvGrpSpPr/>
          <p:nvPr/>
        </p:nvGrpSpPr>
        <p:grpSpPr>
          <a:xfrm>
            <a:off x="6286500" y="2114550"/>
            <a:ext cx="457177" cy="457200"/>
            <a:chOff x="6400800" y="1657350"/>
            <a:chExt cx="457177" cy="457200"/>
          </a:xfrm>
        </p:grpSpPr>
        <p:sp>
          <p:nvSpPr>
            <p:cNvPr id="262" name="Rectangle 261">
              <a:extLst>
                <a:ext uri="{FF2B5EF4-FFF2-40B4-BE49-F238E27FC236}">
                  <a16:creationId xmlns:a16="http://schemas.microsoft.com/office/drawing/2014/main" id="{3E5553AD-AE46-423A-9660-21AD9D3796AD}"/>
                </a:ext>
              </a:extLst>
            </p:cNvPr>
            <p:cNvSpPr/>
            <p:nvPr/>
          </p:nvSpPr>
          <p:spPr>
            <a:xfrm>
              <a:off x="64008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Rectangle 262">
              <a:extLst>
                <a:ext uri="{FF2B5EF4-FFF2-40B4-BE49-F238E27FC236}">
                  <a16:creationId xmlns:a16="http://schemas.microsoft.com/office/drawing/2014/main" id="{941705BC-8F30-4E25-BB41-68AAC775AD45}"/>
                </a:ext>
              </a:extLst>
            </p:cNvPr>
            <p:cNvSpPr/>
            <p:nvPr/>
          </p:nvSpPr>
          <p:spPr>
            <a:xfrm>
              <a:off x="65151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216CA976-3CD9-4B78-9E49-089DA26E0D9F}"/>
                </a:ext>
              </a:extLst>
            </p:cNvPr>
            <p:cNvSpPr/>
            <p:nvPr/>
          </p:nvSpPr>
          <p:spPr>
            <a:xfrm>
              <a:off x="66294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DE54A6CC-431A-46A4-BD49-877463CCED3C}"/>
                </a:ext>
              </a:extLst>
            </p:cNvPr>
            <p:cNvSpPr/>
            <p:nvPr/>
          </p:nvSpPr>
          <p:spPr>
            <a:xfrm>
              <a:off x="67437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D39BB1B9-03F5-4185-9F37-5E8B28CA3573}"/>
                </a:ext>
              </a:extLst>
            </p:cNvPr>
            <p:cNvSpPr/>
            <p:nvPr/>
          </p:nvSpPr>
          <p:spPr>
            <a:xfrm>
              <a:off x="64008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5809ABAB-14E6-44F8-9602-88CA5DC809CB}"/>
                </a:ext>
              </a:extLst>
            </p:cNvPr>
            <p:cNvSpPr/>
            <p:nvPr/>
          </p:nvSpPr>
          <p:spPr>
            <a:xfrm>
              <a:off x="65151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9EA2DB06-B929-4B53-9906-EB54C17FB8B7}"/>
                </a:ext>
              </a:extLst>
            </p:cNvPr>
            <p:cNvSpPr/>
            <p:nvPr/>
          </p:nvSpPr>
          <p:spPr>
            <a:xfrm>
              <a:off x="66294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824E8340-99FF-412F-8D7B-4A8E679E35D0}"/>
                </a:ext>
              </a:extLst>
            </p:cNvPr>
            <p:cNvSpPr/>
            <p:nvPr/>
          </p:nvSpPr>
          <p:spPr>
            <a:xfrm>
              <a:off x="67437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EEE5C733-BB7E-4C45-A202-D4B7465CC4AF}"/>
                </a:ext>
              </a:extLst>
            </p:cNvPr>
            <p:cNvSpPr/>
            <p:nvPr/>
          </p:nvSpPr>
          <p:spPr>
            <a:xfrm>
              <a:off x="64008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271667E6-E50C-417E-8A64-C0ED4B111A60}"/>
                </a:ext>
              </a:extLst>
            </p:cNvPr>
            <p:cNvSpPr/>
            <p:nvPr/>
          </p:nvSpPr>
          <p:spPr>
            <a:xfrm>
              <a:off x="65151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B9F8FF6F-B28C-4C07-B718-B510A2436248}"/>
                </a:ext>
              </a:extLst>
            </p:cNvPr>
            <p:cNvSpPr/>
            <p:nvPr/>
          </p:nvSpPr>
          <p:spPr>
            <a:xfrm>
              <a:off x="66294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id="{56ABFF7D-5486-4FFF-8A06-48C8FC5C71C2}"/>
                </a:ext>
              </a:extLst>
            </p:cNvPr>
            <p:cNvSpPr/>
            <p:nvPr/>
          </p:nvSpPr>
          <p:spPr>
            <a:xfrm>
              <a:off x="67437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BE8DE0C4-0CA3-4254-B6F4-8FAF181F386C}"/>
                </a:ext>
              </a:extLst>
            </p:cNvPr>
            <p:cNvSpPr/>
            <p:nvPr/>
          </p:nvSpPr>
          <p:spPr>
            <a:xfrm>
              <a:off x="64008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91640449-E886-47B4-B16E-A30AA07DE1FD}"/>
                </a:ext>
              </a:extLst>
            </p:cNvPr>
            <p:cNvSpPr/>
            <p:nvPr/>
          </p:nvSpPr>
          <p:spPr>
            <a:xfrm>
              <a:off x="65151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id="{07E27E1C-291C-4662-9A3A-ADB377A47E05}"/>
                </a:ext>
              </a:extLst>
            </p:cNvPr>
            <p:cNvSpPr/>
            <p:nvPr/>
          </p:nvSpPr>
          <p:spPr>
            <a:xfrm>
              <a:off x="66294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50A0CD3C-E694-47EE-9D6B-E0543F26CBC2}"/>
                </a:ext>
              </a:extLst>
            </p:cNvPr>
            <p:cNvSpPr/>
            <p:nvPr/>
          </p:nvSpPr>
          <p:spPr>
            <a:xfrm>
              <a:off x="67437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id="{3752CCF4-30D2-4A62-AB0C-E528D638C636}"/>
                </a:ext>
              </a:extLst>
            </p:cNvPr>
            <p:cNvSpPr/>
            <p:nvPr/>
          </p:nvSpPr>
          <p:spPr>
            <a:xfrm>
              <a:off x="6400800" y="1657350"/>
              <a:ext cx="457177" cy="4572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9" name="Group 278">
            <a:extLst>
              <a:ext uri="{FF2B5EF4-FFF2-40B4-BE49-F238E27FC236}">
                <a16:creationId xmlns:a16="http://schemas.microsoft.com/office/drawing/2014/main" id="{5B7886E2-2F14-4F19-A86B-6F25B584D2DF}"/>
              </a:ext>
            </a:extLst>
          </p:cNvPr>
          <p:cNvGrpSpPr/>
          <p:nvPr/>
        </p:nvGrpSpPr>
        <p:grpSpPr>
          <a:xfrm>
            <a:off x="5829300" y="2114550"/>
            <a:ext cx="457177" cy="457200"/>
            <a:chOff x="6400800" y="1657350"/>
            <a:chExt cx="457177" cy="457200"/>
          </a:xfrm>
        </p:grpSpPr>
        <p:sp>
          <p:nvSpPr>
            <p:cNvPr id="280" name="Rectangle 279">
              <a:extLst>
                <a:ext uri="{FF2B5EF4-FFF2-40B4-BE49-F238E27FC236}">
                  <a16:creationId xmlns:a16="http://schemas.microsoft.com/office/drawing/2014/main" id="{892AC271-BAC3-4534-BDD4-0B3A23A5C0C6}"/>
                </a:ext>
              </a:extLst>
            </p:cNvPr>
            <p:cNvSpPr/>
            <p:nvPr/>
          </p:nvSpPr>
          <p:spPr>
            <a:xfrm>
              <a:off x="6400800" y="16573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Rectangle 280">
              <a:extLst>
                <a:ext uri="{FF2B5EF4-FFF2-40B4-BE49-F238E27FC236}">
                  <a16:creationId xmlns:a16="http://schemas.microsoft.com/office/drawing/2014/main" id="{AD883039-6963-4E14-ACDE-F6EA112EC629}"/>
                </a:ext>
              </a:extLst>
            </p:cNvPr>
            <p:cNvSpPr/>
            <p:nvPr/>
          </p:nvSpPr>
          <p:spPr>
            <a:xfrm>
              <a:off x="65151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id="{5F62C8E2-C829-49B1-8466-B737D396907C}"/>
                </a:ext>
              </a:extLst>
            </p:cNvPr>
            <p:cNvSpPr/>
            <p:nvPr/>
          </p:nvSpPr>
          <p:spPr>
            <a:xfrm>
              <a:off x="66294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C64F8864-0C1E-4E16-B64A-A8D6DAAD4F53}"/>
                </a:ext>
              </a:extLst>
            </p:cNvPr>
            <p:cNvSpPr/>
            <p:nvPr/>
          </p:nvSpPr>
          <p:spPr>
            <a:xfrm>
              <a:off x="67437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E2459D5F-6B13-4DA3-9E90-32C42AEE92D0}"/>
                </a:ext>
              </a:extLst>
            </p:cNvPr>
            <p:cNvSpPr/>
            <p:nvPr/>
          </p:nvSpPr>
          <p:spPr>
            <a:xfrm>
              <a:off x="64008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id="{0630F80F-4F3A-49DD-9B13-86A7773D8497}"/>
                </a:ext>
              </a:extLst>
            </p:cNvPr>
            <p:cNvSpPr/>
            <p:nvPr/>
          </p:nvSpPr>
          <p:spPr>
            <a:xfrm>
              <a:off x="65151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id="{436E6D0A-AEB0-4A46-8D77-7AA06AFC3D78}"/>
                </a:ext>
              </a:extLst>
            </p:cNvPr>
            <p:cNvSpPr/>
            <p:nvPr/>
          </p:nvSpPr>
          <p:spPr>
            <a:xfrm>
              <a:off x="66294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id="{10EFA359-0A07-44B0-BD71-626459368B11}"/>
                </a:ext>
              </a:extLst>
            </p:cNvPr>
            <p:cNvSpPr/>
            <p:nvPr/>
          </p:nvSpPr>
          <p:spPr>
            <a:xfrm>
              <a:off x="67437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id="{2ED2BDC5-0C41-4457-85FA-A22D725312AC}"/>
                </a:ext>
              </a:extLst>
            </p:cNvPr>
            <p:cNvSpPr/>
            <p:nvPr/>
          </p:nvSpPr>
          <p:spPr>
            <a:xfrm>
              <a:off x="64008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Rectangle 288">
              <a:extLst>
                <a:ext uri="{FF2B5EF4-FFF2-40B4-BE49-F238E27FC236}">
                  <a16:creationId xmlns:a16="http://schemas.microsoft.com/office/drawing/2014/main" id="{A7E70E89-819A-4FBA-B273-F3E882956F8A}"/>
                </a:ext>
              </a:extLst>
            </p:cNvPr>
            <p:cNvSpPr/>
            <p:nvPr/>
          </p:nvSpPr>
          <p:spPr>
            <a:xfrm>
              <a:off x="65151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id="{A3EDE858-B471-49DB-9269-1BFA728D8D17}"/>
                </a:ext>
              </a:extLst>
            </p:cNvPr>
            <p:cNvSpPr/>
            <p:nvPr/>
          </p:nvSpPr>
          <p:spPr>
            <a:xfrm>
              <a:off x="66294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BAAADCEC-013B-4BE0-94DC-59D08A59E2B7}"/>
                </a:ext>
              </a:extLst>
            </p:cNvPr>
            <p:cNvSpPr/>
            <p:nvPr/>
          </p:nvSpPr>
          <p:spPr>
            <a:xfrm>
              <a:off x="67437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id="{6286474B-607D-4515-A073-696B1492B96D}"/>
                </a:ext>
              </a:extLst>
            </p:cNvPr>
            <p:cNvSpPr/>
            <p:nvPr/>
          </p:nvSpPr>
          <p:spPr>
            <a:xfrm>
              <a:off x="64008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Rectangle 292">
              <a:extLst>
                <a:ext uri="{FF2B5EF4-FFF2-40B4-BE49-F238E27FC236}">
                  <a16:creationId xmlns:a16="http://schemas.microsoft.com/office/drawing/2014/main" id="{770B3C1D-E2E5-4EB5-93F5-1791477D6716}"/>
                </a:ext>
              </a:extLst>
            </p:cNvPr>
            <p:cNvSpPr/>
            <p:nvPr/>
          </p:nvSpPr>
          <p:spPr>
            <a:xfrm>
              <a:off x="65151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id="{6C970AC8-4B4C-4170-8B79-1037596698AC}"/>
                </a:ext>
              </a:extLst>
            </p:cNvPr>
            <p:cNvSpPr/>
            <p:nvPr/>
          </p:nvSpPr>
          <p:spPr>
            <a:xfrm>
              <a:off x="66294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24B1AE72-F7DD-4F82-83CD-DDC95234FEBC}"/>
                </a:ext>
              </a:extLst>
            </p:cNvPr>
            <p:cNvSpPr/>
            <p:nvPr/>
          </p:nvSpPr>
          <p:spPr>
            <a:xfrm>
              <a:off x="67437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Rectangle 295">
              <a:extLst>
                <a:ext uri="{FF2B5EF4-FFF2-40B4-BE49-F238E27FC236}">
                  <a16:creationId xmlns:a16="http://schemas.microsoft.com/office/drawing/2014/main" id="{0D47C93E-372E-4676-9468-09B034773032}"/>
                </a:ext>
              </a:extLst>
            </p:cNvPr>
            <p:cNvSpPr/>
            <p:nvPr/>
          </p:nvSpPr>
          <p:spPr>
            <a:xfrm>
              <a:off x="6400800" y="1657350"/>
              <a:ext cx="457177" cy="4572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7" name="Group 296">
            <a:extLst>
              <a:ext uri="{FF2B5EF4-FFF2-40B4-BE49-F238E27FC236}">
                <a16:creationId xmlns:a16="http://schemas.microsoft.com/office/drawing/2014/main" id="{2DB2C0B5-511A-4D37-960F-1F972B5DC080}"/>
              </a:ext>
            </a:extLst>
          </p:cNvPr>
          <p:cNvGrpSpPr/>
          <p:nvPr/>
        </p:nvGrpSpPr>
        <p:grpSpPr>
          <a:xfrm>
            <a:off x="5829300" y="2800350"/>
            <a:ext cx="457177" cy="457200"/>
            <a:chOff x="6400800" y="1657350"/>
            <a:chExt cx="457177" cy="457200"/>
          </a:xfrm>
        </p:grpSpPr>
        <p:sp>
          <p:nvSpPr>
            <p:cNvPr id="298" name="Rectangle 297">
              <a:extLst>
                <a:ext uri="{FF2B5EF4-FFF2-40B4-BE49-F238E27FC236}">
                  <a16:creationId xmlns:a16="http://schemas.microsoft.com/office/drawing/2014/main" id="{88B16148-EF81-4A00-9BC4-03AEA0434D73}"/>
                </a:ext>
              </a:extLst>
            </p:cNvPr>
            <p:cNvSpPr/>
            <p:nvPr/>
          </p:nvSpPr>
          <p:spPr>
            <a:xfrm>
              <a:off x="6400800" y="16573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id="{74EE8ECF-4A64-43E5-B635-79E0788ED9D1}"/>
                </a:ext>
              </a:extLst>
            </p:cNvPr>
            <p:cNvSpPr/>
            <p:nvPr/>
          </p:nvSpPr>
          <p:spPr>
            <a:xfrm>
              <a:off x="6515100" y="16573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id="{6BE542D2-FD23-47C7-BEE0-CC2D179106B1}"/>
                </a:ext>
              </a:extLst>
            </p:cNvPr>
            <p:cNvSpPr/>
            <p:nvPr/>
          </p:nvSpPr>
          <p:spPr>
            <a:xfrm>
              <a:off x="6629400" y="16573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1" name="Rectangle 300">
              <a:extLst>
                <a:ext uri="{FF2B5EF4-FFF2-40B4-BE49-F238E27FC236}">
                  <a16:creationId xmlns:a16="http://schemas.microsoft.com/office/drawing/2014/main" id="{D53A5166-F36B-40B8-988E-8145E546FF0F}"/>
                </a:ext>
              </a:extLst>
            </p:cNvPr>
            <p:cNvSpPr/>
            <p:nvPr/>
          </p:nvSpPr>
          <p:spPr>
            <a:xfrm>
              <a:off x="6743700" y="16573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Rectangle 301">
              <a:extLst>
                <a:ext uri="{FF2B5EF4-FFF2-40B4-BE49-F238E27FC236}">
                  <a16:creationId xmlns:a16="http://schemas.microsoft.com/office/drawing/2014/main" id="{A2921E65-36B2-47B5-A18F-CD96FF3A1A8E}"/>
                </a:ext>
              </a:extLst>
            </p:cNvPr>
            <p:cNvSpPr/>
            <p:nvPr/>
          </p:nvSpPr>
          <p:spPr>
            <a:xfrm>
              <a:off x="6400800" y="17716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id="{D6A55565-908B-4B94-9A1E-BEE45CDD4638}"/>
                </a:ext>
              </a:extLst>
            </p:cNvPr>
            <p:cNvSpPr/>
            <p:nvPr/>
          </p:nvSpPr>
          <p:spPr>
            <a:xfrm>
              <a:off x="6515100" y="17716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4" name="Rectangle 303">
              <a:extLst>
                <a:ext uri="{FF2B5EF4-FFF2-40B4-BE49-F238E27FC236}">
                  <a16:creationId xmlns:a16="http://schemas.microsoft.com/office/drawing/2014/main" id="{89DB9BAF-9C86-4B5E-8CA1-D0D369795D7E}"/>
                </a:ext>
              </a:extLst>
            </p:cNvPr>
            <p:cNvSpPr/>
            <p:nvPr/>
          </p:nvSpPr>
          <p:spPr>
            <a:xfrm>
              <a:off x="6629400" y="17716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Rectangle 304">
              <a:extLst>
                <a:ext uri="{FF2B5EF4-FFF2-40B4-BE49-F238E27FC236}">
                  <a16:creationId xmlns:a16="http://schemas.microsoft.com/office/drawing/2014/main" id="{0233808D-FBDE-4788-9DB6-F5C3863B86F6}"/>
                </a:ext>
              </a:extLst>
            </p:cNvPr>
            <p:cNvSpPr/>
            <p:nvPr/>
          </p:nvSpPr>
          <p:spPr>
            <a:xfrm>
              <a:off x="6743700" y="17716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Rectangle 305">
              <a:extLst>
                <a:ext uri="{FF2B5EF4-FFF2-40B4-BE49-F238E27FC236}">
                  <a16:creationId xmlns:a16="http://schemas.microsoft.com/office/drawing/2014/main" id="{B5319F75-4ED6-41D7-80BF-03A5051B1D33}"/>
                </a:ext>
              </a:extLst>
            </p:cNvPr>
            <p:cNvSpPr/>
            <p:nvPr/>
          </p:nvSpPr>
          <p:spPr>
            <a:xfrm>
              <a:off x="6400800" y="18859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Rectangle 306">
              <a:extLst>
                <a:ext uri="{FF2B5EF4-FFF2-40B4-BE49-F238E27FC236}">
                  <a16:creationId xmlns:a16="http://schemas.microsoft.com/office/drawing/2014/main" id="{2804D098-1D3A-4E8D-9832-E8E49170B62C}"/>
                </a:ext>
              </a:extLst>
            </p:cNvPr>
            <p:cNvSpPr/>
            <p:nvPr/>
          </p:nvSpPr>
          <p:spPr>
            <a:xfrm>
              <a:off x="6515100" y="18859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Rectangle 307">
              <a:extLst>
                <a:ext uri="{FF2B5EF4-FFF2-40B4-BE49-F238E27FC236}">
                  <a16:creationId xmlns:a16="http://schemas.microsoft.com/office/drawing/2014/main" id="{62C7D662-87A7-4D5F-8DF3-4BD17F9D5D6A}"/>
                </a:ext>
              </a:extLst>
            </p:cNvPr>
            <p:cNvSpPr/>
            <p:nvPr/>
          </p:nvSpPr>
          <p:spPr>
            <a:xfrm>
              <a:off x="6629400" y="18859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Rectangle 308">
              <a:extLst>
                <a:ext uri="{FF2B5EF4-FFF2-40B4-BE49-F238E27FC236}">
                  <a16:creationId xmlns:a16="http://schemas.microsoft.com/office/drawing/2014/main" id="{68DDFC50-D535-4248-8744-EDCB1200E904}"/>
                </a:ext>
              </a:extLst>
            </p:cNvPr>
            <p:cNvSpPr/>
            <p:nvPr/>
          </p:nvSpPr>
          <p:spPr>
            <a:xfrm>
              <a:off x="67437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Rectangle 309">
              <a:extLst>
                <a:ext uri="{FF2B5EF4-FFF2-40B4-BE49-F238E27FC236}">
                  <a16:creationId xmlns:a16="http://schemas.microsoft.com/office/drawing/2014/main" id="{2A5D845A-CFF0-41A1-87B1-5CD0EAED187E}"/>
                </a:ext>
              </a:extLst>
            </p:cNvPr>
            <p:cNvSpPr/>
            <p:nvPr/>
          </p:nvSpPr>
          <p:spPr>
            <a:xfrm>
              <a:off x="6400800" y="20002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Rectangle 310">
              <a:extLst>
                <a:ext uri="{FF2B5EF4-FFF2-40B4-BE49-F238E27FC236}">
                  <a16:creationId xmlns:a16="http://schemas.microsoft.com/office/drawing/2014/main" id="{B82B3F7A-5969-4F33-869A-4723BAFAB4BD}"/>
                </a:ext>
              </a:extLst>
            </p:cNvPr>
            <p:cNvSpPr/>
            <p:nvPr/>
          </p:nvSpPr>
          <p:spPr>
            <a:xfrm>
              <a:off x="6515100" y="20002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Rectangle 311">
              <a:extLst>
                <a:ext uri="{FF2B5EF4-FFF2-40B4-BE49-F238E27FC236}">
                  <a16:creationId xmlns:a16="http://schemas.microsoft.com/office/drawing/2014/main" id="{332F780B-71F3-45CC-80E5-2E91CD1AFF81}"/>
                </a:ext>
              </a:extLst>
            </p:cNvPr>
            <p:cNvSpPr/>
            <p:nvPr/>
          </p:nvSpPr>
          <p:spPr>
            <a:xfrm>
              <a:off x="66294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3" name="Rectangle 312">
              <a:extLst>
                <a:ext uri="{FF2B5EF4-FFF2-40B4-BE49-F238E27FC236}">
                  <a16:creationId xmlns:a16="http://schemas.microsoft.com/office/drawing/2014/main" id="{93AA1E2F-104F-437D-A549-4B61EC46362B}"/>
                </a:ext>
              </a:extLst>
            </p:cNvPr>
            <p:cNvSpPr/>
            <p:nvPr/>
          </p:nvSpPr>
          <p:spPr>
            <a:xfrm>
              <a:off x="67437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Rectangle 313">
              <a:extLst>
                <a:ext uri="{FF2B5EF4-FFF2-40B4-BE49-F238E27FC236}">
                  <a16:creationId xmlns:a16="http://schemas.microsoft.com/office/drawing/2014/main" id="{75476EFF-C506-49A7-A154-AA7BBE05C533}"/>
                </a:ext>
              </a:extLst>
            </p:cNvPr>
            <p:cNvSpPr/>
            <p:nvPr/>
          </p:nvSpPr>
          <p:spPr>
            <a:xfrm>
              <a:off x="6400800" y="1657350"/>
              <a:ext cx="457177" cy="4572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5" name="Group 314">
            <a:extLst>
              <a:ext uri="{FF2B5EF4-FFF2-40B4-BE49-F238E27FC236}">
                <a16:creationId xmlns:a16="http://schemas.microsoft.com/office/drawing/2014/main" id="{3C3AE3DD-8C0D-4E60-856B-A787B6318EC1}"/>
              </a:ext>
            </a:extLst>
          </p:cNvPr>
          <p:cNvGrpSpPr/>
          <p:nvPr/>
        </p:nvGrpSpPr>
        <p:grpSpPr>
          <a:xfrm>
            <a:off x="6286500" y="2800350"/>
            <a:ext cx="457177" cy="457200"/>
            <a:chOff x="6400800" y="1657350"/>
            <a:chExt cx="457177" cy="457200"/>
          </a:xfrm>
        </p:grpSpPr>
        <p:sp>
          <p:nvSpPr>
            <p:cNvPr id="316" name="Rectangle 315">
              <a:extLst>
                <a:ext uri="{FF2B5EF4-FFF2-40B4-BE49-F238E27FC236}">
                  <a16:creationId xmlns:a16="http://schemas.microsoft.com/office/drawing/2014/main" id="{22635BAB-7E1E-441A-A2FE-4E64591FDF69}"/>
                </a:ext>
              </a:extLst>
            </p:cNvPr>
            <p:cNvSpPr/>
            <p:nvPr/>
          </p:nvSpPr>
          <p:spPr>
            <a:xfrm>
              <a:off x="6400800" y="16573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" name="Rectangle 316">
              <a:extLst>
                <a:ext uri="{FF2B5EF4-FFF2-40B4-BE49-F238E27FC236}">
                  <a16:creationId xmlns:a16="http://schemas.microsoft.com/office/drawing/2014/main" id="{2054768D-F365-455C-9A1E-C09AC2AD2F54}"/>
                </a:ext>
              </a:extLst>
            </p:cNvPr>
            <p:cNvSpPr/>
            <p:nvPr/>
          </p:nvSpPr>
          <p:spPr>
            <a:xfrm>
              <a:off x="65151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Rectangle 317">
              <a:extLst>
                <a:ext uri="{FF2B5EF4-FFF2-40B4-BE49-F238E27FC236}">
                  <a16:creationId xmlns:a16="http://schemas.microsoft.com/office/drawing/2014/main" id="{AB65CD72-868C-44CC-8385-A4D40C4D58A7}"/>
                </a:ext>
              </a:extLst>
            </p:cNvPr>
            <p:cNvSpPr/>
            <p:nvPr/>
          </p:nvSpPr>
          <p:spPr>
            <a:xfrm>
              <a:off x="66294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Rectangle 318">
              <a:extLst>
                <a:ext uri="{FF2B5EF4-FFF2-40B4-BE49-F238E27FC236}">
                  <a16:creationId xmlns:a16="http://schemas.microsoft.com/office/drawing/2014/main" id="{8F51D06C-3F58-47A9-8A04-A950015AF62D}"/>
                </a:ext>
              </a:extLst>
            </p:cNvPr>
            <p:cNvSpPr/>
            <p:nvPr/>
          </p:nvSpPr>
          <p:spPr>
            <a:xfrm>
              <a:off x="67437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id="{944B7867-1691-49AB-B952-909E9C659EEA}"/>
                </a:ext>
              </a:extLst>
            </p:cNvPr>
            <p:cNvSpPr/>
            <p:nvPr/>
          </p:nvSpPr>
          <p:spPr>
            <a:xfrm>
              <a:off x="64008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id="{F02C48E4-D583-45A3-925A-ABDB6FB5D9C4}"/>
                </a:ext>
              </a:extLst>
            </p:cNvPr>
            <p:cNvSpPr/>
            <p:nvPr/>
          </p:nvSpPr>
          <p:spPr>
            <a:xfrm>
              <a:off x="65151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2" name="Rectangle 321">
              <a:extLst>
                <a:ext uri="{FF2B5EF4-FFF2-40B4-BE49-F238E27FC236}">
                  <a16:creationId xmlns:a16="http://schemas.microsoft.com/office/drawing/2014/main" id="{8C5DDA42-190C-4620-849A-2BABED26702C}"/>
                </a:ext>
              </a:extLst>
            </p:cNvPr>
            <p:cNvSpPr/>
            <p:nvPr/>
          </p:nvSpPr>
          <p:spPr>
            <a:xfrm>
              <a:off x="66294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3" name="Rectangle 322">
              <a:extLst>
                <a:ext uri="{FF2B5EF4-FFF2-40B4-BE49-F238E27FC236}">
                  <a16:creationId xmlns:a16="http://schemas.microsoft.com/office/drawing/2014/main" id="{D43653D5-155D-4956-A3CD-6E3068C59558}"/>
                </a:ext>
              </a:extLst>
            </p:cNvPr>
            <p:cNvSpPr/>
            <p:nvPr/>
          </p:nvSpPr>
          <p:spPr>
            <a:xfrm>
              <a:off x="67437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Rectangle 323">
              <a:extLst>
                <a:ext uri="{FF2B5EF4-FFF2-40B4-BE49-F238E27FC236}">
                  <a16:creationId xmlns:a16="http://schemas.microsoft.com/office/drawing/2014/main" id="{7FCA6513-4721-46BE-A404-3E386380BE49}"/>
                </a:ext>
              </a:extLst>
            </p:cNvPr>
            <p:cNvSpPr/>
            <p:nvPr/>
          </p:nvSpPr>
          <p:spPr>
            <a:xfrm>
              <a:off x="64008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Rectangle 324">
              <a:extLst>
                <a:ext uri="{FF2B5EF4-FFF2-40B4-BE49-F238E27FC236}">
                  <a16:creationId xmlns:a16="http://schemas.microsoft.com/office/drawing/2014/main" id="{8332434F-DEDF-40CA-A138-2EE842DACEC4}"/>
                </a:ext>
              </a:extLst>
            </p:cNvPr>
            <p:cNvSpPr/>
            <p:nvPr/>
          </p:nvSpPr>
          <p:spPr>
            <a:xfrm>
              <a:off x="65151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6" name="Rectangle 325">
              <a:extLst>
                <a:ext uri="{FF2B5EF4-FFF2-40B4-BE49-F238E27FC236}">
                  <a16:creationId xmlns:a16="http://schemas.microsoft.com/office/drawing/2014/main" id="{42AB0430-3C17-4890-9E0A-296400863B78}"/>
                </a:ext>
              </a:extLst>
            </p:cNvPr>
            <p:cNvSpPr/>
            <p:nvPr/>
          </p:nvSpPr>
          <p:spPr>
            <a:xfrm>
              <a:off x="66294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Rectangle 326">
              <a:extLst>
                <a:ext uri="{FF2B5EF4-FFF2-40B4-BE49-F238E27FC236}">
                  <a16:creationId xmlns:a16="http://schemas.microsoft.com/office/drawing/2014/main" id="{D49F4F11-8D22-4D8D-80DA-40D7E335BB43}"/>
                </a:ext>
              </a:extLst>
            </p:cNvPr>
            <p:cNvSpPr/>
            <p:nvPr/>
          </p:nvSpPr>
          <p:spPr>
            <a:xfrm>
              <a:off x="67437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8" name="Rectangle 327">
              <a:extLst>
                <a:ext uri="{FF2B5EF4-FFF2-40B4-BE49-F238E27FC236}">
                  <a16:creationId xmlns:a16="http://schemas.microsoft.com/office/drawing/2014/main" id="{324F64D7-0A28-40DF-95FA-403A07C58E38}"/>
                </a:ext>
              </a:extLst>
            </p:cNvPr>
            <p:cNvSpPr/>
            <p:nvPr/>
          </p:nvSpPr>
          <p:spPr>
            <a:xfrm>
              <a:off x="64008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Rectangle 328">
              <a:extLst>
                <a:ext uri="{FF2B5EF4-FFF2-40B4-BE49-F238E27FC236}">
                  <a16:creationId xmlns:a16="http://schemas.microsoft.com/office/drawing/2014/main" id="{43CA29C4-6F8A-4C43-9C5C-B2554F836309}"/>
                </a:ext>
              </a:extLst>
            </p:cNvPr>
            <p:cNvSpPr/>
            <p:nvPr/>
          </p:nvSpPr>
          <p:spPr>
            <a:xfrm>
              <a:off x="65151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id="{7330631D-7757-4772-9E96-0631C07549EF}"/>
                </a:ext>
              </a:extLst>
            </p:cNvPr>
            <p:cNvSpPr/>
            <p:nvPr/>
          </p:nvSpPr>
          <p:spPr>
            <a:xfrm>
              <a:off x="66294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Rectangle 330">
              <a:extLst>
                <a:ext uri="{FF2B5EF4-FFF2-40B4-BE49-F238E27FC236}">
                  <a16:creationId xmlns:a16="http://schemas.microsoft.com/office/drawing/2014/main" id="{83CA66B4-E8BE-4548-846A-AB3522226A8D}"/>
                </a:ext>
              </a:extLst>
            </p:cNvPr>
            <p:cNvSpPr/>
            <p:nvPr/>
          </p:nvSpPr>
          <p:spPr>
            <a:xfrm>
              <a:off x="67437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2" name="Rectangle 331">
              <a:extLst>
                <a:ext uri="{FF2B5EF4-FFF2-40B4-BE49-F238E27FC236}">
                  <a16:creationId xmlns:a16="http://schemas.microsoft.com/office/drawing/2014/main" id="{87DEC050-BEF1-4D0D-B999-74C0283BBD25}"/>
                </a:ext>
              </a:extLst>
            </p:cNvPr>
            <p:cNvSpPr/>
            <p:nvPr/>
          </p:nvSpPr>
          <p:spPr>
            <a:xfrm>
              <a:off x="6400800" y="1657350"/>
              <a:ext cx="457177" cy="4572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3" name="Group 332">
            <a:extLst>
              <a:ext uri="{FF2B5EF4-FFF2-40B4-BE49-F238E27FC236}">
                <a16:creationId xmlns:a16="http://schemas.microsoft.com/office/drawing/2014/main" id="{52014970-B967-42C5-ADF8-DAD05DD93C07}"/>
              </a:ext>
            </a:extLst>
          </p:cNvPr>
          <p:cNvGrpSpPr/>
          <p:nvPr/>
        </p:nvGrpSpPr>
        <p:grpSpPr>
          <a:xfrm>
            <a:off x="6286500" y="3257550"/>
            <a:ext cx="457177" cy="457200"/>
            <a:chOff x="6400800" y="1657350"/>
            <a:chExt cx="457177" cy="457200"/>
          </a:xfrm>
        </p:grpSpPr>
        <p:sp>
          <p:nvSpPr>
            <p:cNvPr id="334" name="Rectangle 333">
              <a:extLst>
                <a:ext uri="{FF2B5EF4-FFF2-40B4-BE49-F238E27FC236}">
                  <a16:creationId xmlns:a16="http://schemas.microsoft.com/office/drawing/2014/main" id="{F44F67BC-E87D-4C35-80C4-1E28B4B0E082}"/>
                </a:ext>
              </a:extLst>
            </p:cNvPr>
            <p:cNvSpPr/>
            <p:nvPr/>
          </p:nvSpPr>
          <p:spPr>
            <a:xfrm>
              <a:off x="64008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Rectangle 334">
              <a:extLst>
                <a:ext uri="{FF2B5EF4-FFF2-40B4-BE49-F238E27FC236}">
                  <a16:creationId xmlns:a16="http://schemas.microsoft.com/office/drawing/2014/main" id="{04E78AA0-27C3-489F-9662-26E57AACB670}"/>
                </a:ext>
              </a:extLst>
            </p:cNvPr>
            <p:cNvSpPr/>
            <p:nvPr/>
          </p:nvSpPr>
          <p:spPr>
            <a:xfrm>
              <a:off x="65151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6" name="Rectangle 335">
              <a:extLst>
                <a:ext uri="{FF2B5EF4-FFF2-40B4-BE49-F238E27FC236}">
                  <a16:creationId xmlns:a16="http://schemas.microsoft.com/office/drawing/2014/main" id="{AEEA9F55-5B85-4325-B918-CFB447AD781A}"/>
                </a:ext>
              </a:extLst>
            </p:cNvPr>
            <p:cNvSpPr/>
            <p:nvPr/>
          </p:nvSpPr>
          <p:spPr>
            <a:xfrm>
              <a:off x="66294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7" name="Rectangle 336">
              <a:extLst>
                <a:ext uri="{FF2B5EF4-FFF2-40B4-BE49-F238E27FC236}">
                  <a16:creationId xmlns:a16="http://schemas.microsoft.com/office/drawing/2014/main" id="{5D73CD3B-09CB-4E89-9E1B-475B9F14E344}"/>
                </a:ext>
              </a:extLst>
            </p:cNvPr>
            <p:cNvSpPr/>
            <p:nvPr/>
          </p:nvSpPr>
          <p:spPr>
            <a:xfrm>
              <a:off x="67437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" name="Rectangle 337">
              <a:extLst>
                <a:ext uri="{FF2B5EF4-FFF2-40B4-BE49-F238E27FC236}">
                  <a16:creationId xmlns:a16="http://schemas.microsoft.com/office/drawing/2014/main" id="{2E4287E8-D2B7-4ED7-B84F-136DEF389339}"/>
                </a:ext>
              </a:extLst>
            </p:cNvPr>
            <p:cNvSpPr/>
            <p:nvPr/>
          </p:nvSpPr>
          <p:spPr>
            <a:xfrm>
              <a:off x="64008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9" name="Rectangle 338">
              <a:extLst>
                <a:ext uri="{FF2B5EF4-FFF2-40B4-BE49-F238E27FC236}">
                  <a16:creationId xmlns:a16="http://schemas.microsoft.com/office/drawing/2014/main" id="{F26F8991-50D1-4D12-82CE-2CFF1F795782}"/>
                </a:ext>
              </a:extLst>
            </p:cNvPr>
            <p:cNvSpPr/>
            <p:nvPr/>
          </p:nvSpPr>
          <p:spPr>
            <a:xfrm>
              <a:off x="65151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0" name="Rectangle 339">
              <a:extLst>
                <a:ext uri="{FF2B5EF4-FFF2-40B4-BE49-F238E27FC236}">
                  <a16:creationId xmlns:a16="http://schemas.microsoft.com/office/drawing/2014/main" id="{153BE859-71FA-4F8C-88F2-1FA29389BB89}"/>
                </a:ext>
              </a:extLst>
            </p:cNvPr>
            <p:cNvSpPr/>
            <p:nvPr/>
          </p:nvSpPr>
          <p:spPr>
            <a:xfrm>
              <a:off x="66294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1" name="Rectangle 340">
              <a:extLst>
                <a:ext uri="{FF2B5EF4-FFF2-40B4-BE49-F238E27FC236}">
                  <a16:creationId xmlns:a16="http://schemas.microsoft.com/office/drawing/2014/main" id="{9F873F11-3B1B-4993-9FD4-026D7DE8EC19}"/>
                </a:ext>
              </a:extLst>
            </p:cNvPr>
            <p:cNvSpPr/>
            <p:nvPr/>
          </p:nvSpPr>
          <p:spPr>
            <a:xfrm>
              <a:off x="67437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2" name="Rectangle 341">
              <a:extLst>
                <a:ext uri="{FF2B5EF4-FFF2-40B4-BE49-F238E27FC236}">
                  <a16:creationId xmlns:a16="http://schemas.microsoft.com/office/drawing/2014/main" id="{957239CD-30A7-4967-9DF1-6DB826AEF71C}"/>
                </a:ext>
              </a:extLst>
            </p:cNvPr>
            <p:cNvSpPr/>
            <p:nvPr/>
          </p:nvSpPr>
          <p:spPr>
            <a:xfrm>
              <a:off x="64008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4E0B36A4-C341-4CB2-B8F0-97DDEF6407F4}"/>
                </a:ext>
              </a:extLst>
            </p:cNvPr>
            <p:cNvSpPr/>
            <p:nvPr/>
          </p:nvSpPr>
          <p:spPr>
            <a:xfrm>
              <a:off x="65151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B8C919CA-0578-456B-BFD4-F9144BC4FF9E}"/>
                </a:ext>
              </a:extLst>
            </p:cNvPr>
            <p:cNvSpPr/>
            <p:nvPr/>
          </p:nvSpPr>
          <p:spPr>
            <a:xfrm>
              <a:off x="66294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CAAC663E-7295-4EAD-9F85-54054604D571}"/>
                </a:ext>
              </a:extLst>
            </p:cNvPr>
            <p:cNvSpPr/>
            <p:nvPr/>
          </p:nvSpPr>
          <p:spPr>
            <a:xfrm>
              <a:off x="67437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Rectangle 345">
              <a:extLst>
                <a:ext uri="{FF2B5EF4-FFF2-40B4-BE49-F238E27FC236}">
                  <a16:creationId xmlns:a16="http://schemas.microsoft.com/office/drawing/2014/main" id="{5C5ADD5D-32BA-4667-B16E-C2C61334ED6F}"/>
                </a:ext>
              </a:extLst>
            </p:cNvPr>
            <p:cNvSpPr/>
            <p:nvPr/>
          </p:nvSpPr>
          <p:spPr>
            <a:xfrm>
              <a:off x="64008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Rectangle 346">
              <a:extLst>
                <a:ext uri="{FF2B5EF4-FFF2-40B4-BE49-F238E27FC236}">
                  <a16:creationId xmlns:a16="http://schemas.microsoft.com/office/drawing/2014/main" id="{A175432A-1051-4B3A-A914-2F05C60D0FF6}"/>
                </a:ext>
              </a:extLst>
            </p:cNvPr>
            <p:cNvSpPr/>
            <p:nvPr/>
          </p:nvSpPr>
          <p:spPr>
            <a:xfrm>
              <a:off x="65151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A5574C8E-8CEE-4E6A-8DA5-7646861BC4EC}"/>
                </a:ext>
              </a:extLst>
            </p:cNvPr>
            <p:cNvSpPr/>
            <p:nvPr/>
          </p:nvSpPr>
          <p:spPr>
            <a:xfrm>
              <a:off x="66294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9" name="Rectangle 348">
              <a:extLst>
                <a:ext uri="{FF2B5EF4-FFF2-40B4-BE49-F238E27FC236}">
                  <a16:creationId xmlns:a16="http://schemas.microsoft.com/office/drawing/2014/main" id="{FD727979-8192-4EDA-9DB5-F3C1C40B9196}"/>
                </a:ext>
              </a:extLst>
            </p:cNvPr>
            <p:cNvSpPr/>
            <p:nvPr/>
          </p:nvSpPr>
          <p:spPr>
            <a:xfrm>
              <a:off x="67437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0" name="Rectangle 349">
              <a:extLst>
                <a:ext uri="{FF2B5EF4-FFF2-40B4-BE49-F238E27FC236}">
                  <a16:creationId xmlns:a16="http://schemas.microsoft.com/office/drawing/2014/main" id="{F5BD602B-3E1A-4338-9F56-ABD3CF11E363}"/>
                </a:ext>
              </a:extLst>
            </p:cNvPr>
            <p:cNvSpPr/>
            <p:nvPr/>
          </p:nvSpPr>
          <p:spPr>
            <a:xfrm>
              <a:off x="6400800" y="1657350"/>
              <a:ext cx="457177" cy="4572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1" name="Group 350">
            <a:extLst>
              <a:ext uri="{FF2B5EF4-FFF2-40B4-BE49-F238E27FC236}">
                <a16:creationId xmlns:a16="http://schemas.microsoft.com/office/drawing/2014/main" id="{9DC74397-A487-453A-9F98-BD3B96CEC260}"/>
              </a:ext>
            </a:extLst>
          </p:cNvPr>
          <p:cNvGrpSpPr/>
          <p:nvPr/>
        </p:nvGrpSpPr>
        <p:grpSpPr>
          <a:xfrm>
            <a:off x="5829300" y="3257550"/>
            <a:ext cx="457177" cy="457200"/>
            <a:chOff x="6400800" y="1657350"/>
            <a:chExt cx="457177" cy="457200"/>
          </a:xfrm>
        </p:grpSpPr>
        <p:sp>
          <p:nvSpPr>
            <p:cNvPr id="352" name="Rectangle 351">
              <a:extLst>
                <a:ext uri="{FF2B5EF4-FFF2-40B4-BE49-F238E27FC236}">
                  <a16:creationId xmlns:a16="http://schemas.microsoft.com/office/drawing/2014/main" id="{FE38AB68-B53F-44BA-9074-417CE0190BC8}"/>
                </a:ext>
              </a:extLst>
            </p:cNvPr>
            <p:cNvSpPr/>
            <p:nvPr/>
          </p:nvSpPr>
          <p:spPr>
            <a:xfrm>
              <a:off x="6400800" y="1657350"/>
              <a:ext cx="114277" cy="110114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3" name="Rectangle 352">
              <a:extLst>
                <a:ext uri="{FF2B5EF4-FFF2-40B4-BE49-F238E27FC236}">
                  <a16:creationId xmlns:a16="http://schemas.microsoft.com/office/drawing/2014/main" id="{DA8AEEFE-167F-414F-8EFF-243E72C65CE4}"/>
                </a:ext>
              </a:extLst>
            </p:cNvPr>
            <p:cNvSpPr/>
            <p:nvPr/>
          </p:nvSpPr>
          <p:spPr>
            <a:xfrm>
              <a:off x="65151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4" name="Rectangle 353">
              <a:extLst>
                <a:ext uri="{FF2B5EF4-FFF2-40B4-BE49-F238E27FC236}">
                  <a16:creationId xmlns:a16="http://schemas.microsoft.com/office/drawing/2014/main" id="{67D08939-A6EC-43D3-92C7-F8E3F3FF29B3}"/>
                </a:ext>
              </a:extLst>
            </p:cNvPr>
            <p:cNvSpPr/>
            <p:nvPr/>
          </p:nvSpPr>
          <p:spPr>
            <a:xfrm>
              <a:off x="66294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5" name="Rectangle 354">
              <a:extLst>
                <a:ext uri="{FF2B5EF4-FFF2-40B4-BE49-F238E27FC236}">
                  <a16:creationId xmlns:a16="http://schemas.microsoft.com/office/drawing/2014/main" id="{82344280-D7E6-434E-949F-D4D28B774D75}"/>
                </a:ext>
              </a:extLst>
            </p:cNvPr>
            <p:cNvSpPr/>
            <p:nvPr/>
          </p:nvSpPr>
          <p:spPr>
            <a:xfrm>
              <a:off x="6743700" y="16573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6" name="Rectangle 355">
              <a:extLst>
                <a:ext uri="{FF2B5EF4-FFF2-40B4-BE49-F238E27FC236}">
                  <a16:creationId xmlns:a16="http://schemas.microsoft.com/office/drawing/2014/main" id="{9FC19654-7038-4BDC-92B8-983FCDB47FF8}"/>
                </a:ext>
              </a:extLst>
            </p:cNvPr>
            <p:cNvSpPr/>
            <p:nvPr/>
          </p:nvSpPr>
          <p:spPr>
            <a:xfrm>
              <a:off x="64008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7" name="Rectangle 356">
              <a:extLst>
                <a:ext uri="{FF2B5EF4-FFF2-40B4-BE49-F238E27FC236}">
                  <a16:creationId xmlns:a16="http://schemas.microsoft.com/office/drawing/2014/main" id="{D236F3B4-AE80-40B6-93B8-CBA4795B4279}"/>
                </a:ext>
              </a:extLst>
            </p:cNvPr>
            <p:cNvSpPr/>
            <p:nvPr/>
          </p:nvSpPr>
          <p:spPr>
            <a:xfrm>
              <a:off x="65151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" name="Rectangle 357">
              <a:extLst>
                <a:ext uri="{FF2B5EF4-FFF2-40B4-BE49-F238E27FC236}">
                  <a16:creationId xmlns:a16="http://schemas.microsoft.com/office/drawing/2014/main" id="{D6076D9F-F10D-42EE-9C86-93C9AFD699D3}"/>
                </a:ext>
              </a:extLst>
            </p:cNvPr>
            <p:cNvSpPr/>
            <p:nvPr/>
          </p:nvSpPr>
          <p:spPr>
            <a:xfrm>
              <a:off x="66294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9" name="Rectangle 358">
              <a:extLst>
                <a:ext uri="{FF2B5EF4-FFF2-40B4-BE49-F238E27FC236}">
                  <a16:creationId xmlns:a16="http://schemas.microsoft.com/office/drawing/2014/main" id="{90D7761F-5FF8-4A3D-8E69-D96BE3BD541A}"/>
                </a:ext>
              </a:extLst>
            </p:cNvPr>
            <p:cNvSpPr/>
            <p:nvPr/>
          </p:nvSpPr>
          <p:spPr>
            <a:xfrm>
              <a:off x="6743700" y="17716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Rectangle 359">
              <a:extLst>
                <a:ext uri="{FF2B5EF4-FFF2-40B4-BE49-F238E27FC236}">
                  <a16:creationId xmlns:a16="http://schemas.microsoft.com/office/drawing/2014/main" id="{0F829520-80EC-4745-A755-1E71D4C35A1A}"/>
                </a:ext>
              </a:extLst>
            </p:cNvPr>
            <p:cNvSpPr/>
            <p:nvPr/>
          </p:nvSpPr>
          <p:spPr>
            <a:xfrm>
              <a:off x="64008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Rectangle 360">
              <a:extLst>
                <a:ext uri="{FF2B5EF4-FFF2-40B4-BE49-F238E27FC236}">
                  <a16:creationId xmlns:a16="http://schemas.microsoft.com/office/drawing/2014/main" id="{B0E9ADCD-059A-4EC2-805B-FB5C140F4E89}"/>
                </a:ext>
              </a:extLst>
            </p:cNvPr>
            <p:cNvSpPr/>
            <p:nvPr/>
          </p:nvSpPr>
          <p:spPr>
            <a:xfrm>
              <a:off x="65151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Rectangle 361">
              <a:extLst>
                <a:ext uri="{FF2B5EF4-FFF2-40B4-BE49-F238E27FC236}">
                  <a16:creationId xmlns:a16="http://schemas.microsoft.com/office/drawing/2014/main" id="{56CCFDA6-68C3-44F7-B5F7-493F3BEC58CA}"/>
                </a:ext>
              </a:extLst>
            </p:cNvPr>
            <p:cNvSpPr/>
            <p:nvPr/>
          </p:nvSpPr>
          <p:spPr>
            <a:xfrm>
              <a:off x="66294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Rectangle 362">
              <a:extLst>
                <a:ext uri="{FF2B5EF4-FFF2-40B4-BE49-F238E27FC236}">
                  <a16:creationId xmlns:a16="http://schemas.microsoft.com/office/drawing/2014/main" id="{D648A245-ED85-4AED-8752-51C0D5E4B598}"/>
                </a:ext>
              </a:extLst>
            </p:cNvPr>
            <p:cNvSpPr/>
            <p:nvPr/>
          </p:nvSpPr>
          <p:spPr>
            <a:xfrm>
              <a:off x="6743700" y="18859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Rectangle 363">
              <a:extLst>
                <a:ext uri="{FF2B5EF4-FFF2-40B4-BE49-F238E27FC236}">
                  <a16:creationId xmlns:a16="http://schemas.microsoft.com/office/drawing/2014/main" id="{7DDC1A01-9610-434B-856E-63835CBFA860}"/>
                </a:ext>
              </a:extLst>
            </p:cNvPr>
            <p:cNvSpPr/>
            <p:nvPr/>
          </p:nvSpPr>
          <p:spPr>
            <a:xfrm>
              <a:off x="64008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Rectangle 364">
              <a:extLst>
                <a:ext uri="{FF2B5EF4-FFF2-40B4-BE49-F238E27FC236}">
                  <a16:creationId xmlns:a16="http://schemas.microsoft.com/office/drawing/2014/main" id="{97A2564B-3BDB-4406-B5C7-170DC81F75D2}"/>
                </a:ext>
              </a:extLst>
            </p:cNvPr>
            <p:cNvSpPr/>
            <p:nvPr/>
          </p:nvSpPr>
          <p:spPr>
            <a:xfrm>
              <a:off x="65151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Rectangle 365">
              <a:extLst>
                <a:ext uri="{FF2B5EF4-FFF2-40B4-BE49-F238E27FC236}">
                  <a16:creationId xmlns:a16="http://schemas.microsoft.com/office/drawing/2014/main" id="{515ED30A-5975-43D1-8997-BA57A5D9907C}"/>
                </a:ext>
              </a:extLst>
            </p:cNvPr>
            <p:cNvSpPr/>
            <p:nvPr/>
          </p:nvSpPr>
          <p:spPr>
            <a:xfrm>
              <a:off x="66294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Rectangle 366">
              <a:extLst>
                <a:ext uri="{FF2B5EF4-FFF2-40B4-BE49-F238E27FC236}">
                  <a16:creationId xmlns:a16="http://schemas.microsoft.com/office/drawing/2014/main" id="{8274AEA0-3FD2-44A7-9E28-1179AB6942B7}"/>
                </a:ext>
              </a:extLst>
            </p:cNvPr>
            <p:cNvSpPr/>
            <p:nvPr/>
          </p:nvSpPr>
          <p:spPr>
            <a:xfrm>
              <a:off x="6743700" y="2000250"/>
              <a:ext cx="114277" cy="110114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Rectangle 367">
              <a:extLst>
                <a:ext uri="{FF2B5EF4-FFF2-40B4-BE49-F238E27FC236}">
                  <a16:creationId xmlns:a16="http://schemas.microsoft.com/office/drawing/2014/main" id="{EDD7D3D4-98CA-4C2A-8239-68473B83483F}"/>
                </a:ext>
              </a:extLst>
            </p:cNvPr>
            <p:cNvSpPr/>
            <p:nvPr/>
          </p:nvSpPr>
          <p:spPr>
            <a:xfrm>
              <a:off x="6400800" y="1657350"/>
              <a:ext cx="457177" cy="4572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0" name="Line 10">
            <a:extLst>
              <a:ext uri="{FF2B5EF4-FFF2-40B4-BE49-F238E27FC236}">
                <a16:creationId xmlns:a16="http://schemas.microsoft.com/office/drawing/2014/main" id="{2D270591-5BCF-474C-8FA4-08EE07FB306B}"/>
              </a:ext>
            </a:extLst>
          </p:cNvPr>
          <p:cNvSpPr/>
          <p:nvPr/>
        </p:nvSpPr>
        <p:spPr>
          <a:xfrm>
            <a:off x="1257300" y="1657350"/>
            <a:ext cx="0" cy="914401"/>
          </a:xfrm>
          <a:prstGeom prst="line">
            <a:avLst/>
          </a:prstGeom>
          <a:ln w="381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1" name="Line 11">
            <a:extLst>
              <a:ext uri="{FF2B5EF4-FFF2-40B4-BE49-F238E27FC236}">
                <a16:creationId xmlns:a16="http://schemas.microsoft.com/office/drawing/2014/main" id="{67A6C5A3-F0AA-45FE-83FD-471A1AC1A565}"/>
              </a:ext>
            </a:extLst>
          </p:cNvPr>
          <p:cNvSpPr/>
          <p:nvPr/>
        </p:nvSpPr>
        <p:spPr>
          <a:xfrm>
            <a:off x="1714500" y="1657350"/>
            <a:ext cx="0" cy="914401"/>
          </a:xfrm>
          <a:prstGeom prst="line">
            <a:avLst/>
          </a:prstGeom>
          <a:ln w="381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2" name="Line 11">
            <a:extLst>
              <a:ext uri="{FF2B5EF4-FFF2-40B4-BE49-F238E27FC236}">
                <a16:creationId xmlns:a16="http://schemas.microsoft.com/office/drawing/2014/main" id="{91499C2C-B2F8-4AB7-853B-87CEF00EAADF}"/>
              </a:ext>
            </a:extLst>
          </p:cNvPr>
          <p:cNvSpPr/>
          <p:nvPr/>
        </p:nvSpPr>
        <p:spPr>
          <a:xfrm>
            <a:off x="2171700" y="1657350"/>
            <a:ext cx="0" cy="914401"/>
          </a:xfrm>
          <a:prstGeom prst="line">
            <a:avLst/>
          </a:prstGeom>
          <a:ln w="381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3" name="Line 11">
            <a:extLst>
              <a:ext uri="{FF2B5EF4-FFF2-40B4-BE49-F238E27FC236}">
                <a16:creationId xmlns:a16="http://schemas.microsoft.com/office/drawing/2014/main" id="{578EE739-FBF2-4424-AFE6-5212A1AC2D60}"/>
              </a:ext>
            </a:extLst>
          </p:cNvPr>
          <p:cNvSpPr/>
          <p:nvPr/>
        </p:nvSpPr>
        <p:spPr>
          <a:xfrm>
            <a:off x="2628900" y="1657350"/>
            <a:ext cx="0" cy="914401"/>
          </a:xfrm>
          <a:prstGeom prst="line">
            <a:avLst/>
          </a:prstGeom>
          <a:ln w="381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4" name="Line 11">
            <a:extLst>
              <a:ext uri="{FF2B5EF4-FFF2-40B4-BE49-F238E27FC236}">
                <a16:creationId xmlns:a16="http://schemas.microsoft.com/office/drawing/2014/main" id="{BC599BFB-0285-4418-B60E-5DE81573FEFF}"/>
              </a:ext>
            </a:extLst>
          </p:cNvPr>
          <p:cNvSpPr/>
          <p:nvPr/>
        </p:nvSpPr>
        <p:spPr>
          <a:xfrm>
            <a:off x="3086100" y="1657350"/>
            <a:ext cx="0" cy="914401"/>
          </a:xfrm>
          <a:prstGeom prst="line">
            <a:avLst/>
          </a:prstGeom>
          <a:ln w="3810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178E3E-7D96-1249-8B9F-DD497D8C911C}"/>
              </a:ext>
            </a:extLst>
          </p:cNvPr>
          <p:cNvGrpSpPr/>
          <p:nvPr/>
        </p:nvGrpSpPr>
        <p:grpSpPr>
          <a:xfrm>
            <a:off x="7200900" y="1657350"/>
            <a:ext cx="914377" cy="914400"/>
            <a:chOff x="6400800" y="3943350"/>
            <a:chExt cx="914377" cy="914400"/>
          </a:xfrm>
        </p:grpSpPr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096B7C2B-007B-4F1B-92BB-02DA791C3019}"/>
                </a:ext>
              </a:extLst>
            </p:cNvPr>
            <p:cNvGrpSpPr/>
            <p:nvPr/>
          </p:nvGrpSpPr>
          <p:grpSpPr>
            <a:xfrm>
              <a:off x="6400800" y="3943350"/>
              <a:ext cx="457177" cy="457200"/>
              <a:chOff x="6400800" y="1657350"/>
              <a:chExt cx="457177" cy="457200"/>
            </a:xfrm>
          </p:grpSpPr>
          <p:sp>
            <p:nvSpPr>
              <p:cNvPr id="202" name="Rectangle 201">
                <a:extLst>
                  <a:ext uri="{FF2B5EF4-FFF2-40B4-BE49-F238E27FC236}">
                    <a16:creationId xmlns:a16="http://schemas.microsoft.com/office/drawing/2014/main" id="{A9979AB2-06EC-4E2A-ABFB-6AC2864904E8}"/>
                  </a:ext>
                </a:extLst>
              </p:cNvPr>
              <p:cNvSpPr/>
              <p:nvPr/>
            </p:nvSpPr>
            <p:spPr>
              <a:xfrm>
                <a:off x="6400800" y="1657350"/>
                <a:ext cx="114277" cy="110114"/>
              </a:xfrm>
              <a:prstGeom prst="rect">
                <a:avLst/>
              </a:prstGeom>
              <a:solidFill>
                <a:srgbClr val="92D05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Rectangle 202">
                <a:extLst>
                  <a:ext uri="{FF2B5EF4-FFF2-40B4-BE49-F238E27FC236}">
                    <a16:creationId xmlns:a16="http://schemas.microsoft.com/office/drawing/2014/main" id="{75E01A95-ABF0-4F88-9698-D6A80DCE5175}"/>
                  </a:ext>
                </a:extLst>
              </p:cNvPr>
              <p:cNvSpPr/>
              <p:nvPr/>
            </p:nvSpPr>
            <p:spPr>
              <a:xfrm>
                <a:off x="6515100" y="1657350"/>
                <a:ext cx="114277" cy="110114"/>
              </a:xfrm>
              <a:prstGeom prst="rect">
                <a:avLst/>
              </a:prstGeom>
              <a:solidFill>
                <a:srgbClr val="92D05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4" name="Rectangle 203">
                <a:extLst>
                  <a:ext uri="{FF2B5EF4-FFF2-40B4-BE49-F238E27FC236}">
                    <a16:creationId xmlns:a16="http://schemas.microsoft.com/office/drawing/2014/main" id="{EBA0DF27-C98B-4C54-9059-7A3DDAA55963}"/>
                  </a:ext>
                </a:extLst>
              </p:cNvPr>
              <p:cNvSpPr/>
              <p:nvPr/>
            </p:nvSpPr>
            <p:spPr>
              <a:xfrm>
                <a:off x="66294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Rectangle 204">
                <a:extLst>
                  <a:ext uri="{FF2B5EF4-FFF2-40B4-BE49-F238E27FC236}">
                    <a16:creationId xmlns:a16="http://schemas.microsoft.com/office/drawing/2014/main" id="{DC365613-B108-47A0-91D4-B1771D1E3887}"/>
                  </a:ext>
                </a:extLst>
              </p:cNvPr>
              <p:cNvSpPr/>
              <p:nvPr/>
            </p:nvSpPr>
            <p:spPr>
              <a:xfrm>
                <a:off x="67437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Rectangle 205">
                <a:extLst>
                  <a:ext uri="{FF2B5EF4-FFF2-40B4-BE49-F238E27FC236}">
                    <a16:creationId xmlns:a16="http://schemas.microsoft.com/office/drawing/2014/main" id="{43C9DF40-F963-47AC-97DA-37B3249A5E4D}"/>
                  </a:ext>
                </a:extLst>
              </p:cNvPr>
              <p:cNvSpPr/>
              <p:nvPr/>
            </p:nvSpPr>
            <p:spPr>
              <a:xfrm>
                <a:off x="6400800" y="1771650"/>
                <a:ext cx="114277" cy="110114"/>
              </a:xfrm>
              <a:prstGeom prst="rect">
                <a:avLst/>
              </a:prstGeom>
              <a:solidFill>
                <a:srgbClr val="92D05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7" name="Rectangle 206">
                <a:extLst>
                  <a:ext uri="{FF2B5EF4-FFF2-40B4-BE49-F238E27FC236}">
                    <a16:creationId xmlns:a16="http://schemas.microsoft.com/office/drawing/2014/main" id="{FA22C940-B178-44E0-A3B0-499C1AE91B3C}"/>
                  </a:ext>
                </a:extLst>
              </p:cNvPr>
              <p:cNvSpPr/>
              <p:nvPr/>
            </p:nvSpPr>
            <p:spPr>
              <a:xfrm>
                <a:off x="65151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Rectangle 207">
                <a:extLst>
                  <a:ext uri="{FF2B5EF4-FFF2-40B4-BE49-F238E27FC236}">
                    <a16:creationId xmlns:a16="http://schemas.microsoft.com/office/drawing/2014/main" id="{40F64443-09CA-476E-B0E4-C0400FCCB2F2}"/>
                  </a:ext>
                </a:extLst>
              </p:cNvPr>
              <p:cNvSpPr/>
              <p:nvPr/>
            </p:nvSpPr>
            <p:spPr>
              <a:xfrm>
                <a:off x="66294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37BF8629-6E1E-4718-BF57-D2F0855362F4}"/>
                  </a:ext>
                </a:extLst>
              </p:cNvPr>
              <p:cNvSpPr/>
              <p:nvPr/>
            </p:nvSpPr>
            <p:spPr>
              <a:xfrm>
                <a:off x="67437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Rectangle 209">
                <a:extLst>
                  <a:ext uri="{FF2B5EF4-FFF2-40B4-BE49-F238E27FC236}">
                    <a16:creationId xmlns:a16="http://schemas.microsoft.com/office/drawing/2014/main" id="{E901726D-6E5C-4652-A5CE-9282DFB10EC7}"/>
                  </a:ext>
                </a:extLst>
              </p:cNvPr>
              <p:cNvSpPr/>
              <p:nvPr/>
            </p:nvSpPr>
            <p:spPr>
              <a:xfrm>
                <a:off x="64008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Rectangle 210">
                <a:extLst>
                  <a:ext uri="{FF2B5EF4-FFF2-40B4-BE49-F238E27FC236}">
                    <a16:creationId xmlns:a16="http://schemas.microsoft.com/office/drawing/2014/main" id="{1282B5D7-8F37-4705-9DB5-BB4EB831A507}"/>
                  </a:ext>
                </a:extLst>
              </p:cNvPr>
              <p:cNvSpPr/>
              <p:nvPr/>
            </p:nvSpPr>
            <p:spPr>
              <a:xfrm>
                <a:off x="65151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id="{DE65E3DC-3C23-4FEA-B702-BFA19C763A52}"/>
                  </a:ext>
                </a:extLst>
              </p:cNvPr>
              <p:cNvSpPr/>
              <p:nvPr/>
            </p:nvSpPr>
            <p:spPr>
              <a:xfrm>
                <a:off x="66294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Rectangle 212">
                <a:extLst>
                  <a:ext uri="{FF2B5EF4-FFF2-40B4-BE49-F238E27FC236}">
                    <a16:creationId xmlns:a16="http://schemas.microsoft.com/office/drawing/2014/main" id="{D309D1D0-5A29-4E88-BD76-3D6CC946D02A}"/>
                  </a:ext>
                </a:extLst>
              </p:cNvPr>
              <p:cNvSpPr/>
              <p:nvPr/>
            </p:nvSpPr>
            <p:spPr>
              <a:xfrm>
                <a:off x="67437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Rectangle 213">
                <a:extLst>
                  <a:ext uri="{FF2B5EF4-FFF2-40B4-BE49-F238E27FC236}">
                    <a16:creationId xmlns:a16="http://schemas.microsoft.com/office/drawing/2014/main" id="{86B67390-9D68-4A81-A4C6-0A732EEFA110}"/>
                  </a:ext>
                </a:extLst>
              </p:cNvPr>
              <p:cNvSpPr/>
              <p:nvPr/>
            </p:nvSpPr>
            <p:spPr>
              <a:xfrm>
                <a:off x="64008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Rectangle 214">
                <a:extLst>
                  <a:ext uri="{FF2B5EF4-FFF2-40B4-BE49-F238E27FC236}">
                    <a16:creationId xmlns:a16="http://schemas.microsoft.com/office/drawing/2014/main" id="{06AC76CA-B10D-4091-B0BF-61D510093D44}"/>
                  </a:ext>
                </a:extLst>
              </p:cNvPr>
              <p:cNvSpPr/>
              <p:nvPr/>
            </p:nvSpPr>
            <p:spPr>
              <a:xfrm>
                <a:off x="65151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:a16="http://schemas.microsoft.com/office/drawing/2014/main" id="{FCA9A1C4-7C7B-40F2-9F13-E9806105BF3F}"/>
                  </a:ext>
                </a:extLst>
              </p:cNvPr>
              <p:cNvSpPr/>
              <p:nvPr/>
            </p:nvSpPr>
            <p:spPr>
              <a:xfrm>
                <a:off x="66294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:a16="http://schemas.microsoft.com/office/drawing/2014/main" id="{F2451489-F87A-4580-A917-D44172373710}"/>
                  </a:ext>
                </a:extLst>
              </p:cNvPr>
              <p:cNvSpPr/>
              <p:nvPr/>
            </p:nvSpPr>
            <p:spPr>
              <a:xfrm>
                <a:off x="67437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Rectangle 217">
                <a:extLst>
                  <a:ext uri="{FF2B5EF4-FFF2-40B4-BE49-F238E27FC236}">
                    <a16:creationId xmlns:a16="http://schemas.microsoft.com/office/drawing/2014/main" id="{375381F9-52A7-4278-8324-F287457342B4}"/>
                  </a:ext>
                </a:extLst>
              </p:cNvPr>
              <p:cNvSpPr/>
              <p:nvPr/>
            </p:nvSpPr>
            <p:spPr>
              <a:xfrm>
                <a:off x="6400800" y="1657350"/>
                <a:ext cx="457177" cy="4572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9" name="Group 218">
              <a:extLst>
                <a:ext uri="{FF2B5EF4-FFF2-40B4-BE49-F238E27FC236}">
                  <a16:creationId xmlns:a16="http://schemas.microsoft.com/office/drawing/2014/main" id="{8F072ABD-980C-4EC0-BE5B-B385D8AA9A46}"/>
                </a:ext>
              </a:extLst>
            </p:cNvPr>
            <p:cNvGrpSpPr/>
            <p:nvPr/>
          </p:nvGrpSpPr>
          <p:grpSpPr>
            <a:xfrm>
              <a:off x="6858000" y="3943350"/>
              <a:ext cx="457177" cy="457200"/>
              <a:chOff x="6400800" y="1657350"/>
              <a:chExt cx="457177" cy="457200"/>
            </a:xfrm>
          </p:grpSpPr>
          <p:sp>
            <p:nvSpPr>
              <p:cNvPr id="220" name="Rectangle 219">
                <a:extLst>
                  <a:ext uri="{FF2B5EF4-FFF2-40B4-BE49-F238E27FC236}">
                    <a16:creationId xmlns:a16="http://schemas.microsoft.com/office/drawing/2014/main" id="{91C7F72B-2D86-40F2-8655-2C2084051070}"/>
                  </a:ext>
                </a:extLst>
              </p:cNvPr>
              <p:cNvSpPr/>
              <p:nvPr/>
            </p:nvSpPr>
            <p:spPr>
              <a:xfrm>
                <a:off x="64008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Rectangle 220">
                <a:extLst>
                  <a:ext uri="{FF2B5EF4-FFF2-40B4-BE49-F238E27FC236}">
                    <a16:creationId xmlns:a16="http://schemas.microsoft.com/office/drawing/2014/main" id="{04C3817C-210B-453A-8586-41133E480D89}"/>
                  </a:ext>
                </a:extLst>
              </p:cNvPr>
              <p:cNvSpPr/>
              <p:nvPr/>
            </p:nvSpPr>
            <p:spPr>
              <a:xfrm>
                <a:off x="65151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Rectangle 221">
                <a:extLst>
                  <a:ext uri="{FF2B5EF4-FFF2-40B4-BE49-F238E27FC236}">
                    <a16:creationId xmlns:a16="http://schemas.microsoft.com/office/drawing/2014/main" id="{33F8DA62-EB2A-4E39-8618-CB0FAE60C97F}"/>
                  </a:ext>
                </a:extLst>
              </p:cNvPr>
              <p:cNvSpPr/>
              <p:nvPr/>
            </p:nvSpPr>
            <p:spPr>
              <a:xfrm>
                <a:off x="66294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Rectangle 222">
                <a:extLst>
                  <a:ext uri="{FF2B5EF4-FFF2-40B4-BE49-F238E27FC236}">
                    <a16:creationId xmlns:a16="http://schemas.microsoft.com/office/drawing/2014/main" id="{31BB1833-1DD1-4F64-B9FF-702C00608DBA}"/>
                  </a:ext>
                </a:extLst>
              </p:cNvPr>
              <p:cNvSpPr/>
              <p:nvPr/>
            </p:nvSpPr>
            <p:spPr>
              <a:xfrm>
                <a:off x="67437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Rectangle 223">
                <a:extLst>
                  <a:ext uri="{FF2B5EF4-FFF2-40B4-BE49-F238E27FC236}">
                    <a16:creationId xmlns:a16="http://schemas.microsoft.com/office/drawing/2014/main" id="{3FB26D2C-6882-43F2-A632-1F19CAEEDA3E}"/>
                  </a:ext>
                </a:extLst>
              </p:cNvPr>
              <p:cNvSpPr/>
              <p:nvPr/>
            </p:nvSpPr>
            <p:spPr>
              <a:xfrm>
                <a:off x="64008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Rectangle 224">
                <a:extLst>
                  <a:ext uri="{FF2B5EF4-FFF2-40B4-BE49-F238E27FC236}">
                    <a16:creationId xmlns:a16="http://schemas.microsoft.com/office/drawing/2014/main" id="{268D62D0-AE34-4DD3-A36A-2717425F9003}"/>
                  </a:ext>
                </a:extLst>
              </p:cNvPr>
              <p:cNvSpPr/>
              <p:nvPr/>
            </p:nvSpPr>
            <p:spPr>
              <a:xfrm>
                <a:off x="65151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Rectangle 225">
                <a:extLst>
                  <a:ext uri="{FF2B5EF4-FFF2-40B4-BE49-F238E27FC236}">
                    <a16:creationId xmlns:a16="http://schemas.microsoft.com/office/drawing/2014/main" id="{F7CE59E8-67E0-4D91-827F-5FA9A52A685B}"/>
                  </a:ext>
                </a:extLst>
              </p:cNvPr>
              <p:cNvSpPr/>
              <p:nvPr/>
            </p:nvSpPr>
            <p:spPr>
              <a:xfrm>
                <a:off x="66294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Rectangle 226">
                <a:extLst>
                  <a:ext uri="{FF2B5EF4-FFF2-40B4-BE49-F238E27FC236}">
                    <a16:creationId xmlns:a16="http://schemas.microsoft.com/office/drawing/2014/main" id="{9FB21A4E-924F-4CE0-83CE-B88BF4D5A83F}"/>
                  </a:ext>
                </a:extLst>
              </p:cNvPr>
              <p:cNvSpPr/>
              <p:nvPr/>
            </p:nvSpPr>
            <p:spPr>
              <a:xfrm>
                <a:off x="67437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Rectangle 227">
                <a:extLst>
                  <a:ext uri="{FF2B5EF4-FFF2-40B4-BE49-F238E27FC236}">
                    <a16:creationId xmlns:a16="http://schemas.microsoft.com/office/drawing/2014/main" id="{9478F3AE-10A3-4811-A63E-92DC0E4EBD95}"/>
                  </a:ext>
                </a:extLst>
              </p:cNvPr>
              <p:cNvSpPr/>
              <p:nvPr/>
            </p:nvSpPr>
            <p:spPr>
              <a:xfrm>
                <a:off x="64008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Rectangle 228">
                <a:extLst>
                  <a:ext uri="{FF2B5EF4-FFF2-40B4-BE49-F238E27FC236}">
                    <a16:creationId xmlns:a16="http://schemas.microsoft.com/office/drawing/2014/main" id="{4277CA8F-0C9D-4788-BAAB-09ACE768A1C0}"/>
                  </a:ext>
                </a:extLst>
              </p:cNvPr>
              <p:cNvSpPr/>
              <p:nvPr/>
            </p:nvSpPr>
            <p:spPr>
              <a:xfrm>
                <a:off x="65151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Rectangle 229">
                <a:extLst>
                  <a:ext uri="{FF2B5EF4-FFF2-40B4-BE49-F238E27FC236}">
                    <a16:creationId xmlns:a16="http://schemas.microsoft.com/office/drawing/2014/main" id="{8A853ABB-0ADD-4CAC-BB51-A1B83E8E7A1D}"/>
                  </a:ext>
                </a:extLst>
              </p:cNvPr>
              <p:cNvSpPr/>
              <p:nvPr/>
            </p:nvSpPr>
            <p:spPr>
              <a:xfrm>
                <a:off x="66294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:a16="http://schemas.microsoft.com/office/drawing/2014/main" id="{80C06220-99A6-48D4-8E5B-8C4A3BB4DC94}"/>
                  </a:ext>
                </a:extLst>
              </p:cNvPr>
              <p:cNvSpPr/>
              <p:nvPr/>
            </p:nvSpPr>
            <p:spPr>
              <a:xfrm>
                <a:off x="67437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Rectangle 231">
                <a:extLst>
                  <a:ext uri="{FF2B5EF4-FFF2-40B4-BE49-F238E27FC236}">
                    <a16:creationId xmlns:a16="http://schemas.microsoft.com/office/drawing/2014/main" id="{54FC6CA6-AEF1-4BFC-B038-8C9D62237154}"/>
                  </a:ext>
                </a:extLst>
              </p:cNvPr>
              <p:cNvSpPr/>
              <p:nvPr/>
            </p:nvSpPr>
            <p:spPr>
              <a:xfrm>
                <a:off x="64008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Rectangle 232">
                <a:extLst>
                  <a:ext uri="{FF2B5EF4-FFF2-40B4-BE49-F238E27FC236}">
                    <a16:creationId xmlns:a16="http://schemas.microsoft.com/office/drawing/2014/main" id="{90BE9B1F-1C30-4A00-9AE4-E0728245AA99}"/>
                  </a:ext>
                </a:extLst>
              </p:cNvPr>
              <p:cNvSpPr/>
              <p:nvPr/>
            </p:nvSpPr>
            <p:spPr>
              <a:xfrm>
                <a:off x="65151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Rectangle 233">
                <a:extLst>
                  <a:ext uri="{FF2B5EF4-FFF2-40B4-BE49-F238E27FC236}">
                    <a16:creationId xmlns:a16="http://schemas.microsoft.com/office/drawing/2014/main" id="{356FF4F8-6633-49A9-8186-8CFCF4742A0B}"/>
                  </a:ext>
                </a:extLst>
              </p:cNvPr>
              <p:cNvSpPr/>
              <p:nvPr/>
            </p:nvSpPr>
            <p:spPr>
              <a:xfrm>
                <a:off x="66294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Rectangle 234">
                <a:extLst>
                  <a:ext uri="{FF2B5EF4-FFF2-40B4-BE49-F238E27FC236}">
                    <a16:creationId xmlns:a16="http://schemas.microsoft.com/office/drawing/2014/main" id="{CCFB7311-498F-4AEA-90D3-A15FBB55A806}"/>
                  </a:ext>
                </a:extLst>
              </p:cNvPr>
              <p:cNvSpPr/>
              <p:nvPr/>
            </p:nvSpPr>
            <p:spPr>
              <a:xfrm>
                <a:off x="67437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E3A34588-3DB2-4ECE-AB21-DA813A83D518}"/>
                  </a:ext>
                </a:extLst>
              </p:cNvPr>
              <p:cNvSpPr/>
              <p:nvPr/>
            </p:nvSpPr>
            <p:spPr>
              <a:xfrm>
                <a:off x="6400800" y="1657350"/>
                <a:ext cx="457177" cy="4572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7" name="Group 236">
              <a:extLst>
                <a:ext uri="{FF2B5EF4-FFF2-40B4-BE49-F238E27FC236}">
                  <a16:creationId xmlns:a16="http://schemas.microsoft.com/office/drawing/2014/main" id="{500946D7-74AE-4E66-A695-641C6679B5CA}"/>
                </a:ext>
              </a:extLst>
            </p:cNvPr>
            <p:cNvGrpSpPr/>
            <p:nvPr/>
          </p:nvGrpSpPr>
          <p:grpSpPr>
            <a:xfrm>
              <a:off x="6858000" y="4400550"/>
              <a:ext cx="457177" cy="457200"/>
              <a:chOff x="6400800" y="1657350"/>
              <a:chExt cx="457177" cy="457200"/>
            </a:xfrm>
          </p:grpSpPr>
          <p:sp>
            <p:nvSpPr>
              <p:cNvPr id="238" name="Rectangle 237">
                <a:extLst>
                  <a:ext uri="{FF2B5EF4-FFF2-40B4-BE49-F238E27FC236}">
                    <a16:creationId xmlns:a16="http://schemas.microsoft.com/office/drawing/2014/main" id="{8D5AA58E-6665-4401-B018-B25AF394C81B}"/>
                  </a:ext>
                </a:extLst>
              </p:cNvPr>
              <p:cNvSpPr/>
              <p:nvPr/>
            </p:nvSpPr>
            <p:spPr>
              <a:xfrm>
                <a:off x="64008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Rectangle 238">
                <a:extLst>
                  <a:ext uri="{FF2B5EF4-FFF2-40B4-BE49-F238E27FC236}">
                    <a16:creationId xmlns:a16="http://schemas.microsoft.com/office/drawing/2014/main" id="{49BCCE3D-458E-445E-8308-7717C3BADB51}"/>
                  </a:ext>
                </a:extLst>
              </p:cNvPr>
              <p:cNvSpPr/>
              <p:nvPr/>
            </p:nvSpPr>
            <p:spPr>
              <a:xfrm>
                <a:off x="65151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Rectangle 239">
                <a:extLst>
                  <a:ext uri="{FF2B5EF4-FFF2-40B4-BE49-F238E27FC236}">
                    <a16:creationId xmlns:a16="http://schemas.microsoft.com/office/drawing/2014/main" id="{D465AFE0-34E4-4FB4-9151-0745427270B3}"/>
                  </a:ext>
                </a:extLst>
              </p:cNvPr>
              <p:cNvSpPr/>
              <p:nvPr/>
            </p:nvSpPr>
            <p:spPr>
              <a:xfrm>
                <a:off x="66294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Rectangle 240">
                <a:extLst>
                  <a:ext uri="{FF2B5EF4-FFF2-40B4-BE49-F238E27FC236}">
                    <a16:creationId xmlns:a16="http://schemas.microsoft.com/office/drawing/2014/main" id="{7B67D268-BF59-4FA0-B3E9-66F00F507D7B}"/>
                  </a:ext>
                </a:extLst>
              </p:cNvPr>
              <p:cNvSpPr/>
              <p:nvPr/>
            </p:nvSpPr>
            <p:spPr>
              <a:xfrm>
                <a:off x="67437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Rectangle 241">
                <a:extLst>
                  <a:ext uri="{FF2B5EF4-FFF2-40B4-BE49-F238E27FC236}">
                    <a16:creationId xmlns:a16="http://schemas.microsoft.com/office/drawing/2014/main" id="{A8207FE7-4D94-42C7-BFA0-FCAD2DB3750E}"/>
                  </a:ext>
                </a:extLst>
              </p:cNvPr>
              <p:cNvSpPr/>
              <p:nvPr/>
            </p:nvSpPr>
            <p:spPr>
              <a:xfrm>
                <a:off x="64008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9" name="Rectangle 368">
                <a:extLst>
                  <a:ext uri="{FF2B5EF4-FFF2-40B4-BE49-F238E27FC236}">
                    <a16:creationId xmlns:a16="http://schemas.microsoft.com/office/drawing/2014/main" id="{9412DD09-9475-45DD-BC58-5124F43F92B4}"/>
                  </a:ext>
                </a:extLst>
              </p:cNvPr>
              <p:cNvSpPr/>
              <p:nvPr/>
            </p:nvSpPr>
            <p:spPr>
              <a:xfrm>
                <a:off x="65151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5" name="Rectangle 374">
                <a:extLst>
                  <a:ext uri="{FF2B5EF4-FFF2-40B4-BE49-F238E27FC236}">
                    <a16:creationId xmlns:a16="http://schemas.microsoft.com/office/drawing/2014/main" id="{DFB0E1D5-7B9B-48A5-AE70-893F8DD74170}"/>
                  </a:ext>
                </a:extLst>
              </p:cNvPr>
              <p:cNvSpPr/>
              <p:nvPr/>
            </p:nvSpPr>
            <p:spPr>
              <a:xfrm>
                <a:off x="66294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6" name="Rectangle 375">
                <a:extLst>
                  <a:ext uri="{FF2B5EF4-FFF2-40B4-BE49-F238E27FC236}">
                    <a16:creationId xmlns:a16="http://schemas.microsoft.com/office/drawing/2014/main" id="{A40F1F43-5024-4D4B-808F-EFAE172F57E4}"/>
                  </a:ext>
                </a:extLst>
              </p:cNvPr>
              <p:cNvSpPr/>
              <p:nvPr/>
            </p:nvSpPr>
            <p:spPr>
              <a:xfrm>
                <a:off x="67437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7" name="Rectangle 376">
                <a:extLst>
                  <a:ext uri="{FF2B5EF4-FFF2-40B4-BE49-F238E27FC236}">
                    <a16:creationId xmlns:a16="http://schemas.microsoft.com/office/drawing/2014/main" id="{77334603-54BA-4F54-B881-7914B8B9EF10}"/>
                  </a:ext>
                </a:extLst>
              </p:cNvPr>
              <p:cNvSpPr/>
              <p:nvPr/>
            </p:nvSpPr>
            <p:spPr>
              <a:xfrm>
                <a:off x="64008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8" name="Rectangle 377">
                <a:extLst>
                  <a:ext uri="{FF2B5EF4-FFF2-40B4-BE49-F238E27FC236}">
                    <a16:creationId xmlns:a16="http://schemas.microsoft.com/office/drawing/2014/main" id="{7993CDF8-551C-4618-A64D-7D3C5A6DEF47}"/>
                  </a:ext>
                </a:extLst>
              </p:cNvPr>
              <p:cNvSpPr/>
              <p:nvPr/>
            </p:nvSpPr>
            <p:spPr>
              <a:xfrm>
                <a:off x="65151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9" name="Rectangle 378">
                <a:extLst>
                  <a:ext uri="{FF2B5EF4-FFF2-40B4-BE49-F238E27FC236}">
                    <a16:creationId xmlns:a16="http://schemas.microsoft.com/office/drawing/2014/main" id="{3DA41F92-49C7-4E73-BCA5-66C13B499BCC}"/>
                  </a:ext>
                </a:extLst>
              </p:cNvPr>
              <p:cNvSpPr/>
              <p:nvPr/>
            </p:nvSpPr>
            <p:spPr>
              <a:xfrm>
                <a:off x="66294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0" name="Rectangle 379">
                <a:extLst>
                  <a:ext uri="{FF2B5EF4-FFF2-40B4-BE49-F238E27FC236}">
                    <a16:creationId xmlns:a16="http://schemas.microsoft.com/office/drawing/2014/main" id="{5A757B23-6CEA-4269-8F0D-16B4CD6F23CC}"/>
                  </a:ext>
                </a:extLst>
              </p:cNvPr>
              <p:cNvSpPr/>
              <p:nvPr/>
            </p:nvSpPr>
            <p:spPr>
              <a:xfrm>
                <a:off x="67437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1" name="Rectangle 380">
                <a:extLst>
                  <a:ext uri="{FF2B5EF4-FFF2-40B4-BE49-F238E27FC236}">
                    <a16:creationId xmlns:a16="http://schemas.microsoft.com/office/drawing/2014/main" id="{C78A8F46-FB48-4A8B-B175-071F2391F05B}"/>
                  </a:ext>
                </a:extLst>
              </p:cNvPr>
              <p:cNvSpPr/>
              <p:nvPr/>
            </p:nvSpPr>
            <p:spPr>
              <a:xfrm>
                <a:off x="64008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2" name="Rectangle 381">
                <a:extLst>
                  <a:ext uri="{FF2B5EF4-FFF2-40B4-BE49-F238E27FC236}">
                    <a16:creationId xmlns:a16="http://schemas.microsoft.com/office/drawing/2014/main" id="{A3BEBBD4-DFAD-495C-9475-47235EB3B981}"/>
                  </a:ext>
                </a:extLst>
              </p:cNvPr>
              <p:cNvSpPr/>
              <p:nvPr/>
            </p:nvSpPr>
            <p:spPr>
              <a:xfrm>
                <a:off x="65151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3" name="Rectangle 382">
                <a:extLst>
                  <a:ext uri="{FF2B5EF4-FFF2-40B4-BE49-F238E27FC236}">
                    <a16:creationId xmlns:a16="http://schemas.microsoft.com/office/drawing/2014/main" id="{0C6EDC2F-CEED-43B0-AC13-E13D91FD2503}"/>
                  </a:ext>
                </a:extLst>
              </p:cNvPr>
              <p:cNvSpPr/>
              <p:nvPr/>
            </p:nvSpPr>
            <p:spPr>
              <a:xfrm>
                <a:off x="66294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4" name="Rectangle 383">
                <a:extLst>
                  <a:ext uri="{FF2B5EF4-FFF2-40B4-BE49-F238E27FC236}">
                    <a16:creationId xmlns:a16="http://schemas.microsoft.com/office/drawing/2014/main" id="{0C88EFAE-5354-4DAE-BA5B-42958CB83B31}"/>
                  </a:ext>
                </a:extLst>
              </p:cNvPr>
              <p:cNvSpPr/>
              <p:nvPr/>
            </p:nvSpPr>
            <p:spPr>
              <a:xfrm>
                <a:off x="67437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5" name="Rectangle 384">
                <a:extLst>
                  <a:ext uri="{FF2B5EF4-FFF2-40B4-BE49-F238E27FC236}">
                    <a16:creationId xmlns:a16="http://schemas.microsoft.com/office/drawing/2014/main" id="{0E8DF1DB-B357-492A-9757-306B25871897}"/>
                  </a:ext>
                </a:extLst>
              </p:cNvPr>
              <p:cNvSpPr/>
              <p:nvPr/>
            </p:nvSpPr>
            <p:spPr>
              <a:xfrm>
                <a:off x="6400800" y="1657350"/>
                <a:ext cx="457177" cy="4572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6" name="Group 385">
              <a:extLst>
                <a:ext uri="{FF2B5EF4-FFF2-40B4-BE49-F238E27FC236}">
                  <a16:creationId xmlns:a16="http://schemas.microsoft.com/office/drawing/2014/main" id="{3EDAFAF3-7C21-418D-AB6E-7B6470CFAC58}"/>
                </a:ext>
              </a:extLst>
            </p:cNvPr>
            <p:cNvGrpSpPr/>
            <p:nvPr/>
          </p:nvGrpSpPr>
          <p:grpSpPr>
            <a:xfrm>
              <a:off x="6400800" y="4400550"/>
              <a:ext cx="457177" cy="457200"/>
              <a:chOff x="6400800" y="1657350"/>
              <a:chExt cx="457177" cy="457200"/>
            </a:xfrm>
          </p:grpSpPr>
          <p:sp>
            <p:nvSpPr>
              <p:cNvPr id="387" name="Rectangle 386">
                <a:extLst>
                  <a:ext uri="{FF2B5EF4-FFF2-40B4-BE49-F238E27FC236}">
                    <a16:creationId xmlns:a16="http://schemas.microsoft.com/office/drawing/2014/main" id="{74A05808-A59B-4DCC-9B75-AE4E1C777B94}"/>
                  </a:ext>
                </a:extLst>
              </p:cNvPr>
              <p:cNvSpPr/>
              <p:nvPr/>
            </p:nvSpPr>
            <p:spPr>
              <a:xfrm>
                <a:off x="64008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8" name="Rectangle 387">
                <a:extLst>
                  <a:ext uri="{FF2B5EF4-FFF2-40B4-BE49-F238E27FC236}">
                    <a16:creationId xmlns:a16="http://schemas.microsoft.com/office/drawing/2014/main" id="{B97DC74B-E27C-4A01-AF5A-0D5D2BCAA9E3}"/>
                  </a:ext>
                </a:extLst>
              </p:cNvPr>
              <p:cNvSpPr/>
              <p:nvPr/>
            </p:nvSpPr>
            <p:spPr>
              <a:xfrm>
                <a:off x="65151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9" name="Rectangle 388">
                <a:extLst>
                  <a:ext uri="{FF2B5EF4-FFF2-40B4-BE49-F238E27FC236}">
                    <a16:creationId xmlns:a16="http://schemas.microsoft.com/office/drawing/2014/main" id="{FBD43C7A-6036-4669-B8A6-22527E5C54AA}"/>
                  </a:ext>
                </a:extLst>
              </p:cNvPr>
              <p:cNvSpPr/>
              <p:nvPr/>
            </p:nvSpPr>
            <p:spPr>
              <a:xfrm>
                <a:off x="66294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0" name="Rectangle 389">
                <a:extLst>
                  <a:ext uri="{FF2B5EF4-FFF2-40B4-BE49-F238E27FC236}">
                    <a16:creationId xmlns:a16="http://schemas.microsoft.com/office/drawing/2014/main" id="{B3169F92-C53B-497A-86E9-83B5DC971A25}"/>
                  </a:ext>
                </a:extLst>
              </p:cNvPr>
              <p:cNvSpPr/>
              <p:nvPr/>
            </p:nvSpPr>
            <p:spPr>
              <a:xfrm>
                <a:off x="6743700" y="16573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1" name="Rectangle 390">
                <a:extLst>
                  <a:ext uri="{FF2B5EF4-FFF2-40B4-BE49-F238E27FC236}">
                    <a16:creationId xmlns:a16="http://schemas.microsoft.com/office/drawing/2014/main" id="{D4D731C2-4450-447F-9F3B-40C1A0F63C68}"/>
                  </a:ext>
                </a:extLst>
              </p:cNvPr>
              <p:cNvSpPr/>
              <p:nvPr/>
            </p:nvSpPr>
            <p:spPr>
              <a:xfrm>
                <a:off x="64008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2" name="Rectangle 391">
                <a:extLst>
                  <a:ext uri="{FF2B5EF4-FFF2-40B4-BE49-F238E27FC236}">
                    <a16:creationId xmlns:a16="http://schemas.microsoft.com/office/drawing/2014/main" id="{8D1CA241-39AB-4A0E-900B-4F2F8CF580D7}"/>
                  </a:ext>
                </a:extLst>
              </p:cNvPr>
              <p:cNvSpPr/>
              <p:nvPr/>
            </p:nvSpPr>
            <p:spPr>
              <a:xfrm>
                <a:off x="65151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3" name="Rectangle 392">
                <a:extLst>
                  <a:ext uri="{FF2B5EF4-FFF2-40B4-BE49-F238E27FC236}">
                    <a16:creationId xmlns:a16="http://schemas.microsoft.com/office/drawing/2014/main" id="{A4FA104B-2E11-435E-ACBD-2B7D5BCD02A2}"/>
                  </a:ext>
                </a:extLst>
              </p:cNvPr>
              <p:cNvSpPr/>
              <p:nvPr/>
            </p:nvSpPr>
            <p:spPr>
              <a:xfrm>
                <a:off x="66294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4" name="Rectangle 393">
                <a:extLst>
                  <a:ext uri="{FF2B5EF4-FFF2-40B4-BE49-F238E27FC236}">
                    <a16:creationId xmlns:a16="http://schemas.microsoft.com/office/drawing/2014/main" id="{6859A5D6-85D8-4373-B275-43F29DC3EA85}"/>
                  </a:ext>
                </a:extLst>
              </p:cNvPr>
              <p:cNvSpPr/>
              <p:nvPr/>
            </p:nvSpPr>
            <p:spPr>
              <a:xfrm>
                <a:off x="6743700" y="17716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5" name="Rectangle 394">
                <a:extLst>
                  <a:ext uri="{FF2B5EF4-FFF2-40B4-BE49-F238E27FC236}">
                    <a16:creationId xmlns:a16="http://schemas.microsoft.com/office/drawing/2014/main" id="{1013E2DF-0ACE-4ED3-871B-79BCC2B9749F}"/>
                  </a:ext>
                </a:extLst>
              </p:cNvPr>
              <p:cNvSpPr/>
              <p:nvPr/>
            </p:nvSpPr>
            <p:spPr>
              <a:xfrm>
                <a:off x="64008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6" name="Rectangle 395">
                <a:extLst>
                  <a:ext uri="{FF2B5EF4-FFF2-40B4-BE49-F238E27FC236}">
                    <a16:creationId xmlns:a16="http://schemas.microsoft.com/office/drawing/2014/main" id="{4D788ABB-E301-4D1E-A4FB-DB2CDBF4EE41}"/>
                  </a:ext>
                </a:extLst>
              </p:cNvPr>
              <p:cNvSpPr/>
              <p:nvPr/>
            </p:nvSpPr>
            <p:spPr>
              <a:xfrm>
                <a:off x="65151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7" name="Rectangle 396">
                <a:extLst>
                  <a:ext uri="{FF2B5EF4-FFF2-40B4-BE49-F238E27FC236}">
                    <a16:creationId xmlns:a16="http://schemas.microsoft.com/office/drawing/2014/main" id="{06D52663-A866-4F6E-9808-D48BF7B68ED4}"/>
                  </a:ext>
                </a:extLst>
              </p:cNvPr>
              <p:cNvSpPr/>
              <p:nvPr/>
            </p:nvSpPr>
            <p:spPr>
              <a:xfrm>
                <a:off x="66294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8" name="Rectangle 397">
                <a:extLst>
                  <a:ext uri="{FF2B5EF4-FFF2-40B4-BE49-F238E27FC236}">
                    <a16:creationId xmlns:a16="http://schemas.microsoft.com/office/drawing/2014/main" id="{638EE0A7-BDA7-40B4-9AD2-C2675EE6EBFF}"/>
                  </a:ext>
                </a:extLst>
              </p:cNvPr>
              <p:cNvSpPr/>
              <p:nvPr/>
            </p:nvSpPr>
            <p:spPr>
              <a:xfrm>
                <a:off x="6743700" y="18859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9" name="Rectangle 398">
                <a:extLst>
                  <a:ext uri="{FF2B5EF4-FFF2-40B4-BE49-F238E27FC236}">
                    <a16:creationId xmlns:a16="http://schemas.microsoft.com/office/drawing/2014/main" id="{7E9173CA-C156-4472-85B8-0830FFBD7049}"/>
                  </a:ext>
                </a:extLst>
              </p:cNvPr>
              <p:cNvSpPr/>
              <p:nvPr/>
            </p:nvSpPr>
            <p:spPr>
              <a:xfrm>
                <a:off x="64008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0" name="Rectangle 399">
                <a:extLst>
                  <a:ext uri="{FF2B5EF4-FFF2-40B4-BE49-F238E27FC236}">
                    <a16:creationId xmlns:a16="http://schemas.microsoft.com/office/drawing/2014/main" id="{97F4FF58-F10A-409E-A3DB-5A7B057A861C}"/>
                  </a:ext>
                </a:extLst>
              </p:cNvPr>
              <p:cNvSpPr/>
              <p:nvPr/>
            </p:nvSpPr>
            <p:spPr>
              <a:xfrm>
                <a:off x="65151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1" name="Rectangle 400">
                <a:extLst>
                  <a:ext uri="{FF2B5EF4-FFF2-40B4-BE49-F238E27FC236}">
                    <a16:creationId xmlns:a16="http://schemas.microsoft.com/office/drawing/2014/main" id="{A377D94E-C2AB-456C-A5EB-5732FF3C81CE}"/>
                  </a:ext>
                </a:extLst>
              </p:cNvPr>
              <p:cNvSpPr/>
              <p:nvPr/>
            </p:nvSpPr>
            <p:spPr>
              <a:xfrm>
                <a:off x="66294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2" name="Rectangle 401">
                <a:extLst>
                  <a:ext uri="{FF2B5EF4-FFF2-40B4-BE49-F238E27FC236}">
                    <a16:creationId xmlns:a16="http://schemas.microsoft.com/office/drawing/2014/main" id="{C74E6616-F685-4676-B6DC-EC230B2894A0}"/>
                  </a:ext>
                </a:extLst>
              </p:cNvPr>
              <p:cNvSpPr/>
              <p:nvPr/>
            </p:nvSpPr>
            <p:spPr>
              <a:xfrm>
                <a:off x="6743700" y="2000250"/>
                <a:ext cx="114277" cy="110114"/>
              </a:xfrm>
              <a:prstGeom prst="rect">
                <a:avLst/>
              </a:prstGeom>
              <a:solidFill>
                <a:srgbClr val="FFC00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3" name="Rectangle 402">
                <a:extLst>
                  <a:ext uri="{FF2B5EF4-FFF2-40B4-BE49-F238E27FC236}">
                    <a16:creationId xmlns:a16="http://schemas.microsoft.com/office/drawing/2014/main" id="{F8920366-9434-4F76-AA1B-9D5E20963559}"/>
                  </a:ext>
                </a:extLst>
              </p:cNvPr>
              <p:cNvSpPr/>
              <p:nvPr/>
            </p:nvSpPr>
            <p:spPr>
              <a:xfrm>
                <a:off x="6400800" y="1657350"/>
                <a:ext cx="457177" cy="4572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07" name="TextBox 406">
            <a:extLst>
              <a:ext uri="{FF2B5EF4-FFF2-40B4-BE49-F238E27FC236}">
                <a16:creationId xmlns:a16="http://schemas.microsoft.com/office/drawing/2014/main" id="{84D411A1-53FF-FB47-9F52-EF2AB03F2075}"/>
              </a:ext>
            </a:extLst>
          </p:cNvPr>
          <p:cNvSpPr txBox="1"/>
          <p:nvPr/>
        </p:nvSpPr>
        <p:spPr>
          <a:xfrm>
            <a:off x="7200900" y="971550"/>
            <a:ext cx="1385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Chroma Tx </a:t>
            </a:r>
          </a:p>
          <a:p>
            <a:r>
              <a:rPr lang="en-US" dirty="0"/>
              <a:t>Partition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A129C-925B-B745-BEE3-8D01B1B47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VTM-5 and Proposed</a:t>
            </a:r>
          </a:p>
        </p:txBody>
      </p:sp>
      <p:sp>
        <p:nvSpPr>
          <p:cNvPr id="5" name="Text Box 94">
            <a:extLst>
              <a:ext uri="{FF2B5EF4-FFF2-40B4-BE49-F238E27FC236}">
                <a16:creationId xmlns:a16="http://schemas.microsoft.com/office/drawing/2014/main" id="{A0F0C675-BEC3-D64E-9144-28B1FDC4B3C6}"/>
              </a:ext>
            </a:extLst>
          </p:cNvPr>
          <p:cNvSpPr txBox="1"/>
          <p:nvPr/>
        </p:nvSpPr>
        <p:spPr>
          <a:xfrm>
            <a:off x="4853305" y="2197100"/>
            <a:ext cx="437515" cy="3048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base</a:t>
            </a:r>
          </a:p>
          <a:p>
            <a:pPr marL="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rPr>
              <a:t> </a:t>
            </a:r>
            <a:endParaRPr lang="en-US" sz="1400">
              <a:effectLst/>
              <a:latin typeface="SimSun" panose="02010600030101010101" pitchFamily="2" charset="-122"/>
              <a:ea typeface="SimSun" panose="02010600030101010101" pitchFamily="2" charset="-122"/>
              <a:cs typeface="SimSun" panose="02010600030101010101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ED3294-50B7-B549-90AE-69D815C45071}"/>
              </a:ext>
            </a:extLst>
          </p:cNvPr>
          <p:cNvSpPr/>
          <p:nvPr/>
        </p:nvSpPr>
        <p:spPr>
          <a:xfrm>
            <a:off x="3314700" y="1234440"/>
            <a:ext cx="1466215" cy="685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clip to 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4833BB-F125-6749-9E6C-239261DF9146}"/>
              </a:ext>
            </a:extLst>
          </p:cNvPr>
          <p:cNvSpPr/>
          <p:nvPr/>
        </p:nvSpPr>
        <p:spPr>
          <a:xfrm>
            <a:off x="3314700" y="2159000"/>
            <a:ext cx="1463675" cy="685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determine base</a:t>
            </a:r>
          </a:p>
        </p:txBody>
      </p:sp>
      <p:sp>
        <p:nvSpPr>
          <p:cNvPr id="8" name="Flowchart: Or 88">
            <a:extLst>
              <a:ext uri="{FF2B5EF4-FFF2-40B4-BE49-F238E27FC236}">
                <a16:creationId xmlns:a16="http://schemas.microsoft.com/office/drawing/2014/main" id="{DD79D1FB-F703-4947-908E-1DB31F136870}"/>
              </a:ext>
            </a:extLst>
          </p:cNvPr>
          <p:cNvSpPr/>
          <p:nvPr/>
        </p:nvSpPr>
        <p:spPr>
          <a:xfrm>
            <a:off x="6959600" y="1930400"/>
            <a:ext cx="228600" cy="228600"/>
          </a:xfrm>
          <a:prstGeom prst="flowChar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00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F449CFB-6A42-F64C-BA3B-908EBC3E4BFF}"/>
              </a:ext>
            </a:extLst>
          </p:cNvPr>
          <p:cNvCxnSpPr/>
          <p:nvPr/>
        </p:nvCxnSpPr>
        <p:spPr>
          <a:xfrm>
            <a:off x="2723515" y="1581785"/>
            <a:ext cx="571500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284243C-87B0-0141-90B1-B933BABE4B2A}"/>
              </a:ext>
            </a:extLst>
          </p:cNvPr>
          <p:cNvCxnSpPr/>
          <p:nvPr/>
        </p:nvCxnSpPr>
        <p:spPr>
          <a:xfrm>
            <a:off x="2724150" y="2267585"/>
            <a:ext cx="571500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7D22BF6-4625-2A4E-8253-AFD12E862E94}"/>
              </a:ext>
            </a:extLst>
          </p:cNvPr>
          <p:cNvCxnSpPr/>
          <p:nvPr/>
        </p:nvCxnSpPr>
        <p:spPr>
          <a:xfrm>
            <a:off x="7188200" y="2044700"/>
            <a:ext cx="457200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94">
            <a:extLst>
              <a:ext uri="{FF2B5EF4-FFF2-40B4-BE49-F238E27FC236}">
                <a16:creationId xmlns:a16="http://schemas.microsoft.com/office/drawing/2014/main" id="{F5DD2F5F-D59B-3242-832E-B4E668339825}"/>
              </a:ext>
            </a:extLst>
          </p:cNvPr>
          <p:cNvSpPr txBox="1"/>
          <p:nvPr/>
        </p:nvSpPr>
        <p:spPr>
          <a:xfrm>
            <a:off x="4876165" y="1361440"/>
            <a:ext cx="507365" cy="2286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offset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1C0C5AC-8D78-A848-A711-4CF59EC91943}"/>
              </a:ext>
            </a:extLst>
          </p:cNvPr>
          <p:cNvCxnSpPr/>
          <p:nvPr/>
        </p:nvCxnSpPr>
        <p:spPr>
          <a:xfrm>
            <a:off x="2709545" y="2724785"/>
            <a:ext cx="571500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97">
            <a:extLst>
              <a:ext uri="{FF2B5EF4-FFF2-40B4-BE49-F238E27FC236}">
                <a16:creationId xmlns:a16="http://schemas.microsoft.com/office/drawing/2014/main" id="{AE6CC38B-6B5F-4146-8FBB-DDB19FD14FDC}"/>
              </a:ext>
            </a:extLst>
          </p:cNvPr>
          <p:cNvSpPr txBox="1"/>
          <p:nvPr/>
        </p:nvSpPr>
        <p:spPr>
          <a:xfrm>
            <a:off x="2261870" y="2152650"/>
            <a:ext cx="445770" cy="3048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state</a:t>
            </a:r>
          </a:p>
        </p:txBody>
      </p:sp>
      <p:sp>
        <p:nvSpPr>
          <p:cNvPr id="15" name="Text Box 97">
            <a:extLst>
              <a:ext uri="{FF2B5EF4-FFF2-40B4-BE49-F238E27FC236}">
                <a16:creationId xmlns:a16="http://schemas.microsoft.com/office/drawing/2014/main" id="{9027AEBD-F011-374F-AA0C-CF08A76AD245}"/>
              </a:ext>
            </a:extLst>
          </p:cNvPr>
          <p:cNvSpPr txBox="1"/>
          <p:nvPr/>
        </p:nvSpPr>
        <p:spPr>
          <a:xfrm>
            <a:off x="1371600" y="1428750"/>
            <a:ext cx="717550" cy="3048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CA" sz="1200" dirty="0"/>
              <a:t>locSumAbsPass1</a:t>
            </a:r>
            <a:endParaRPr lang="en-US" sz="1400" dirty="0">
              <a:effectLst/>
              <a:latin typeface="SimSun" panose="02010600030101010101" pitchFamily="2" charset="-122"/>
              <a:ea typeface="SimSun" panose="02010600030101010101" pitchFamily="2" charset="-122"/>
              <a:cs typeface="SimSun" panose="02010600030101010101" pitchFamily="2" charset="-122"/>
            </a:endParaRPr>
          </a:p>
        </p:txBody>
      </p:sp>
      <p:sp>
        <p:nvSpPr>
          <p:cNvPr id="16" name="Text Box 97">
            <a:extLst>
              <a:ext uri="{FF2B5EF4-FFF2-40B4-BE49-F238E27FC236}">
                <a16:creationId xmlns:a16="http://schemas.microsoft.com/office/drawing/2014/main" id="{CB30AC38-6A98-3A4F-843C-7B9928E00630}"/>
              </a:ext>
            </a:extLst>
          </p:cNvPr>
          <p:cNvSpPr txBox="1"/>
          <p:nvPr/>
        </p:nvSpPr>
        <p:spPr>
          <a:xfrm>
            <a:off x="2310765" y="2609850"/>
            <a:ext cx="259715" cy="3048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solidFill>
                  <a:srgbClr val="000000"/>
                </a:solidFill>
                <a:effectLst/>
                <a:latin typeface="SimSun" panose="02010600030101010101" pitchFamily="2" charset="-122"/>
                <a:ea typeface="DengXian" panose="02010600030101010101" pitchFamily="2" charset="-122"/>
                <a:cs typeface="SimSun" panose="02010600030101010101" pitchFamily="2" charset="-122"/>
              </a:rPr>
              <a:t>d</a:t>
            </a:r>
            <a:endParaRPr lang="en-US" sz="1400">
              <a:effectLst/>
              <a:latin typeface="SimSun" panose="02010600030101010101" pitchFamily="2" charset="-122"/>
              <a:ea typeface="SimSun" panose="02010600030101010101" pitchFamily="2" charset="-122"/>
              <a:cs typeface="SimSun" panose="02010600030101010101" pitchFamily="2" charset="-122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73E6BB8-4C9B-DE4E-9802-D6A543345998}"/>
              </a:ext>
            </a:extLst>
          </p:cNvPr>
          <p:cNvCxnSpPr/>
          <p:nvPr/>
        </p:nvCxnSpPr>
        <p:spPr>
          <a:xfrm>
            <a:off x="4780915" y="1577340"/>
            <a:ext cx="2286000" cy="381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A8A53FE-8D3E-F94A-82AD-62F124E3843B}"/>
              </a:ext>
            </a:extLst>
          </p:cNvPr>
          <p:cNvCxnSpPr/>
          <p:nvPr/>
        </p:nvCxnSpPr>
        <p:spPr>
          <a:xfrm>
            <a:off x="7067550" y="1577340"/>
            <a:ext cx="0" cy="34290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4E22B0D-F62B-B140-886F-6E79CF45ED6A}"/>
              </a:ext>
            </a:extLst>
          </p:cNvPr>
          <p:cNvCxnSpPr/>
          <p:nvPr/>
        </p:nvCxnSpPr>
        <p:spPr>
          <a:xfrm>
            <a:off x="4780915" y="2495550"/>
            <a:ext cx="228600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EF96294-2DD7-6C46-AB5E-F3ADC725EA2E}"/>
              </a:ext>
            </a:extLst>
          </p:cNvPr>
          <p:cNvCxnSpPr/>
          <p:nvPr/>
        </p:nvCxnSpPr>
        <p:spPr>
          <a:xfrm flipV="1">
            <a:off x="7067550" y="2159000"/>
            <a:ext cx="0" cy="33655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104">
            <a:extLst>
              <a:ext uri="{FF2B5EF4-FFF2-40B4-BE49-F238E27FC236}">
                <a16:creationId xmlns:a16="http://schemas.microsoft.com/office/drawing/2014/main" id="{DA241917-F5C1-2441-A2C9-D3210A3A185B}"/>
              </a:ext>
            </a:extLst>
          </p:cNvPr>
          <p:cNvSpPr txBox="1"/>
          <p:nvPr/>
        </p:nvSpPr>
        <p:spPr>
          <a:xfrm>
            <a:off x="7178675" y="1740535"/>
            <a:ext cx="546735" cy="23431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ctxSig</a:t>
            </a:r>
          </a:p>
        </p:txBody>
      </p:sp>
      <p:sp>
        <p:nvSpPr>
          <p:cNvPr id="41" name="Text Box 94">
            <a:extLst>
              <a:ext uri="{FF2B5EF4-FFF2-40B4-BE49-F238E27FC236}">
                <a16:creationId xmlns:a16="http://schemas.microsoft.com/office/drawing/2014/main" id="{648AA7BC-C39C-2441-9E4C-5549D46B5BDC}"/>
              </a:ext>
            </a:extLst>
          </p:cNvPr>
          <p:cNvSpPr txBox="1"/>
          <p:nvPr/>
        </p:nvSpPr>
        <p:spPr>
          <a:xfrm>
            <a:off x="4853305" y="4337050"/>
            <a:ext cx="437515" cy="3048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base</a:t>
            </a:r>
          </a:p>
          <a:p>
            <a:pPr marL="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rPr>
              <a:t> </a:t>
            </a:r>
            <a:endParaRPr lang="en-US" sz="1400">
              <a:effectLst/>
              <a:latin typeface="SimSun" panose="02010600030101010101" pitchFamily="2" charset="-122"/>
              <a:ea typeface="SimSun" panose="02010600030101010101" pitchFamily="2" charset="-122"/>
              <a:cs typeface="SimSun" panose="02010600030101010101" pitchFamily="2" charset="-122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DD8B8DB-C625-8B4A-8F9C-A98A5A61EA4B}"/>
              </a:ext>
            </a:extLst>
          </p:cNvPr>
          <p:cNvSpPr/>
          <p:nvPr/>
        </p:nvSpPr>
        <p:spPr>
          <a:xfrm>
            <a:off x="3314700" y="3374390"/>
            <a:ext cx="1466215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(x+1) &gt;&gt; 1 for N=4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sz="1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- (x&gt;&gt;2) for N=5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B0E1DA4-4175-7843-9944-9C39BD02AF92}"/>
              </a:ext>
            </a:extLst>
          </p:cNvPr>
          <p:cNvSpPr/>
          <p:nvPr/>
        </p:nvSpPr>
        <p:spPr>
          <a:xfrm>
            <a:off x="3314700" y="4298950"/>
            <a:ext cx="1463675" cy="6858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determine base</a:t>
            </a:r>
          </a:p>
        </p:txBody>
      </p:sp>
      <p:sp>
        <p:nvSpPr>
          <p:cNvPr id="44" name="Flowchart: Or 109">
            <a:extLst>
              <a:ext uri="{FF2B5EF4-FFF2-40B4-BE49-F238E27FC236}">
                <a16:creationId xmlns:a16="http://schemas.microsoft.com/office/drawing/2014/main" id="{9FC04139-4613-714B-9946-E36D90397900}"/>
              </a:ext>
            </a:extLst>
          </p:cNvPr>
          <p:cNvSpPr/>
          <p:nvPr/>
        </p:nvSpPr>
        <p:spPr>
          <a:xfrm>
            <a:off x="6959600" y="4070350"/>
            <a:ext cx="228600" cy="228600"/>
          </a:xfrm>
          <a:prstGeom prst="flowChar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000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D88A579F-BC5E-104A-A82C-7856359AFBB2}"/>
              </a:ext>
            </a:extLst>
          </p:cNvPr>
          <p:cNvCxnSpPr/>
          <p:nvPr/>
        </p:nvCxnSpPr>
        <p:spPr>
          <a:xfrm>
            <a:off x="2723515" y="3721735"/>
            <a:ext cx="571500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4980C959-AC27-0B48-994D-9A1BE8564473}"/>
              </a:ext>
            </a:extLst>
          </p:cNvPr>
          <p:cNvCxnSpPr/>
          <p:nvPr/>
        </p:nvCxnSpPr>
        <p:spPr>
          <a:xfrm>
            <a:off x="2724150" y="4407535"/>
            <a:ext cx="571500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2948A2ED-6B67-CD48-98FD-7BC93BDC8A0F}"/>
              </a:ext>
            </a:extLst>
          </p:cNvPr>
          <p:cNvCxnSpPr/>
          <p:nvPr/>
        </p:nvCxnSpPr>
        <p:spPr>
          <a:xfrm>
            <a:off x="7188200" y="4184650"/>
            <a:ext cx="457200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Box 113">
            <a:extLst>
              <a:ext uri="{FF2B5EF4-FFF2-40B4-BE49-F238E27FC236}">
                <a16:creationId xmlns:a16="http://schemas.microsoft.com/office/drawing/2014/main" id="{2190C0EF-A37A-E24F-B69E-008B34DE625C}"/>
              </a:ext>
            </a:extLst>
          </p:cNvPr>
          <p:cNvSpPr txBox="1"/>
          <p:nvPr/>
        </p:nvSpPr>
        <p:spPr>
          <a:xfrm>
            <a:off x="6496050" y="3488690"/>
            <a:ext cx="507365" cy="2286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offset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564DA13D-E56C-074F-B643-2E0A7380E1E3}"/>
              </a:ext>
            </a:extLst>
          </p:cNvPr>
          <p:cNvCxnSpPr/>
          <p:nvPr/>
        </p:nvCxnSpPr>
        <p:spPr>
          <a:xfrm>
            <a:off x="2709545" y="4864735"/>
            <a:ext cx="571500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Box 115">
            <a:extLst>
              <a:ext uri="{FF2B5EF4-FFF2-40B4-BE49-F238E27FC236}">
                <a16:creationId xmlns:a16="http://schemas.microsoft.com/office/drawing/2014/main" id="{04A689BE-98EC-1144-8121-F4679BF1059F}"/>
              </a:ext>
            </a:extLst>
          </p:cNvPr>
          <p:cNvSpPr txBox="1"/>
          <p:nvPr/>
        </p:nvSpPr>
        <p:spPr>
          <a:xfrm>
            <a:off x="2261870" y="4292600"/>
            <a:ext cx="445770" cy="3048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state</a:t>
            </a:r>
          </a:p>
        </p:txBody>
      </p:sp>
      <p:sp>
        <p:nvSpPr>
          <p:cNvPr id="51" name="Text Box 97">
            <a:extLst>
              <a:ext uri="{FF2B5EF4-FFF2-40B4-BE49-F238E27FC236}">
                <a16:creationId xmlns:a16="http://schemas.microsoft.com/office/drawing/2014/main" id="{14C6A47E-5101-3446-ABDB-FC1DF6063DC7}"/>
              </a:ext>
            </a:extLst>
          </p:cNvPr>
          <p:cNvSpPr txBox="1"/>
          <p:nvPr/>
        </p:nvSpPr>
        <p:spPr>
          <a:xfrm>
            <a:off x="1371600" y="3600450"/>
            <a:ext cx="717550" cy="3048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CA" sz="1200" dirty="0"/>
              <a:t>locSumAbsPass1</a:t>
            </a:r>
            <a:endParaRPr lang="en-US" sz="1400" dirty="0">
              <a:effectLst/>
              <a:latin typeface="SimSun" panose="02010600030101010101" pitchFamily="2" charset="-122"/>
              <a:ea typeface="SimSun" panose="02010600030101010101" pitchFamily="2" charset="-122"/>
              <a:cs typeface="SimSun" panose="02010600030101010101" pitchFamily="2" charset="-122"/>
            </a:endParaRPr>
          </a:p>
        </p:txBody>
      </p:sp>
      <p:sp>
        <p:nvSpPr>
          <p:cNvPr id="52" name="Text Box 97">
            <a:extLst>
              <a:ext uri="{FF2B5EF4-FFF2-40B4-BE49-F238E27FC236}">
                <a16:creationId xmlns:a16="http://schemas.microsoft.com/office/drawing/2014/main" id="{701312B7-A033-D94C-BE2F-AF63B7725C2F}"/>
              </a:ext>
            </a:extLst>
          </p:cNvPr>
          <p:cNvSpPr txBox="1"/>
          <p:nvPr/>
        </p:nvSpPr>
        <p:spPr>
          <a:xfrm>
            <a:off x="2310765" y="4749800"/>
            <a:ext cx="259715" cy="30480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solidFill>
                  <a:srgbClr val="000000"/>
                </a:solidFill>
                <a:effectLst/>
                <a:latin typeface="SimSun" panose="02010600030101010101" pitchFamily="2" charset="-122"/>
                <a:ea typeface="DengXian" panose="02010600030101010101" pitchFamily="2" charset="-122"/>
                <a:cs typeface="SimSun" panose="02010600030101010101" pitchFamily="2" charset="-122"/>
              </a:rPr>
              <a:t>d</a:t>
            </a:r>
            <a:endParaRPr lang="en-US" sz="1400">
              <a:effectLst/>
              <a:latin typeface="SimSun" panose="02010600030101010101" pitchFamily="2" charset="-122"/>
              <a:ea typeface="SimSun" panose="02010600030101010101" pitchFamily="2" charset="-122"/>
              <a:cs typeface="SimSun" panose="02010600030101010101" pitchFamily="2" charset="-122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A8C0139-6458-234C-AA39-1988BE773D44}"/>
              </a:ext>
            </a:extLst>
          </p:cNvPr>
          <p:cNvCxnSpPr/>
          <p:nvPr/>
        </p:nvCxnSpPr>
        <p:spPr>
          <a:xfrm>
            <a:off x="6111240" y="3709670"/>
            <a:ext cx="95631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7A08339-2B61-C04E-A027-B9B119FA74CC}"/>
              </a:ext>
            </a:extLst>
          </p:cNvPr>
          <p:cNvCxnSpPr/>
          <p:nvPr/>
        </p:nvCxnSpPr>
        <p:spPr>
          <a:xfrm>
            <a:off x="7067550" y="3717290"/>
            <a:ext cx="0" cy="34290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73785360-0A18-BE4C-BC11-6004687667FD}"/>
              </a:ext>
            </a:extLst>
          </p:cNvPr>
          <p:cNvCxnSpPr/>
          <p:nvPr/>
        </p:nvCxnSpPr>
        <p:spPr>
          <a:xfrm>
            <a:off x="4780915" y="4635500"/>
            <a:ext cx="228600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F39ABC49-BEE3-5540-A637-509F1910F020}"/>
              </a:ext>
            </a:extLst>
          </p:cNvPr>
          <p:cNvCxnSpPr/>
          <p:nvPr/>
        </p:nvCxnSpPr>
        <p:spPr>
          <a:xfrm flipV="1">
            <a:off x="7067550" y="4298950"/>
            <a:ext cx="0" cy="33655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Box 122">
            <a:extLst>
              <a:ext uri="{FF2B5EF4-FFF2-40B4-BE49-F238E27FC236}">
                <a16:creationId xmlns:a16="http://schemas.microsoft.com/office/drawing/2014/main" id="{2A9513BE-B1DF-2148-BD16-EEFAA671C8FC}"/>
              </a:ext>
            </a:extLst>
          </p:cNvPr>
          <p:cNvSpPr txBox="1"/>
          <p:nvPr/>
        </p:nvSpPr>
        <p:spPr>
          <a:xfrm>
            <a:off x="7178675" y="3880485"/>
            <a:ext cx="546735" cy="23431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ctxSig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8EF45D6-7A56-C449-8151-78DB7A452A65}"/>
              </a:ext>
            </a:extLst>
          </p:cNvPr>
          <p:cNvSpPr/>
          <p:nvPr/>
        </p:nvSpPr>
        <p:spPr>
          <a:xfrm>
            <a:off x="5010150" y="3371850"/>
            <a:ext cx="1143000" cy="685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clip to N-1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157E3CDD-0821-9C4B-90F4-B7F354D78C49}"/>
              </a:ext>
            </a:extLst>
          </p:cNvPr>
          <p:cNvCxnSpPr/>
          <p:nvPr/>
        </p:nvCxnSpPr>
        <p:spPr>
          <a:xfrm flipV="1">
            <a:off x="4780915" y="3714750"/>
            <a:ext cx="228600" cy="254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ADB79F25-5F00-7544-A332-EAB515A1B0F8}"/>
              </a:ext>
            </a:extLst>
          </p:cNvPr>
          <p:cNvCxnSpPr/>
          <p:nvPr/>
        </p:nvCxnSpPr>
        <p:spPr>
          <a:xfrm>
            <a:off x="457200" y="3028950"/>
            <a:ext cx="7886700" cy="0"/>
          </a:xfrm>
          <a:prstGeom prst="line">
            <a:avLst/>
          </a:prstGeom>
          <a:ln w="762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94E28714-D022-C04A-9059-B5CE852EF19F}"/>
              </a:ext>
            </a:extLst>
          </p:cNvPr>
          <p:cNvSpPr txBox="1"/>
          <p:nvPr/>
        </p:nvSpPr>
        <p:spPr>
          <a:xfrm>
            <a:off x="457200" y="181558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VTM-5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29A98A7-95E5-7941-9721-BC90961DE7F5}"/>
              </a:ext>
            </a:extLst>
          </p:cNvPr>
          <p:cNvSpPr txBox="1"/>
          <p:nvPr/>
        </p:nvSpPr>
        <p:spPr>
          <a:xfrm>
            <a:off x="228600" y="3703135"/>
            <a:ext cx="18774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Proposed</a:t>
            </a:r>
          </a:p>
          <a:p>
            <a:r>
              <a:rPr lang="en-US" sz="1100" dirty="0"/>
              <a:t>N=4 for 48 and 60 contexts</a:t>
            </a:r>
          </a:p>
          <a:p>
            <a:r>
              <a:rPr lang="en-US" sz="1100" dirty="0"/>
              <a:t>N=5 for 75 contexts</a:t>
            </a:r>
          </a:p>
        </p:txBody>
      </p:sp>
    </p:spTree>
    <p:extLst>
      <p:ext uri="{BB962C8B-B14F-4D97-AF65-F5344CB8AC3E}">
        <p14:creationId xmlns:p14="http://schemas.microsoft.com/office/powerpoint/2010/main" val="2208869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809D3-F5E1-7A4C-84D1-1CD6FDD50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 Summary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F905A6-971D-1241-AE63-1594DA0DA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99" y="1428749"/>
            <a:ext cx="8115301" cy="2913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96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BF367-38F6-EB47-8D47-F88135191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</p:spPr>
        <p:txBody>
          <a:bodyPr/>
          <a:lstStyle/>
          <a:p>
            <a:r>
              <a:rPr lang="en-US" dirty="0"/>
              <a:t>42 Contexts Reduction Results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2A7C05-8CE1-0B43-8BDE-33F37FA1DD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14450"/>
            <a:ext cx="3030582" cy="365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A88C2B-6B40-4345-BB34-BD098C0F9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9017" y="1314450"/>
            <a:ext cx="3030583" cy="3657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FF7469-C328-6341-B058-831215DF167A}"/>
              </a:ext>
            </a:extLst>
          </p:cNvPr>
          <p:cNvSpPr txBox="1"/>
          <p:nvPr/>
        </p:nvSpPr>
        <p:spPr>
          <a:xfrm>
            <a:off x="2057400" y="98956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CTC QP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7B379A-6A70-9641-B305-DFA7F0918BF9}"/>
              </a:ext>
            </a:extLst>
          </p:cNvPr>
          <p:cNvSpPr txBox="1"/>
          <p:nvPr/>
        </p:nvSpPr>
        <p:spPr>
          <a:xfrm>
            <a:off x="6372800" y="97155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Low QP</a:t>
            </a:r>
          </a:p>
        </p:txBody>
      </p:sp>
    </p:spTree>
    <p:extLst>
      <p:ext uri="{BB962C8B-B14F-4D97-AF65-F5344CB8AC3E}">
        <p14:creationId xmlns:p14="http://schemas.microsoft.com/office/powerpoint/2010/main" val="1702907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C2CC5-F41F-964E-A52D-202DC5AC6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30 Contexts Reduction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76AF26-D8C8-B44E-A7FA-A5E7313E5FC1}"/>
              </a:ext>
            </a:extLst>
          </p:cNvPr>
          <p:cNvSpPr txBox="1"/>
          <p:nvPr/>
        </p:nvSpPr>
        <p:spPr>
          <a:xfrm>
            <a:off x="2057400" y="98956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CTC QP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5ADA4D-AD8E-1343-9B6F-FCFFFBABD1F1}"/>
              </a:ext>
            </a:extLst>
          </p:cNvPr>
          <p:cNvSpPr txBox="1"/>
          <p:nvPr/>
        </p:nvSpPr>
        <p:spPr>
          <a:xfrm>
            <a:off x="6372800" y="97155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Low QP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D052B4-3CB6-2340-9D3B-93B5FEED7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314451"/>
            <a:ext cx="3030583" cy="365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B46D89-71D0-6949-992E-AE99D22E0F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9018" y="1314450"/>
            <a:ext cx="3030583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87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D029B-2B51-C04C-8D96-E7779C756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15 Contexts Reduction Results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68D431-B3EF-664F-BFE9-5C59235DCA5C}"/>
              </a:ext>
            </a:extLst>
          </p:cNvPr>
          <p:cNvSpPr txBox="1"/>
          <p:nvPr/>
        </p:nvSpPr>
        <p:spPr>
          <a:xfrm>
            <a:off x="2057400" y="98956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CTC QP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8605CF-41C8-2B48-B50F-7A4E1E4445A7}"/>
              </a:ext>
            </a:extLst>
          </p:cNvPr>
          <p:cNvSpPr txBox="1"/>
          <p:nvPr/>
        </p:nvSpPr>
        <p:spPr>
          <a:xfrm>
            <a:off x="6372800" y="97155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Low QP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FD92A9-7A33-9A42-98CC-C7022CD6D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1314450"/>
            <a:ext cx="3030583" cy="365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83123F-B890-FE45-9658-D2D5C5CD6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9017" y="1314450"/>
            <a:ext cx="3030583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463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CustomShape 1"/>
          <p:cNvSpPr/>
          <p:nvPr/>
        </p:nvSpPr>
        <p:spPr>
          <a:xfrm>
            <a:off x="3276720" y="2217960"/>
            <a:ext cx="274284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  <a:ea typeface="DejaVu Sans"/>
              </a:rPr>
              <a:t>Thank You</a:t>
            </a:r>
            <a:endParaRPr lang="en-US" sz="4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20317</TotalTime>
  <Words>162</Words>
  <Application>Microsoft Macintosh PowerPoint</Application>
  <PresentationFormat>On-screen Show (16:9)</PresentationFormat>
  <Paragraphs>79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SimSun</vt:lpstr>
      <vt:lpstr>Arial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VTM-5 and Proposed</vt:lpstr>
      <vt:lpstr>Result Summary</vt:lpstr>
      <vt:lpstr>42 Contexts Reduction Results</vt:lpstr>
      <vt:lpstr>30 Contexts Reduction</vt:lpstr>
      <vt:lpstr>15 Contexts Reduction Results</vt:lpstr>
      <vt:lpstr>PowerPoint Presentation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hoowowguo</dc:creator>
  <dc:description/>
  <cp:lastModifiedBy>Microsoft Office User</cp:lastModifiedBy>
  <cp:revision>381</cp:revision>
  <dcterms:created xsi:type="dcterms:W3CDTF">2010-10-25T03:40:34Z</dcterms:created>
  <dcterms:modified xsi:type="dcterms:W3CDTF">2019-07-04T23:43:24Z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tencent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2</vt:i4>
  </property>
  <property fmtid="{D5CDD505-2E9C-101B-9397-08002B2CF9AE}" pid="9" name="PresentationFormat">
    <vt:lpwstr>On-screen Show (16:9)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9</vt:i4>
  </property>
</Properties>
</file>