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92" r:id="rId3"/>
    <p:sldId id="287" r:id="rId4"/>
    <p:sldId id="294" r:id="rId5"/>
    <p:sldId id="288" r:id="rId6"/>
    <p:sldId id="286" r:id="rId7"/>
    <p:sldId id="29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0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JVET-O0604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CE4-related: Simplification on block location validation in </a:t>
            </a:r>
            <a:r>
              <a:rPr lang="en-CA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SbTMVP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dirty="0"/>
              <a:t>In current VVC</a:t>
            </a:r>
            <a:r>
              <a:rPr lang="en-CA" dirty="0"/>
              <a:t>, only the motion field within a collocated CTU plus one column could be used for </a:t>
            </a:r>
            <a:r>
              <a:rPr lang="en-CA" dirty="0" err="1"/>
              <a:t>SbTMVP</a:t>
            </a:r>
            <a:r>
              <a:rPr lang="en-CA" dirty="0"/>
              <a:t> derivation</a:t>
            </a:r>
          </a:p>
          <a:p>
            <a:pPr hangingPunct="0"/>
            <a:r>
              <a:rPr lang="en-CA" dirty="0"/>
              <a:t>T</a:t>
            </a:r>
            <a:r>
              <a:rPr lang="en-US" dirty="0"/>
              <a:t>he position </a:t>
            </a:r>
            <a:r>
              <a:rPr lang="en-CA" dirty="0"/>
              <a:t>( </a:t>
            </a:r>
            <a:r>
              <a:rPr lang="en-CA" dirty="0" err="1"/>
              <a:t>xColCb</a:t>
            </a:r>
            <a:r>
              <a:rPr lang="en-CA" dirty="0"/>
              <a:t>, </a:t>
            </a:r>
            <a:r>
              <a:rPr lang="en-CA" dirty="0" err="1"/>
              <a:t>yColCb</a:t>
            </a:r>
            <a:r>
              <a:rPr lang="en-CA" dirty="0"/>
              <a:t> ) </a:t>
            </a:r>
            <a:r>
              <a:rPr lang="en-US" dirty="0"/>
              <a:t>of the corresponding 8x8 block is derived by clipping</a:t>
            </a:r>
            <a:endParaRPr lang="en-CA" dirty="0"/>
          </a:p>
          <a:p>
            <a:pPr hangingPunct="0"/>
            <a:endParaRPr lang="en-CA" sz="3200" dirty="0"/>
          </a:p>
          <a:p>
            <a:pPr hangingPunct="0"/>
            <a:endParaRPr lang="en-CA" sz="3200" dirty="0"/>
          </a:p>
          <a:p>
            <a:pPr hangingPunct="0"/>
            <a:endParaRPr lang="en-CA" sz="3200" dirty="0"/>
          </a:p>
          <a:p>
            <a:pPr hangingPunct="0"/>
            <a:endParaRPr lang="en-CA" sz="3200" dirty="0"/>
          </a:p>
          <a:p>
            <a:pPr hangingPunct="0"/>
            <a:r>
              <a:rPr lang="en-CA" dirty="0"/>
              <a:t>There are 256 sub-CUs in a 128x128 CU and they require 256 clipping processes which are non-trivial</a:t>
            </a:r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C05D5A-12AA-41BE-9209-4C1009A84E61}"/>
              </a:ext>
            </a:extLst>
          </p:cNvPr>
          <p:cNvSpPr/>
          <p:nvPr/>
        </p:nvSpPr>
        <p:spPr>
          <a:xfrm>
            <a:off x="1123950" y="3316578"/>
            <a:ext cx="13449300" cy="67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xColCb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= Clip3(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xCtb,Min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CurPicWidthInSamplesY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xCtb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CTUWidthInSamplesY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+ 3 ),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ColCtrCb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MotionShiftX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) )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yColCb</a:t>
            </a:r>
            <a:r>
              <a:rPr lang="en-CA" sz="1600" dirty="0">
                <a:latin typeface="PMingLiU" panose="02020500000000000000" pitchFamily="18" charset="-120"/>
                <a:ea typeface="SimSun" panose="02010600030101010101" pitchFamily="2" charset="-122"/>
              </a:rPr>
              <a:t>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=</a:t>
            </a:r>
            <a:r>
              <a:rPr lang="en-CA" sz="1600" dirty="0">
                <a:latin typeface="PMingLiU" panose="02020500000000000000" pitchFamily="18" charset="-120"/>
                <a:ea typeface="SimSun" panose="02010600030101010101" pitchFamily="2" charset="-122"/>
              </a:rPr>
              <a:t>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Clip3(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yCtb,Min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CurPicHeightInSamplesY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yCtb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CTUHeightInSamplesY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− 1 ),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yColCtrCb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MotionShiftY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Simplifications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dirty="0"/>
              <a:t>whenever there is any corresponding block of a sub-CU located outside the valid area in the collocated picture, the zero vector is used as motion shift to derive the </a:t>
            </a:r>
            <a:r>
              <a:rPr lang="en-US" dirty="0" err="1"/>
              <a:t>SbTMVP</a:t>
            </a:r>
            <a:endParaRPr lang="en-US" dirty="0"/>
          </a:p>
          <a:p>
            <a:pPr hangingPunct="0"/>
            <a:r>
              <a:rPr lang="en-US" dirty="0"/>
              <a:t>no position clipping process is required for each sub-CU</a:t>
            </a:r>
          </a:p>
          <a:p>
            <a:pPr hangingPunct="0"/>
            <a:r>
              <a:rPr lang="en-US" dirty="0"/>
              <a:t>the corresponding block of the top-left 8x8 sub-CU and the corresponding block of the bottom-right 8x8 sub-CU are checked to see whether the two corresponding blocks are within the valid area. If either one is located outside the valid area, zero vector is used as motion shift; otherwise (both corresponding blocks are located within the valid area), the derived motion shift is used for </a:t>
            </a:r>
            <a:r>
              <a:rPr lang="en-US" dirty="0" err="1"/>
              <a:t>SbTMVP</a:t>
            </a:r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:VTM-5.0</a:t>
            </a:r>
          </a:p>
          <a:p>
            <a:pPr hangingPunct="0"/>
            <a:r>
              <a:rPr lang="en-US" dirty="0"/>
              <a:t>Test: Anchor + Decrease SAD for the initial MV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59A0F0-86AE-497C-99C7-98299D488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74" y="4001294"/>
            <a:ext cx="5944402" cy="19445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AAE6D6-F155-487C-A4A2-9CA9A64C4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4" y="4001294"/>
            <a:ext cx="5944402" cy="194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remove the signaling redundancy of merge </a:t>
            </a:r>
            <a:r>
              <a:rPr lang="en-CA" dirty="0" err="1"/>
              <a:t>reated</a:t>
            </a:r>
            <a:r>
              <a:rPr lang="en-CA" dirty="0"/>
              <a:t> modes</a:t>
            </a:r>
          </a:p>
          <a:p>
            <a:pPr lvl="1" hangingPunct="0"/>
            <a:r>
              <a:rPr lang="en-CA" dirty="0"/>
              <a:t>Coding performance improvement</a:t>
            </a:r>
          </a:p>
          <a:p>
            <a:pPr lvl="1" hangingPunct="0"/>
            <a:r>
              <a:rPr lang="en-CA" dirty="0"/>
              <a:t>Avoid signaling un-defined modes to the decoder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Qualcomm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:VTM-5.0</a:t>
            </a:r>
          </a:p>
          <a:p>
            <a:pPr hangingPunct="0"/>
            <a:r>
              <a:rPr lang="en-US" dirty="0"/>
              <a:t>Test: Anchor + Removing the scaled spatial MVPs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886B4F-6E0A-4AA6-BDCF-60DAA53E5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99" y="3666389"/>
            <a:ext cx="5944402" cy="19445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F42B66-D683-436A-AFB3-166F07368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000" y="3666388"/>
            <a:ext cx="5944402" cy="194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45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</TotalTime>
  <Words>222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PMingLiU</vt:lpstr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Proposed Simplifications</vt:lpstr>
      <vt:lpstr>Simulation Results</vt:lpstr>
      <vt:lpstr>Summary</vt:lpstr>
      <vt:lpstr>Thank you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183</cp:revision>
  <dcterms:created xsi:type="dcterms:W3CDTF">2018-09-04T21:01:33Z</dcterms:created>
  <dcterms:modified xsi:type="dcterms:W3CDTF">2019-07-03T14:10:33Z</dcterms:modified>
</cp:coreProperties>
</file>