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57" r:id="rId3"/>
    <p:sldId id="258" r:id="rId4"/>
    <p:sldId id="259" r:id="rId5"/>
    <p:sldId id="260" r:id="rId6"/>
    <p:sldId id="262" r:id="rId7"/>
    <p:sldId id="261" r:id="rId8"/>
    <p:sldId id="263" r:id="rId9"/>
  </p:sldIdLst>
  <p:sldSz cx="9144000" cy="6858000" type="screen4x3"/>
  <p:notesSz cx="6858000" cy="9144000"/>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704"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5D7B04B3-60C7-4F70-BE2B-077A44657EB3}"/>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a:extLst>
              <a:ext uri="{FF2B5EF4-FFF2-40B4-BE49-F238E27FC236}">
                <a16:creationId xmlns:a16="http://schemas.microsoft.com/office/drawing/2014/main" id="{FF871699-9BEB-41DA-B599-A7763EEF547D}"/>
              </a:ext>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6B3A857D-56A0-41A8-90CA-943D6E8BA845}" type="datetimeFigureOut">
              <a:rPr lang="zh-CN" altLang="en-US"/>
              <a:pPr>
                <a:defRPr/>
              </a:pPr>
              <a:t>2019/7/6</a:t>
            </a:fld>
            <a:endParaRPr lang="zh-CN" altLang="en-US"/>
          </a:p>
        </p:txBody>
      </p:sp>
      <p:sp>
        <p:nvSpPr>
          <p:cNvPr id="4" name="幻灯片图像占位符 3">
            <a:extLst>
              <a:ext uri="{FF2B5EF4-FFF2-40B4-BE49-F238E27FC236}">
                <a16:creationId xmlns:a16="http://schemas.microsoft.com/office/drawing/2014/main" id="{CDD240DC-B65A-4560-92D6-C01D6DE930E1}"/>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a:extLst>
              <a:ext uri="{FF2B5EF4-FFF2-40B4-BE49-F238E27FC236}">
                <a16:creationId xmlns:a16="http://schemas.microsoft.com/office/drawing/2014/main" id="{469F6BC7-66B8-4A88-AA99-1C5EEB47AFAF}"/>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a:extLst>
              <a:ext uri="{FF2B5EF4-FFF2-40B4-BE49-F238E27FC236}">
                <a16:creationId xmlns:a16="http://schemas.microsoft.com/office/drawing/2014/main" id="{93A00666-26AA-49EA-9704-53DC37C2479D}"/>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a:extLst>
              <a:ext uri="{FF2B5EF4-FFF2-40B4-BE49-F238E27FC236}">
                <a16:creationId xmlns:a16="http://schemas.microsoft.com/office/drawing/2014/main" id="{DC7C3876-FA21-4188-9D08-F403EDA8066A}"/>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1DA09A5A-7B93-4AEE-B13B-7D9998496CBF}"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a:extLst>
              <a:ext uri="{FF2B5EF4-FFF2-40B4-BE49-F238E27FC236}">
                <a16:creationId xmlns:a16="http://schemas.microsoft.com/office/drawing/2014/main" id="{81D91D15-A2BE-444A-AC87-643C624BF78E}"/>
              </a:ext>
            </a:extLst>
          </p:cNvPr>
          <p:cNvSpPr>
            <a:spLocks noGrp="1"/>
          </p:cNvSpPr>
          <p:nvPr>
            <p:ph type="dt" sz="half" idx="10"/>
          </p:nvPr>
        </p:nvSpPr>
        <p:spPr/>
        <p:txBody>
          <a:bodyPr/>
          <a:lstStyle>
            <a:lvl1pPr>
              <a:defRPr/>
            </a:lvl1pPr>
          </a:lstStyle>
          <a:p>
            <a:pPr>
              <a:defRPr/>
            </a:pPr>
            <a:fld id="{AD3C71FF-E264-4FC9-9D27-F39A5FB44F0F}" type="datetimeFigureOut">
              <a:rPr lang="zh-CN" altLang="en-US"/>
              <a:pPr>
                <a:defRPr/>
              </a:pPr>
              <a:t>2019/7/6</a:t>
            </a:fld>
            <a:endParaRPr lang="zh-CN" altLang="en-US"/>
          </a:p>
        </p:txBody>
      </p:sp>
      <p:sp>
        <p:nvSpPr>
          <p:cNvPr id="5" name="页脚占位符 4">
            <a:extLst>
              <a:ext uri="{FF2B5EF4-FFF2-40B4-BE49-F238E27FC236}">
                <a16:creationId xmlns:a16="http://schemas.microsoft.com/office/drawing/2014/main" id="{609134B7-2D51-4B62-A7B8-6E9D2407768A}"/>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DD79BAEC-FA6C-49FE-B138-6652AA3BB491}"/>
              </a:ext>
            </a:extLst>
          </p:cNvPr>
          <p:cNvSpPr>
            <a:spLocks noGrp="1"/>
          </p:cNvSpPr>
          <p:nvPr>
            <p:ph type="sldNum" sz="quarter" idx="12"/>
          </p:nvPr>
        </p:nvSpPr>
        <p:spPr/>
        <p:txBody>
          <a:bodyPr/>
          <a:lstStyle>
            <a:lvl1pPr>
              <a:defRPr/>
            </a:lvl1pPr>
          </a:lstStyle>
          <a:p>
            <a:pPr>
              <a:defRPr/>
            </a:pPr>
            <a:fld id="{BAF87C78-CC56-4F99-AF52-B9AD211ACFB6}" type="slidenum">
              <a:rPr lang="zh-CN" altLang="en-US"/>
              <a:pPr>
                <a:defRPr/>
              </a:pPr>
              <a:t>‹#›</a:t>
            </a:fld>
            <a:endParaRPr lang="zh-CN" altLang="en-US"/>
          </a:p>
        </p:txBody>
      </p:sp>
    </p:spTree>
    <p:extLst>
      <p:ext uri="{BB962C8B-B14F-4D97-AF65-F5344CB8AC3E}">
        <p14:creationId xmlns:p14="http://schemas.microsoft.com/office/powerpoint/2010/main" val="18619567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86E4B87-D345-4145-B2F7-4FB7BB16C179}"/>
              </a:ext>
            </a:extLst>
          </p:cNvPr>
          <p:cNvSpPr>
            <a:spLocks noGrp="1"/>
          </p:cNvSpPr>
          <p:nvPr>
            <p:ph type="dt" sz="half" idx="10"/>
          </p:nvPr>
        </p:nvSpPr>
        <p:spPr/>
        <p:txBody>
          <a:bodyPr/>
          <a:lstStyle>
            <a:lvl1pPr>
              <a:defRPr/>
            </a:lvl1pPr>
          </a:lstStyle>
          <a:p>
            <a:pPr>
              <a:defRPr/>
            </a:pPr>
            <a:fld id="{4F1939F5-31CE-4C59-B6A2-04CDC13417DC}" type="datetimeFigureOut">
              <a:rPr lang="zh-CN" altLang="en-US"/>
              <a:pPr>
                <a:defRPr/>
              </a:pPr>
              <a:t>2019/7/6</a:t>
            </a:fld>
            <a:endParaRPr lang="zh-CN" altLang="en-US"/>
          </a:p>
        </p:txBody>
      </p:sp>
      <p:sp>
        <p:nvSpPr>
          <p:cNvPr id="5" name="页脚占位符 4">
            <a:extLst>
              <a:ext uri="{FF2B5EF4-FFF2-40B4-BE49-F238E27FC236}">
                <a16:creationId xmlns:a16="http://schemas.microsoft.com/office/drawing/2014/main" id="{A2F56EB1-6E35-4031-89C6-30A08E9CE1F0}"/>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738230B3-F5BA-4F48-8196-8F2A7185BC66}"/>
              </a:ext>
            </a:extLst>
          </p:cNvPr>
          <p:cNvSpPr>
            <a:spLocks noGrp="1"/>
          </p:cNvSpPr>
          <p:nvPr>
            <p:ph type="sldNum" sz="quarter" idx="12"/>
          </p:nvPr>
        </p:nvSpPr>
        <p:spPr/>
        <p:txBody>
          <a:bodyPr/>
          <a:lstStyle>
            <a:lvl1pPr>
              <a:defRPr/>
            </a:lvl1pPr>
          </a:lstStyle>
          <a:p>
            <a:pPr>
              <a:defRPr/>
            </a:pPr>
            <a:fld id="{8CFC3AD9-799F-4B33-8CE8-A569DB114C6E}" type="slidenum">
              <a:rPr lang="zh-CN" altLang="en-US"/>
              <a:pPr>
                <a:defRPr/>
              </a:pPr>
              <a:t>‹#›</a:t>
            </a:fld>
            <a:endParaRPr lang="zh-CN" altLang="en-US"/>
          </a:p>
        </p:txBody>
      </p:sp>
    </p:spTree>
    <p:extLst>
      <p:ext uri="{BB962C8B-B14F-4D97-AF65-F5344CB8AC3E}">
        <p14:creationId xmlns:p14="http://schemas.microsoft.com/office/powerpoint/2010/main" val="3544710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C564255E-7B9D-4097-879D-5EF27E6667B9}"/>
              </a:ext>
            </a:extLst>
          </p:cNvPr>
          <p:cNvSpPr>
            <a:spLocks noGrp="1"/>
          </p:cNvSpPr>
          <p:nvPr>
            <p:ph type="dt" sz="half" idx="10"/>
          </p:nvPr>
        </p:nvSpPr>
        <p:spPr/>
        <p:txBody>
          <a:bodyPr/>
          <a:lstStyle>
            <a:lvl1pPr>
              <a:defRPr/>
            </a:lvl1pPr>
          </a:lstStyle>
          <a:p>
            <a:pPr>
              <a:defRPr/>
            </a:pPr>
            <a:fld id="{768D93E7-3A5B-4C70-B8C7-35E5854B6BB2}" type="datetimeFigureOut">
              <a:rPr lang="zh-CN" altLang="en-US"/>
              <a:pPr>
                <a:defRPr/>
              </a:pPr>
              <a:t>2019/7/6</a:t>
            </a:fld>
            <a:endParaRPr lang="zh-CN" altLang="en-US"/>
          </a:p>
        </p:txBody>
      </p:sp>
      <p:sp>
        <p:nvSpPr>
          <p:cNvPr id="5" name="页脚占位符 4">
            <a:extLst>
              <a:ext uri="{FF2B5EF4-FFF2-40B4-BE49-F238E27FC236}">
                <a16:creationId xmlns:a16="http://schemas.microsoft.com/office/drawing/2014/main" id="{A2EBAA65-AAC0-4A5D-AB25-B8D54364580C}"/>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AA17F129-3A9F-4DBB-A7D7-B50582336CD1}"/>
              </a:ext>
            </a:extLst>
          </p:cNvPr>
          <p:cNvSpPr>
            <a:spLocks noGrp="1"/>
          </p:cNvSpPr>
          <p:nvPr>
            <p:ph type="sldNum" sz="quarter" idx="12"/>
          </p:nvPr>
        </p:nvSpPr>
        <p:spPr/>
        <p:txBody>
          <a:bodyPr/>
          <a:lstStyle>
            <a:lvl1pPr>
              <a:defRPr/>
            </a:lvl1pPr>
          </a:lstStyle>
          <a:p>
            <a:pPr>
              <a:defRPr/>
            </a:pPr>
            <a:fld id="{50B3799E-46BC-48AD-A3D4-60CB676DEFED}" type="slidenum">
              <a:rPr lang="zh-CN" altLang="en-US"/>
              <a:pPr>
                <a:defRPr/>
              </a:pPr>
              <a:t>‹#›</a:t>
            </a:fld>
            <a:endParaRPr lang="zh-CN" altLang="en-US"/>
          </a:p>
        </p:txBody>
      </p:sp>
    </p:spTree>
    <p:extLst>
      <p:ext uri="{BB962C8B-B14F-4D97-AF65-F5344CB8AC3E}">
        <p14:creationId xmlns:p14="http://schemas.microsoft.com/office/powerpoint/2010/main" val="21106467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D08353B-D59F-440D-9856-674E9447E6A8}"/>
              </a:ext>
            </a:extLst>
          </p:cNvPr>
          <p:cNvSpPr>
            <a:spLocks noGrp="1"/>
          </p:cNvSpPr>
          <p:nvPr>
            <p:ph type="dt" sz="half" idx="10"/>
          </p:nvPr>
        </p:nvSpPr>
        <p:spPr/>
        <p:txBody>
          <a:bodyPr/>
          <a:lstStyle>
            <a:lvl1pPr>
              <a:defRPr/>
            </a:lvl1pPr>
          </a:lstStyle>
          <a:p>
            <a:pPr>
              <a:defRPr/>
            </a:pPr>
            <a:fld id="{71989BCA-D387-45EE-BE87-8C11B09E2037}" type="datetimeFigureOut">
              <a:rPr lang="zh-CN" altLang="en-US"/>
              <a:pPr>
                <a:defRPr/>
              </a:pPr>
              <a:t>2019/7/6</a:t>
            </a:fld>
            <a:endParaRPr lang="zh-CN" altLang="en-US" dirty="0"/>
          </a:p>
        </p:txBody>
      </p:sp>
      <p:sp>
        <p:nvSpPr>
          <p:cNvPr id="5" name="页脚占位符 4">
            <a:extLst>
              <a:ext uri="{FF2B5EF4-FFF2-40B4-BE49-F238E27FC236}">
                <a16:creationId xmlns:a16="http://schemas.microsoft.com/office/drawing/2014/main" id="{0BB7F0AD-4AD0-4690-841D-FA91D0682F51}"/>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2E6A4BCE-A392-4089-B886-745E0EBE6986}"/>
              </a:ext>
            </a:extLst>
          </p:cNvPr>
          <p:cNvSpPr>
            <a:spLocks noGrp="1"/>
          </p:cNvSpPr>
          <p:nvPr>
            <p:ph type="sldNum" sz="quarter" idx="12"/>
          </p:nvPr>
        </p:nvSpPr>
        <p:spPr/>
        <p:txBody>
          <a:bodyPr/>
          <a:lstStyle>
            <a:lvl1pPr>
              <a:defRPr/>
            </a:lvl1pPr>
          </a:lstStyle>
          <a:p>
            <a:pPr>
              <a:defRPr/>
            </a:pPr>
            <a:fld id="{CB0631E1-041C-48FE-93C0-EECC6916C419}" type="slidenum">
              <a:rPr lang="zh-CN" altLang="en-US"/>
              <a:pPr>
                <a:defRPr/>
              </a:pPr>
              <a:t>‹#›</a:t>
            </a:fld>
            <a:endParaRPr lang="zh-CN" altLang="en-US"/>
          </a:p>
        </p:txBody>
      </p:sp>
    </p:spTree>
    <p:extLst>
      <p:ext uri="{BB962C8B-B14F-4D97-AF65-F5344CB8AC3E}">
        <p14:creationId xmlns:p14="http://schemas.microsoft.com/office/powerpoint/2010/main" val="34615702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6C66ACB7-8485-4765-B8D2-C993ECC5403C}"/>
              </a:ext>
            </a:extLst>
          </p:cNvPr>
          <p:cNvSpPr>
            <a:spLocks noGrp="1"/>
          </p:cNvSpPr>
          <p:nvPr>
            <p:ph type="dt" sz="half" idx="10"/>
          </p:nvPr>
        </p:nvSpPr>
        <p:spPr/>
        <p:txBody>
          <a:bodyPr/>
          <a:lstStyle>
            <a:lvl1pPr>
              <a:defRPr/>
            </a:lvl1pPr>
          </a:lstStyle>
          <a:p>
            <a:pPr>
              <a:defRPr/>
            </a:pPr>
            <a:fld id="{EA9872FB-E249-4D28-81CD-31B952195CD1}" type="datetimeFigureOut">
              <a:rPr lang="zh-CN" altLang="en-US"/>
              <a:pPr>
                <a:defRPr/>
              </a:pPr>
              <a:t>2019/7/6</a:t>
            </a:fld>
            <a:endParaRPr lang="zh-CN" altLang="en-US"/>
          </a:p>
        </p:txBody>
      </p:sp>
      <p:sp>
        <p:nvSpPr>
          <p:cNvPr id="5" name="页脚占位符 4">
            <a:extLst>
              <a:ext uri="{FF2B5EF4-FFF2-40B4-BE49-F238E27FC236}">
                <a16:creationId xmlns:a16="http://schemas.microsoft.com/office/drawing/2014/main" id="{43276084-863F-48CD-B4AC-E605FEC57DC5}"/>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D4BFA850-FF9F-4ABF-95B6-9A9D3D499F25}"/>
              </a:ext>
            </a:extLst>
          </p:cNvPr>
          <p:cNvSpPr>
            <a:spLocks noGrp="1"/>
          </p:cNvSpPr>
          <p:nvPr>
            <p:ph type="sldNum" sz="quarter" idx="12"/>
          </p:nvPr>
        </p:nvSpPr>
        <p:spPr/>
        <p:txBody>
          <a:bodyPr/>
          <a:lstStyle>
            <a:lvl1pPr>
              <a:defRPr/>
            </a:lvl1pPr>
          </a:lstStyle>
          <a:p>
            <a:pPr>
              <a:defRPr/>
            </a:pPr>
            <a:fld id="{8D21D8C8-BF8D-44A8-ACA6-724AC1D9642F}" type="slidenum">
              <a:rPr lang="zh-CN" altLang="en-US"/>
              <a:pPr>
                <a:defRPr/>
              </a:pPr>
              <a:t>‹#›</a:t>
            </a:fld>
            <a:endParaRPr lang="zh-CN" altLang="en-US"/>
          </a:p>
        </p:txBody>
      </p:sp>
    </p:spTree>
    <p:extLst>
      <p:ext uri="{BB962C8B-B14F-4D97-AF65-F5344CB8AC3E}">
        <p14:creationId xmlns:p14="http://schemas.microsoft.com/office/powerpoint/2010/main" val="627797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a:extLst>
              <a:ext uri="{FF2B5EF4-FFF2-40B4-BE49-F238E27FC236}">
                <a16:creationId xmlns:a16="http://schemas.microsoft.com/office/drawing/2014/main" id="{62D3138C-E661-4421-980F-CB99358992DD}"/>
              </a:ext>
            </a:extLst>
          </p:cNvPr>
          <p:cNvSpPr>
            <a:spLocks noGrp="1"/>
          </p:cNvSpPr>
          <p:nvPr>
            <p:ph type="dt" sz="half" idx="10"/>
          </p:nvPr>
        </p:nvSpPr>
        <p:spPr/>
        <p:txBody>
          <a:bodyPr/>
          <a:lstStyle>
            <a:lvl1pPr>
              <a:defRPr/>
            </a:lvl1pPr>
          </a:lstStyle>
          <a:p>
            <a:pPr>
              <a:defRPr/>
            </a:pPr>
            <a:fld id="{0247DD34-31CE-470B-B8FF-ED85CC2E78AA}" type="datetimeFigureOut">
              <a:rPr lang="zh-CN" altLang="en-US"/>
              <a:pPr>
                <a:defRPr/>
              </a:pPr>
              <a:t>2019/7/6</a:t>
            </a:fld>
            <a:endParaRPr lang="zh-CN" altLang="en-US"/>
          </a:p>
        </p:txBody>
      </p:sp>
      <p:sp>
        <p:nvSpPr>
          <p:cNvPr id="6" name="页脚占位符 4">
            <a:extLst>
              <a:ext uri="{FF2B5EF4-FFF2-40B4-BE49-F238E27FC236}">
                <a16:creationId xmlns:a16="http://schemas.microsoft.com/office/drawing/2014/main" id="{03AEB61E-AF85-41A0-8FDC-152DDC2D8318}"/>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EF725B60-7A19-4C13-ADBC-DE6703BB75B9}"/>
              </a:ext>
            </a:extLst>
          </p:cNvPr>
          <p:cNvSpPr>
            <a:spLocks noGrp="1"/>
          </p:cNvSpPr>
          <p:nvPr>
            <p:ph type="sldNum" sz="quarter" idx="12"/>
          </p:nvPr>
        </p:nvSpPr>
        <p:spPr/>
        <p:txBody>
          <a:bodyPr/>
          <a:lstStyle>
            <a:lvl1pPr>
              <a:defRPr/>
            </a:lvl1pPr>
          </a:lstStyle>
          <a:p>
            <a:pPr>
              <a:defRPr/>
            </a:pPr>
            <a:fld id="{38D58CC5-0700-478A-ABF3-F90E4FE9732B}" type="slidenum">
              <a:rPr lang="zh-CN" altLang="en-US"/>
              <a:pPr>
                <a:defRPr/>
              </a:pPr>
              <a:t>‹#›</a:t>
            </a:fld>
            <a:endParaRPr lang="zh-CN" altLang="en-US"/>
          </a:p>
        </p:txBody>
      </p:sp>
    </p:spTree>
    <p:extLst>
      <p:ext uri="{BB962C8B-B14F-4D97-AF65-F5344CB8AC3E}">
        <p14:creationId xmlns:p14="http://schemas.microsoft.com/office/powerpoint/2010/main" val="8695705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a:extLst>
              <a:ext uri="{FF2B5EF4-FFF2-40B4-BE49-F238E27FC236}">
                <a16:creationId xmlns:a16="http://schemas.microsoft.com/office/drawing/2014/main" id="{DB25A3A7-D85E-4D09-8F67-A7C2376A03B2}"/>
              </a:ext>
            </a:extLst>
          </p:cNvPr>
          <p:cNvSpPr>
            <a:spLocks noGrp="1"/>
          </p:cNvSpPr>
          <p:nvPr>
            <p:ph type="dt" sz="half" idx="10"/>
          </p:nvPr>
        </p:nvSpPr>
        <p:spPr/>
        <p:txBody>
          <a:bodyPr/>
          <a:lstStyle>
            <a:lvl1pPr>
              <a:defRPr/>
            </a:lvl1pPr>
          </a:lstStyle>
          <a:p>
            <a:pPr>
              <a:defRPr/>
            </a:pPr>
            <a:fld id="{6971BD89-D1D3-4638-A605-B2EBBD6F28A6}" type="datetimeFigureOut">
              <a:rPr lang="zh-CN" altLang="en-US"/>
              <a:pPr>
                <a:defRPr/>
              </a:pPr>
              <a:t>2019/7/6</a:t>
            </a:fld>
            <a:endParaRPr lang="zh-CN" altLang="en-US"/>
          </a:p>
        </p:txBody>
      </p:sp>
      <p:sp>
        <p:nvSpPr>
          <p:cNvPr id="8" name="页脚占位符 4">
            <a:extLst>
              <a:ext uri="{FF2B5EF4-FFF2-40B4-BE49-F238E27FC236}">
                <a16:creationId xmlns:a16="http://schemas.microsoft.com/office/drawing/2014/main" id="{199B372D-C017-40CC-8568-6A5D77075BF4}"/>
              </a:ext>
            </a:extLst>
          </p:cNvPr>
          <p:cNvSpPr>
            <a:spLocks noGrp="1"/>
          </p:cNvSpPr>
          <p:nvPr>
            <p:ph type="ftr" sz="quarter" idx="11"/>
          </p:nvPr>
        </p:nvSpPr>
        <p:spPr/>
        <p:txBody>
          <a:bodyPr/>
          <a:lstStyle>
            <a:lvl1pPr>
              <a:defRPr/>
            </a:lvl1pPr>
          </a:lstStyle>
          <a:p>
            <a:pPr>
              <a:defRPr/>
            </a:pPr>
            <a:endParaRPr lang="zh-CN" altLang="en-US"/>
          </a:p>
        </p:txBody>
      </p:sp>
      <p:sp>
        <p:nvSpPr>
          <p:cNvPr id="9" name="灯片编号占位符 5">
            <a:extLst>
              <a:ext uri="{FF2B5EF4-FFF2-40B4-BE49-F238E27FC236}">
                <a16:creationId xmlns:a16="http://schemas.microsoft.com/office/drawing/2014/main" id="{1024EE35-BF9B-4348-8E31-3708F5435603}"/>
              </a:ext>
            </a:extLst>
          </p:cNvPr>
          <p:cNvSpPr>
            <a:spLocks noGrp="1"/>
          </p:cNvSpPr>
          <p:nvPr>
            <p:ph type="sldNum" sz="quarter" idx="12"/>
          </p:nvPr>
        </p:nvSpPr>
        <p:spPr/>
        <p:txBody>
          <a:bodyPr/>
          <a:lstStyle>
            <a:lvl1pPr>
              <a:defRPr/>
            </a:lvl1pPr>
          </a:lstStyle>
          <a:p>
            <a:pPr>
              <a:defRPr/>
            </a:pPr>
            <a:fld id="{B44AD1D8-7933-4F4D-AE1D-10EB48D95465}" type="slidenum">
              <a:rPr lang="zh-CN" altLang="en-US"/>
              <a:pPr>
                <a:defRPr/>
              </a:pPr>
              <a:t>‹#›</a:t>
            </a:fld>
            <a:endParaRPr lang="zh-CN" altLang="en-US"/>
          </a:p>
        </p:txBody>
      </p:sp>
    </p:spTree>
    <p:extLst>
      <p:ext uri="{BB962C8B-B14F-4D97-AF65-F5344CB8AC3E}">
        <p14:creationId xmlns:p14="http://schemas.microsoft.com/office/powerpoint/2010/main" val="31828576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a:extLst>
              <a:ext uri="{FF2B5EF4-FFF2-40B4-BE49-F238E27FC236}">
                <a16:creationId xmlns:a16="http://schemas.microsoft.com/office/drawing/2014/main" id="{C79AFA44-D836-4724-98B3-204C3EEA30F4}"/>
              </a:ext>
            </a:extLst>
          </p:cNvPr>
          <p:cNvSpPr>
            <a:spLocks noGrp="1"/>
          </p:cNvSpPr>
          <p:nvPr>
            <p:ph type="dt" sz="half" idx="10"/>
          </p:nvPr>
        </p:nvSpPr>
        <p:spPr/>
        <p:txBody>
          <a:bodyPr/>
          <a:lstStyle>
            <a:lvl1pPr>
              <a:defRPr/>
            </a:lvl1pPr>
          </a:lstStyle>
          <a:p>
            <a:pPr>
              <a:defRPr/>
            </a:pPr>
            <a:fld id="{7A35A237-FDA5-4E4F-8629-8FFA937B9E5D}" type="datetimeFigureOut">
              <a:rPr lang="zh-CN" altLang="en-US"/>
              <a:pPr>
                <a:defRPr/>
              </a:pPr>
              <a:t>2019/7/6</a:t>
            </a:fld>
            <a:endParaRPr lang="zh-CN" altLang="en-US"/>
          </a:p>
        </p:txBody>
      </p:sp>
      <p:sp>
        <p:nvSpPr>
          <p:cNvPr id="4" name="页脚占位符 4">
            <a:extLst>
              <a:ext uri="{FF2B5EF4-FFF2-40B4-BE49-F238E27FC236}">
                <a16:creationId xmlns:a16="http://schemas.microsoft.com/office/drawing/2014/main" id="{09BB5FEE-54A8-454F-B0D8-3C6F8CE694CE}"/>
              </a:ext>
            </a:extLst>
          </p:cNvPr>
          <p:cNvSpPr>
            <a:spLocks noGrp="1"/>
          </p:cNvSpPr>
          <p:nvPr>
            <p:ph type="ftr" sz="quarter" idx="11"/>
          </p:nvPr>
        </p:nvSpPr>
        <p:spPr/>
        <p:txBody>
          <a:bodyPr/>
          <a:lstStyle>
            <a:lvl1pPr>
              <a:defRPr/>
            </a:lvl1pPr>
          </a:lstStyle>
          <a:p>
            <a:pPr>
              <a:defRPr/>
            </a:pPr>
            <a:endParaRPr lang="zh-CN" altLang="en-US"/>
          </a:p>
        </p:txBody>
      </p:sp>
      <p:sp>
        <p:nvSpPr>
          <p:cNvPr id="5" name="灯片编号占位符 5">
            <a:extLst>
              <a:ext uri="{FF2B5EF4-FFF2-40B4-BE49-F238E27FC236}">
                <a16:creationId xmlns:a16="http://schemas.microsoft.com/office/drawing/2014/main" id="{EB845A68-D28A-4730-BE69-A24A26B4D3A6}"/>
              </a:ext>
            </a:extLst>
          </p:cNvPr>
          <p:cNvSpPr>
            <a:spLocks noGrp="1"/>
          </p:cNvSpPr>
          <p:nvPr>
            <p:ph type="sldNum" sz="quarter" idx="12"/>
          </p:nvPr>
        </p:nvSpPr>
        <p:spPr/>
        <p:txBody>
          <a:bodyPr/>
          <a:lstStyle>
            <a:lvl1pPr>
              <a:defRPr/>
            </a:lvl1pPr>
          </a:lstStyle>
          <a:p>
            <a:pPr>
              <a:defRPr/>
            </a:pPr>
            <a:fld id="{02720805-09B6-40A3-9188-81AD27AEAEBC}" type="slidenum">
              <a:rPr lang="zh-CN" altLang="en-US"/>
              <a:pPr>
                <a:defRPr/>
              </a:pPr>
              <a:t>‹#›</a:t>
            </a:fld>
            <a:endParaRPr lang="zh-CN" altLang="en-US"/>
          </a:p>
        </p:txBody>
      </p:sp>
    </p:spTree>
    <p:extLst>
      <p:ext uri="{BB962C8B-B14F-4D97-AF65-F5344CB8AC3E}">
        <p14:creationId xmlns:p14="http://schemas.microsoft.com/office/powerpoint/2010/main" val="27947451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a:extLst>
              <a:ext uri="{FF2B5EF4-FFF2-40B4-BE49-F238E27FC236}">
                <a16:creationId xmlns:a16="http://schemas.microsoft.com/office/drawing/2014/main" id="{6860BE21-398A-480F-9D40-F72ACBD5BDE2}"/>
              </a:ext>
            </a:extLst>
          </p:cNvPr>
          <p:cNvSpPr>
            <a:spLocks noGrp="1"/>
          </p:cNvSpPr>
          <p:nvPr>
            <p:ph type="dt" sz="half" idx="10"/>
          </p:nvPr>
        </p:nvSpPr>
        <p:spPr/>
        <p:txBody>
          <a:bodyPr/>
          <a:lstStyle>
            <a:lvl1pPr>
              <a:defRPr/>
            </a:lvl1pPr>
          </a:lstStyle>
          <a:p>
            <a:pPr>
              <a:defRPr/>
            </a:pPr>
            <a:fld id="{C2684C9D-6CE1-40AB-AA8B-32B97FA6EA58}" type="datetimeFigureOut">
              <a:rPr lang="zh-CN" altLang="en-US"/>
              <a:pPr>
                <a:defRPr/>
              </a:pPr>
              <a:t>2019/7/6</a:t>
            </a:fld>
            <a:endParaRPr lang="zh-CN" altLang="en-US"/>
          </a:p>
        </p:txBody>
      </p:sp>
      <p:sp>
        <p:nvSpPr>
          <p:cNvPr id="3" name="页脚占位符 4">
            <a:extLst>
              <a:ext uri="{FF2B5EF4-FFF2-40B4-BE49-F238E27FC236}">
                <a16:creationId xmlns:a16="http://schemas.microsoft.com/office/drawing/2014/main" id="{6E7293B0-476F-455D-89D7-34FDBD378DDB}"/>
              </a:ext>
            </a:extLst>
          </p:cNvPr>
          <p:cNvSpPr>
            <a:spLocks noGrp="1"/>
          </p:cNvSpPr>
          <p:nvPr>
            <p:ph type="ftr" sz="quarter" idx="11"/>
          </p:nvPr>
        </p:nvSpPr>
        <p:spPr/>
        <p:txBody>
          <a:bodyPr/>
          <a:lstStyle>
            <a:lvl1pPr>
              <a:defRPr/>
            </a:lvl1pPr>
          </a:lstStyle>
          <a:p>
            <a:pPr>
              <a:defRPr/>
            </a:pPr>
            <a:endParaRPr lang="zh-CN" altLang="en-US"/>
          </a:p>
        </p:txBody>
      </p:sp>
      <p:sp>
        <p:nvSpPr>
          <p:cNvPr id="4" name="灯片编号占位符 5">
            <a:extLst>
              <a:ext uri="{FF2B5EF4-FFF2-40B4-BE49-F238E27FC236}">
                <a16:creationId xmlns:a16="http://schemas.microsoft.com/office/drawing/2014/main" id="{E6936ADD-8D1E-4EC6-A40A-80432B217DB9}"/>
              </a:ext>
            </a:extLst>
          </p:cNvPr>
          <p:cNvSpPr>
            <a:spLocks noGrp="1"/>
          </p:cNvSpPr>
          <p:nvPr>
            <p:ph type="sldNum" sz="quarter" idx="12"/>
          </p:nvPr>
        </p:nvSpPr>
        <p:spPr/>
        <p:txBody>
          <a:bodyPr/>
          <a:lstStyle>
            <a:lvl1pPr>
              <a:defRPr/>
            </a:lvl1pPr>
          </a:lstStyle>
          <a:p>
            <a:pPr>
              <a:defRPr/>
            </a:pPr>
            <a:fld id="{1D295D73-E473-4452-AD44-4722924B595A}" type="slidenum">
              <a:rPr lang="zh-CN" altLang="en-US"/>
              <a:pPr>
                <a:defRPr/>
              </a:pPr>
              <a:t>‹#›</a:t>
            </a:fld>
            <a:endParaRPr lang="zh-CN" altLang="en-US"/>
          </a:p>
        </p:txBody>
      </p:sp>
    </p:spTree>
    <p:extLst>
      <p:ext uri="{BB962C8B-B14F-4D97-AF65-F5344CB8AC3E}">
        <p14:creationId xmlns:p14="http://schemas.microsoft.com/office/powerpoint/2010/main" val="2475993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id="{E5D04B96-BC9B-4AEF-8632-52019AD781A0}"/>
              </a:ext>
            </a:extLst>
          </p:cNvPr>
          <p:cNvSpPr>
            <a:spLocks noGrp="1"/>
          </p:cNvSpPr>
          <p:nvPr>
            <p:ph type="dt" sz="half" idx="10"/>
          </p:nvPr>
        </p:nvSpPr>
        <p:spPr/>
        <p:txBody>
          <a:bodyPr/>
          <a:lstStyle>
            <a:lvl1pPr>
              <a:defRPr/>
            </a:lvl1pPr>
          </a:lstStyle>
          <a:p>
            <a:pPr>
              <a:defRPr/>
            </a:pPr>
            <a:fld id="{3A55492B-D16D-40A6-8A97-A9FD78033571}" type="datetimeFigureOut">
              <a:rPr lang="zh-CN" altLang="en-US"/>
              <a:pPr>
                <a:defRPr/>
              </a:pPr>
              <a:t>2019/7/6</a:t>
            </a:fld>
            <a:endParaRPr lang="zh-CN" altLang="en-US"/>
          </a:p>
        </p:txBody>
      </p:sp>
      <p:sp>
        <p:nvSpPr>
          <p:cNvPr id="6" name="页脚占位符 4">
            <a:extLst>
              <a:ext uri="{FF2B5EF4-FFF2-40B4-BE49-F238E27FC236}">
                <a16:creationId xmlns:a16="http://schemas.microsoft.com/office/drawing/2014/main" id="{C5C28F72-D5AA-45DF-935C-B2002D485FE3}"/>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495BFCC9-EC4F-4BF5-A045-EA38C79AA4B2}"/>
              </a:ext>
            </a:extLst>
          </p:cNvPr>
          <p:cNvSpPr>
            <a:spLocks noGrp="1"/>
          </p:cNvSpPr>
          <p:nvPr>
            <p:ph type="sldNum" sz="quarter" idx="12"/>
          </p:nvPr>
        </p:nvSpPr>
        <p:spPr/>
        <p:txBody>
          <a:bodyPr/>
          <a:lstStyle>
            <a:lvl1pPr>
              <a:defRPr/>
            </a:lvl1pPr>
          </a:lstStyle>
          <a:p>
            <a:pPr>
              <a:defRPr/>
            </a:pPr>
            <a:fld id="{33FF2378-B367-4A6E-BF13-60252799187F}" type="slidenum">
              <a:rPr lang="zh-CN" altLang="en-US"/>
              <a:pPr>
                <a:defRPr/>
              </a:pPr>
              <a:t>‹#›</a:t>
            </a:fld>
            <a:endParaRPr lang="zh-CN" altLang="en-US"/>
          </a:p>
        </p:txBody>
      </p:sp>
    </p:spTree>
    <p:extLst>
      <p:ext uri="{BB962C8B-B14F-4D97-AF65-F5344CB8AC3E}">
        <p14:creationId xmlns:p14="http://schemas.microsoft.com/office/powerpoint/2010/main" val="10501058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id="{DA4DC5BA-3FE0-4CE1-B609-97B7CD40D86E}"/>
              </a:ext>
            </a:extLst>
          </p:cNvPr>
          <p:cNvSpPr>
            <a:spLocks noGrp="1"/>
          </p:cNvSpPr>
          <p:nvPr>
            <p:ph type="dt" sz="half" idx="10"/>
          </p:nvPr>
        </p:nvSpPr>
        <p:spPr/>
        <p:txBody>
          <a:bodyPr/>
          <a:lstStyle>
            <a:lvl1pPr>
              <a:defRPr/>
            </a:lvl1pPr>
          </a:lstStyle>
          <a:p>
            <a:pPr>
              <a:defRPr/>
            </a:pPr>
            <a:fld id="{5E421A40-57A2-4229-836F-E3DFD395AD7E}" type="datetimeFigureOut">
              <a:rPr lang="zh-CN" altLang="en-US"/>
              <a:pPr>
                <a:defRPr/>
              </a:pPr>
              <a:t>2019/7/6</a:t>
            </a:fld>
            <a:endParaRPr lang="zh-CN" altLang="en-US"/>
          </a:p>
        </p:txBody>
      </p:sp>
      <p:sp>
        <p:nvSpPr>
          <p:cNvPr id="6" name="页脚占位符 4">
            <a:extLst>
              <a:ext uri="{FF2B5EF4-FFF2-40B4-BE49-F238E27FC236}">
                <a16:creationId xmlns:a16="http://schemas.microsoft.com/office/drawing/2014/main" id="{F03F27F1-4A9F-42EC-B928-89D67AFDA08B}"/>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820B3BBC-CDB3-43AF-897D-BC1B1E703BA8}"/>
              </a:ext>
            </a:extLst>
          </p:cNvPr>
          <p:cNvSpPr>
            <a:spLocks noGrp="1"/>
          </p:cNvSpPr>
          <p:nvPr>
            <p:ph type="sldNum" sz="quarter" idx="12"/>
          </p:nvPr>
        </p:nvSpPr>
        <p:spPr/>
        <p:txBody>
          <a:bodyPr/>
          <a:lstStyle>
            <a:lvl1pPr>
              <a:defRPr/>
            </a:lvl1pPr>
          </a:lstStyle>
          <a:p>
            <a:pPr>
              <a:defRPr/>
            </a:pPr>
            <a:fld id="{094D16BF-E4B0-405F-8113-1244D9383A7D}" type="slidenum">
              <a:rPr lang="zh-CN" altLang="en-US"/>
              <a:pPr>
                <a:defRPr/>
              </a:pPr>
              <a:t>‹#›</a:t>
            </a:fld>
            <a:endParaRPr lang="zh-CN" altLang="en-US"/>
          </a:p>
        </p:txBody>
      </p:sp>
    </p:spTree>
    <p:extLst>
      <p:ext uri="{BB962C8B-B14F-4D97-AF65-F5344CB8AC3E}">
        <p14:creationId xmlns:p14="http://schemas.microsoft.com/office/powerpoint/2010/main" val="30510776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a16="http://schemas.microsoft.com/office/drawing/2014/main" id="{E1ACF5FB-9083-47F3-AB7D-082964DE26ED}"/>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id="{BE2D7893-719E-4473-A620-9E3F6952C49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9EFC38BB-CD7C-447F-A8F2-216A78E0150C}"/>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6B89263D-8764-4E4E-B6BF-4626E1BEC58E}" type="datetimeFigureOut">
              <a:rPr lang="zh-CN" altLang="en-US"/>
              <a:pPr>
                <a:defRPr/>
              </a:pPr>
              <a:t>2019/7/6</a:t>
            </a:fld>
            <a:endParaRPr lang="zh-CN" altLang="en-US"/>
          </a:p>
        </p:txBody>
      </p:sp>
      <p:sp>
        <p:nvSpPr>
          <p:cNvPr id="5" name="页脚占位符 4">
            <a:extLst>
              <a:ext uri="{FF2B5EF4-FFF2-40B4-BE49-F238E27FC236}">
                <a16:creationId xmlns:a16="http://schemas.microsoft.com/office/drawing/2014/main" id="{529E8F91-9E5E-47C7-B299-638E5EE412B4}"/>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a:extLst>
              <a:ext uri="{FF2B5EF4-FFF2-40B4-BE49-F238E27FC236}">
                <a16:creationId xmlns:a16="http://schemas.microsoft.com/office/drawing/2014/main" id="{62F62D18-D823-476C-B22F-BA0B5E734707}"/>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B72BB795-E6F5-49C4-871D-5C1813B92AA2}"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88" r:id="rId1"/>
    <p:sldLayoutId id="2147483789" r:id="rId2"/>
    <p:sldLayoutId id="2147483779" r:id="rId3"/>
    <p:sldLayoutId id="2147483780" r:id="rId4"/>
    <p:sldLayoutId id="2147483781" r:id="rId5"/>
    <p:sldLayoutId id="2147483782" r:id="rId6"/>
    <p:sldLayoutId id="2147483783" r:id="rId7"/>
    <p:sldLayoutId id="2147483784" r:id="rId8"/>
    <p:sldLayoutId id="2147483785" r:id="rId9"/>
    <p:sldLayoutId id="2147483786" r:id="rId10"/>
    <p:sldLayoutId id="2147483787"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3DD42117-BD79-4970-90B0-F25CCC030EB6}"/>
              </a:ext>
            </a:extLst>
          </p:cNvPr>
          <p:cNvSpPr>
            <a:spLocks noGrp="1"/>
          </p:cNvSpPr>
          <p:nvPr>
            <p:ph type="ctrTitle"/>
          </p:nvPr>
        </p:nvSpPr>
        <p:spPr>
          <a:xfrm>
            <a:off x="685800" y="1484785"/>
            <a:ext cx="7772400" cy="2115666"/>
          </a:xfrm>
        </p:spPr>
        <p:txBody>
          <a:bodyPr/>
          <a:lstStyle/>
          <a:p>
            <a:pPr eaLnBrk="1" hangingPunct="1"/>
            <a:r>
              <a:rPr lang="en-US" altLang="en-US" dirty="0">
                <a:ea typeface="宋体" panose="02010600030101010101" pitchFamily="2" charset="-122"/>
              </a:rPr>
              <a:t>JVET-O0534</a:t>
            </a:r>
            <a:br>
              <a:rPr lang="en-US" altLang="en-US" b="1" dirty="0">
                <a:ea typeface="宋体" panose="02010600030101010101" pitchFamily="2" charset="-122"/>
              </a:rPr>
            </a:br>
            <a:r>
              <a:rPr lang="en-US" altLang="en-US" b="1" dirty="0">
                <a:ea typeface="宋体" panose="02010600030101010101" pitchFamily="2" charset="-122"/>
              </a:rPr>
              <a:t>Non-CE4: Redundancy removal for merge mode signaling</a:t>
            </a:r>
            <a:endParaRPr lang="en-US" altLang="en-US" dirty="0">
              <a:ea typeface="宋体" panose="02010600030101010101" pitchFamily="2" charset="-122"/>
            </a:endParaRPr>
          </a:p>
        </p:txBody>
      </p:sp>
      <p:sp>
        <p:nvSpPr>
          <p:cNvPr id="3" name="Subtitle 2">
            <a:extLst>
              <a:ext uri="{FF2B5EF4-FFF2-40B4-BE49-F238E27FC236}">
                <a16:creationId xmlns:a16="http://schemas.microsoft.com/office/drawing/2014/main" id="{48151283-A4C9-42E4-AF09-35698F458E94}"/>
              </a:ext>
            </a:extLst>
          </p:cNvPr>
          <p:cNvSpPr>
            <a:spLocks noGrp="1"/>
          </p:cNvSpPr>
          <p:nvPr>
            <p:ph type="subTitle" idx="1"/>
          </p:nvPr>
        </p:nvSpPr>
        <p:spPr>
          <a:xfrm>
            <a:off x="1187624" y="3886200"/>
            <a:ext cx="6912768" cy="1752600"/>
          </a:xfrm>
        </p:spPr>
        <p:txBody>
          <a:bodyPr rtlCol="0">
            <a:normAutofit/>
          </a:bodyPr>
          <a:lstStyle/>
          <a:p>
            <a:r>
              <a:rPr lang="en-US" dirty="0"/>
              <a:t>Jing Ye, </a:t>
            </a:r>
            <a:r>
              <a:rPr lang="en-US" b="1" u="sng" dirty="0"/>
              <a:t>Xiang Li</a:t>
            </a:r>
            <a:r>
              <a:rPr lang="en-US" dirty="0"/>
              <a:t>, and Shan Liu</a:t>
            </a:r>
          </a:p>
          <a:p>
            <a:r>
              <a:rPr lang="en-US" dirty="0"/>
              <a:t>07/2019</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AF9EE8-4695-48EA-AC47-3C0FCE052FF0}"/>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AB669322-AC98-4710-AFA9-53AD1B340135}"/>
              </a:ext>
            </a:extLst>
          </p:cNvPr>
          <p:cNvSpPr>
            <a:spLocks noGrp="1"/>
          </p:cNvSpPr>
          <p:nvPr>
            <p:ph idx="1"/>
          </p:nvPr>
        </p:nvSpPr>
        <p:spPr/>
        <p:txBody>
          <a:bodyPr/>
          <a:lstStyle/>
          <a:p>
            <a:r>
              <a:rPr lang="en-US" sz="2400" dirty="0"/>
              <a:t>First, the current syntax has some redundancies in signaling the merge mode.</a:t>
            </a:r>
          </a:p>
          <a:p>
            <a:pPr lvl="1"/>
            <a:r>
              <a:rPr lang="en-US" sz="2000" dirty="0"/>
              <a:t>In current VVC, there are some constraints for merge mode, however, in the current signaling syntax, there isn’t redundancy check for those constrains.  </a:t>
            </a:r>
          </a:p>
          <a:p>
            <a:pPr lvl="1"/>
            <a:r>
              <a:rPr lang="en-US" sz="2000" dirty="0"/>
              <a:t>For example, when Triangle mode is not allowed and regular merge mode, subblock merge mode both are false, it is inferred to be CIIP mode, and it is not necessary to signal it. However, the current syntax still signals that flag.</a:t>
            </a:r>
          </a:p>
          <a:p>
            <a:r>
              <a:rPr lang="en-US" sz="2400" dirty="0"/>
              <a:t>Second, the current syntax can break in some cases.</a:t>
            </a:r>
          </a:p>
          <a:p>
            <a:pPr lvl="1"/>
            <a:r>
              <a:rPr lang="en-US" sz="2000" dirty="0"/>
              <a:t>For example, when triangle is not allowed, but all the other modes are all false. In this case, there is no merge mode.</a:t>
            </a:r>
          </a:p>
        </p:txBody>
      </p:sp>
    </p:spTree>
    <p:extLst>
      <p:ext uri="{BB962C8B-B14F-4D97-AF65-F5344CB8AC3E}">
        <p14:creationId xmlns:p14="http://schemas.microsoft.com/office/powerpoint/2010/main" val="40248001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AAC70E-9BDA-43F9-B861-2EB796DBA7F4}"/>
              </a:ext>
            </a:extLst>
          </p:cNvPr>
          <p:cNvSpPr>
            <a:spLocks noGrp="1"/>
          </p:cNvSpPr>
          <p:nvPr>
            <p:ph type="title"/>
          </p:nvPr>
        </p:nvSpPr>
        <p:spPr/>
        <p:txBody>
          <a:bodyPr/>
          <a:lstStyle/>
          <a:p>
            <a:r>
              <a:rPr lang="en-US" dirty="0"/>
              <a:t>Proposed method </a:t>
            </a:r>
          </a:p>
        </p:txBody>
      </p:sp>
      <p:sp>
        <p:nvSpPr>
          <p:cNvPr id="3" name="Content Placeholder 2">
            <a:extLst>
              <a:ext uri="{FF2B5EF4-FFF2-40B4-BE49-F238E27FC236}">
                <a16:creationId xmlns:a16="http://schemas.microsoft.com/office/drawing/2014/main" id="{027AD7B3-1698-4578-B855-AF1057557358}"/>
              </a:ext>
            </a:extLst>
          </p:cNvPr>
          <p:cNvSpPr>
            <a:spLocks noGrp="1"/>
          </p:cNvSpPr>
          <p:nvPr>
            <p:ph idx="1"/>
          </p:nvPr>
        </p:nvSpPr>
        <p:spPr/>
        <p:txBody>
          <a:bodyPr/>
          <a:lstStyle/>
          <a:p>
            <a:r>
              <a:rPr lang="en-US" dirty="0"/>
              <a:t>It is proposed to remove the redundancies.</a:t>
            </a:r>
          </a:p>
          <a:p>
            <a:pPr lvl="1"/>
            <a:r>
              <a:rPr lang="en-US" dirty="0"/>
              <a:t>Define the conditions of signaling</a:t>
            </a:r>
          </a:p>
          <a:p>
            <a:pPr lvl="2"/>
            <a:r>
              <a:rPr lang="en-US" sz="1600" dirty="0" err="1"/>
              <a:t>allowRegularMerge</a:t>
            </a:r>
            <a:r>
              <a:rPr lang="en-US" sz="1600" dirty="0"/>
              <a:t> = </a:t>
            </a:r>
            <a:r>
              <a:rPr lang="en-US" sz="1600" dirty="0" err="1"/>
              <a:t>MaxNumMergeCand</a:t>
            </a:r>
            <a:r>
              <a:rPr lang="en-US" sz="1600" dirty="0"/>
              <a:t> &gt; 0 </a:t>
            </a:r>
          </a:p>
          <a:p>
            <a:pPr lvl="2"/>
            <a:r>
              <a:rPr lang="en-US" sz="1600" dirty="0" err="1"/>
              <a:t>allowMMVD</a:t>
            </a:r>
            <a:r>
              <a:rPr lang="en-US" sz="1600" dirty="0"/>
              <a:t> = </a:t>
            </a:r>
            <a:r>
              <a:rPr lang="en-US" sz="1600" dirty="0" err="1"/>
              <a:t>sps_mmvd_enabled_flag</a:t>
            </a:r>
            <a:r>
              <a:rPr lang="en-US" sz="1600" dirty="0"/>
              <a:t> </a:t>
            </a:r>
          </a:p>
          <a:p>
            <a:pPr lvl="2"/>
            <a:r>
              <a:rPr lang="en-US" sz="1600" dirty="0" err="1"/>
              <a:t>allowSubMerge</a:t>
            </a:r>
            <a:r>
              <a:rPr lang="en-US" sz="1600" dirty="0"/>
              <a:t> = </a:t>
            </a:r>
            <a:r>
              <a:rPr lang="en-US" sz="1600" dirty="0" err="1"/>
              <a:t>MaxNumSubblockMergeCand</a:t>
            </a:r>
            <a:r>
              <a:rPr lang="en-US" sz="1600" dirty="0"/>
              <a:t>&gt;0 &amp;&amp; </a:t>
            </a:r>
            <a:r>
              <a:rPr lang="en-US" sz="1600" dirty="0" err="1"/>
              <a:t>cbWidth</a:t>
            </a:r>
            <a:r>
              <a:rPr lang="en-US" sz="1600" dirty="0"/>
              <a:t>&gt;=8 &amp;&amp; </a:t>
            </a:r>
            <a:r>
              <a:rPr lang="en-US" sz="1600" dirty="0" err="1"/>
              <a:t>cbHeight</a:t>
            </a:r>
            <a:r>
              <a:rPr lang="en-US" sz="1600" dirty="0"/>
              <a:t>&gt;=8   </a:t>
            </a:r>
          </a:p>
          <a:p>
            <a:pPr lvl="2"/>
            <a:r>
              <a:rPr lang="en-US" sz="1600" dirty="0" err="1"/>
              <a:t>allowCIIP</a:t>
            </a:r>
            <a:r>
              <a:rPr lang="en-US" sz="1600" dirty="0"/>
              <a:t> = </a:t>
            </a:r>
            <a:r>
              <a:rPr lang="en-US" sz="1600" dirty="0" err="1"/>
              <a:t>sps_ciip_enabled_flag</a:t>
            </a:r>
            <a:r>
              <a:rPr lang="en-US" sz="1600" dirty="0"/>
              <a:t> &amp;&amp; !</a:t>
            </a:r>
            <a:r>
              <a:rPr lang="en-US" sz="1600" dirty="0" err="1"/>
              <a:t>cu_skip_flag</a:t>
            </a:r>
            <a:r>
              <a:rPr lang="en-US" sz="1600" dirty="0"/>
              <a:t> &amp;&amp; </a:t>
            </a:r>
            <a:r>
              <a:rPr lang="en-US" sz="1600" dirty="0" err="1"/>
              <a:t>cbWidth</a:t>
            </a:r>
            <a:r>
              <a:rPr lang="en-US" sz="1600" dirty="0"/>
              <a:t>*</a:t>
            </a:r>
            <a:r>
              <a:rPr lang="en-US" sz="1600" dirty="0" err="1"/>
              <a:t>cbHeight</a:t>
            </a:r>
            <a:r>
              <a:rPr lang="en-US" sz="1600" dirty="0"/>
              <a:t> &gt;= 64 &amp;&amp; </a:t>
            </a:r>
            <a:r>
              <a:rPr lang="en-US" sz="1600" dirty="0" err="1"/>
              <a:t>cbWidth</a:t>
            </a:r>
            <a:r>
              <a:rPr lang="en-US" sz="1600" dirty="0"/>
              <a:t>&lt;128 &amp;&amp; </a:t>
            </a:r>
            <a:r>
              <a:rPr lang="en-US" sz="1600" dirty="0" err="1"/>
              <a:t>cbHeight</a:t>
            </a:r>
            <a:r>
              <a:rPr lang="en-US" sz="1600" dirty="0"/>
              <a:t>&lt;128 </a:t>
            </a:r>
          </a:p>
          <a:p>
            <a:pPr lvl="2"/>
            <a:r>
              <a:rPr lang="en-US" sz="1600" dirty="0" err="1"/>
              <a:t>allowTriangle</a:t>
            </a:r>
            <a:r>
              <a:rPr lang="en-US" sz="1600" dirty="0"/>
              <a:t> = </a:t>
            </a:r>
            <a:r>
              <a:rPr lang="en-US" sz="1600" dirty="0" err="1"/>
              <a:t>sps_triangle_enabled_flag</a:t>
            </a:r>
            <a:r>
              <a:rPr lang="en-US" sz="1600" dirty="0"/>
              <a:t> &amp;&amp; </a:t>
            </a:r>
            <a:r>
              <a:rPr lang="en-CA" sz="1600" dirty="0" err="1"/>
              <a:t>slice_type</a:t>
            </a:r>
            <a:r>
              <a:rPr lang="en-CA" sz="1600" dirty="0"/>
              <a:t> == B &amp;&amp; </a:t>
            </a:r>
            <a:r>
              <a:rPr lang="en-CA" sz="1600" dirty="0" err="1"/>
              <a:t>MaxNumTriangleMergeCand</a:t>
            </a:r>
            <a:r>
              <a:rPr lang="en-CA" sz="1600" dirty="0"/>
              <a:t> &gt;= 2 &amp;&amp; </a:t>
            </a:r>
            <a:r>
              <a:rPr lang="en-CA" sz="1600" dirty="0" err="1"/>
              <a:t>cbWidth</a:t>
            </a:r>
            <a:r>
              <a:rPr lang="en-CA" sz="1600" dirty="0"/>
              <a:t> * </a:t>
            </a:r>
            <a:r>
              <a:rPr lang="en-CA" sz="1600" dirty="0" err="1"/>
              <a:t>cbHeight</a:t>
            </a:r>
            <a:r>
              <a:rPr lang="en-CA" sz="1600" dirty="0"/>
              <a:t> &gt;=64</a:t>
            </a:r>
            <a:r>
              <a:rPr lang="en-US" sz="1600" dirty="0"/>
              <a:t>                                                                                                                                                               </a:t>
            </a:r>
          </a:p>
          <a:p>
            <a:pPr lvl="1"/>
            <a:r>
              <a:rPr lang="en-US" dirty="0"/>
              <a:t>Check the conditions when signaling merge flag</a:t>
            </a:r>
          </a:p>
        </p:txBody>
      </p:sp>
    </p:spTree>
    <p:extLst>
      <p:ext uri="{BB962C8B-B14F-4D97-AF65-F5344CB8AC3E}">
        <p14:creationId xmlns:p14="http://schemas.microsoft.com/office/powerpoint/2010/main" val="32198503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4AA5C9-2C15-4287-A487-1A9170034F9C}"/>
              </a:ext>
            </a:extLst>
          </p:cNvPr>
          <p:cNvSpPr>
            <a:spLocks noGrp="1"/>
          </p:cNvSpPr>
          <p:nvPr>
            <p:ph type="title"/>
          </p:nvPr>
        </p:nvSpPr>
        <p:spPr/>
        <p:txBody>
          <a:bodyPr/>
          <a:lstStyle/>
          <a:p>
            <a:r>
              <a:rPr lang="en-US" dirty="0"/>
              <a:t>Text changes</a:t>
            </a:r>
          </a:p>
        </p:txBody>
      </p:sp>
      <p:graphicFrame>
        <p:nvGraphicFramePr>
          <p:cNvPr id="5" name="Content Placeholder 4">
            <a:extLst>
              <a:ext uri="{FF2B5EF4-FFF2-40B4-BE49-F238E27FC236}">
                <a16:creationId xmlns:a16="http://schemas.microsoft.com/office/drawing/2014/main" id="{94B4BF2C-0AEB-4EBB-A023-A5A4E768CEA1}"/>
              </a:ext>
            </a:extLst>
          </p:cNvPr>
          <p:cNvGraphicFramePr>
            <a:graphicFrameLocks noGrp="1"/>
          </p:cNvGraphicFramePr>
          <p:nvPr>
            <p:ph idx="1"/>
            <p:extLst>
              <p:ext uri="{D42A27DB-BD31-4B8C-83A1-F6EECF244321}">
                <p14:modId xmlns:p14="http://schemas.microsoft.com/office/powerpoint/2010/main" val="92881637"/>
              </p:ext>
            </p:extLst>
          </p:nvPr>
        </p:nvGraphicFramePr>
        <p:xfrm>
          <a:off x="2671096" y="1356202"/>
          <a:ext cx="3801808" cy="4267200"/>
        </p:xfrm>
        <a:graphic>
          <a:graphicData uri="http://schemas.openxmlformats.org/drawingml/2006/table">
            <a:tbl>
              <a:tblPr firstRow="1" firstCol="1" bandRow="1"/>
              <a:tblGrid>
                <a:gridCol w="3319039">
                  <a:extLst>
                    <a:ext uri="{9D8B030D-6E8A-4147-A177-3AD203B41FA5}">
                      <a16:colId xmlns:a16="http://schemas.microsoft.com/office/drawing/2014/main" val="3594570953"/>
                    </a:ext>
                  </a:extLst>
                </a:gridCol>
                <a:gridCol w="482769">
                  <a:extLst>
                    <a:ext uri="{9D8B030D-6E8A-4147-A177-3AD203B41FA5}">
                      <a16:colId xmlns:a16="http://schemas.microsoft.com/office/drawing/2014/main" val="496795767"/>
                    </a:ext>
                  </a:extLst>
                </a:gridCol>
              </a:tblGrid>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Malgun Gothic" panose="020B0503020000020004" pitchFamily="34" charset="-127"/>
                        </a:rPr>
                        <a:t>merge_data( x0, y0, cbWidth, cbHeight )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200"/>
                        </a:spcAft>
                      </a:pPr>
                      <a:r>
                        <a:rPr lang="en-CA" sz="700" b="1">
                          <a:effectLst/>
                          <a:latin typeface="Times New Roman" panose="02020603050405020304" pitchFamily="18" charset="0"/>
                          <a:ea typeface="Malgun Gothic" panose="020B0503020000020004" pitchFamily="34" charset="-127"/>
                        </a:rPr>
                        <a:t>Descriptor</a:t>
                      </a:r>
                      <a:endParaRPr lang="en-US" sz="700" b="1">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19159290"/>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Malgun Gothic" panose="020B0503020000020004" pitchFamily="34" charset="-127"/>
                        </a:rPr>
                        <a:t>	if ( CuPredMode[ x0 ][ y0 ]  = =  MODE_IBC )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03064397"/>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Malgun Gothic" panose="020B0503020000020004" pitchFamily="34" charset="-127"/>
                        </a:rPr>
                        <a:t>		if( MaxNumMergeCand &gt; 1 )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81060467"/>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Malgun Gothic" panose="020B0503020000020004" pitchFamily="34" charset="-127"/>
                        </a:rPr>
                        <a:t>			</a:t>
                      </a:r>
                      <a:r>
                        <a:rPr lang="en-CA" sz="700" b="1">
                          <a:effectLst/>
                          <a:latin typeface="Times New Roman" panose="02020603050405020304" pitchFamily="18" charset="0"/>
                          <a:ea typeface="Malgun Gothic" panose="020B0503020000020004" pitchFamily="34" charset="-127"/>
                        </a:rPr>
                        <a:t>merge_idx</a:t>
                      </a:r>
                      <a:r>
                        <a:rPr lang="en-CA" sz="700">
                          <a:effectLst/>
                          <a:latin typeface="Times New Roman" panose="02020603050405020304" pitchFamily="18" charset="0"/>
                          <a:ea typeface="Malgun Gothic" panose="020B0503020000020004" pitchFamily="34" charset="-127"/>
                        </a:rPr>
                        <a:t>[ x0 ][ y0 ]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ae(v)</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9262729"/>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Malgun Gothic" panose="020B0503020000020004" pitchFamily="34" charset="-127"/>
                        </a:rPr>
                        <a:t>	} else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95125903"/>
                  </a:ext>
                </a:extLst>
              </a:tr>
              <a:tr h="20115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700">
                          <a:effectLst/>
                          <a:latin typeface="Times New Roman" panose="02020603050405020304" pitchFamily="18" charset="0"/>
                          <a:ea typeface="Malgun Gothic" panose="020B0503020000020004" pitchFamily="34" charset="-127"/>
                        </a:rPr>
                        <a:t>		</a:t>
                      </a:r>
                      <a:r>
                        <a:rPr lang="en-CA" sz="700">
                          <a:effectLst/>
                          <a:latin typeface="Times New Roman" panose="02020603050405020304" pitchFamily="18" charset="0"/>
                          <a:ea typeface="Malgun Gothic" panose="020B0503020000020004" pitchFamily="34" charset="-127"/>
                        </a:rPr>
                        <a:t>if( </a:t>
                      </a:r>
                      <a:r>
                        <a:rPr lang="en-CA" sz="700" strike="sngStrike">
                          <a:effectLst/>
                          <a:highlight>
                            <a:srgbClr val="FFFF00"/>
                          </a:highlight>
                          <a:latin typeface="Times New Roman" panose="02020603050405020304" pitchFamily="18" charset="0"/>
                          <a:ea typeface="Malgun Gothic" panose="020B0503020000020004" pitchFamily="34" charset="-127"/>
                        </a:rPr>
                        <a:t>sps_mmvd_enabled_flag  | |  cbWidth * cbHeight != 32</a:t>
                      </a:r>
                      <a:r>
                        <a:rPr lang="en-CA" sz="700">
                          <a:effectLst/>
                          <a:highlight>
                            <a:srgbClr val="FFFF00"/>
                          </a:highlight>
                          <a:latin typeface="Times New Roman" panose="02020603050405020304" pitchFamily="18" charset="0"/>
                          <a:ea typeface="Malgun Gothic" panose="020B0503020000020004" pitchFamily="34" charset="-127"/>
                        </a:rPr>
                        <a:t> allowRegularMerge&amp;&amp;(allowMMVD | | allowSubMerge | | allowCIIP | | allowTriangle  )</a:t>
                      </a:r>
                      <a:r>
                        <a:rPr lang="en-CA" sz="700">
                          <a:effectLst/>
                          <a:latin typeface="Times New Roman" panose="02020603050405020304" pitchFamily="18" charset="0"/>
                          <a:ea typeface="Malgun Gothic" panose="020B0503020000020004" pitchFamily="34" charset="-127"/>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473422"/>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Malgun Gothic" panose="020B0503020000020004" pitchFamily="34" charset="-127"/>
                        </a:rPr>
                        <a:t>			</a:t>
                      </a:r>
                      <a:r>
                        <a:rPr lang="en-CA" sz="700" b="1">
                          <a:effectLst/>
                          <a:latin typeface="Times New Roman" panose="02020603050405020304" pitchFamily="18" charset="0"/>
                          <a:ea typeface="Malgun Gothic" panose="020B0503020000020004" pitchFamily="34" charset="-127"/>
                        </a:rPr>
                        <a:t>regular_merge_flag</a:t>
                      </a:r>
                      <a:r>
                        <a:rPr lang="en-CA" sz="700">
                          <a:effectLst/>
                          <a:latin typeface="Times New Roman" panose="02020603050405020304" pitchFamily="18" charset="0"/>
                          <a:ea typeface="Malgun Gothic" panose="020B0503020000020004" pitchFamily="34" charset="-127"/>
                        </a:rPr>
                        <a:t>[ x0 ][ y0 ]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ae(v)</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12348703"/>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Malgun Gothic" panose="020B0503020000020004" pitchFamily="34" charset="-127"/>
                        </a:rPr>
                        <a:t>		if ( regular_merge_flag[ x0 ][ y0 ] = = 1 ){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66749892"/>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Malgun Gothic" panose="020B0503020000020004" pitchFamily="34" charset="-127"/>
                        </a:rPr>
                        <a:t>			if( MaxNumMergeCand &gt; 1 )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51225088"/>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Malgun Gothic" panose="020B0503020000020004" pitchFamily="34" charset="-127"/>
                        </a:rPr>
                        <a:t>				</a:t>
                      </a:r>
                      <a:r>
                        <a:rPr lang="en-CA" sz="700" b="1">
                          <a:effectLst/>
                          <a:latin typeface="Times New Roman" panose="02020603050405020304" pitchFamily="18" charset="0"/>
                          <a:ea typeface="Malgun Gothic" panose="020B0503020000020004" pitchFamily="34" charset="-127"/>
                        </a:rPr>
                        <a:t>merge_idx</a:t>
                      </a:r>
                      <a:r>
                        <a:rPr lang="en-CA" sz="700">
                          <a:effectLst/>
                          <a:latin typeface="Times New Roman" panose="02020603050405020304" pitchFamily="18" charset="0"/>
                          <a:ea typeface="Malgun Gothic" panose="020B0503020000020004" pitchFamily="34" charset="-127"/>
                        </a:rPr>
                        <a:t>[ x0 ][ y0 ]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ae(v)</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38235515"/>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Malgun Gothic" panose="020B0503020000020004" pitchFamily="34" charset="-127"/>
                        </a:rPr>
                        <a:t>		} else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80294426"/>
                  </a:ext>
                </a:extLst>
              </a:tr>
              <a:tr h="20115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700">
                          <a:effectLst/>
                          <a:latin typeface="Times New Roman" panose="02020603050405020304" pitchFamily="18" charset="0"/>
                          <a:ea typeface="Malgun Gothic" panose="020B0503020000020004" pitchFamily="34" charset="-127"/>
                        </a:rPr>
                        <a:t>			</a:t>
                      </a:r>
                      <a:r>
                        <a:rPr lang="en-CA" sz="700">
                          <a:effectLst/>
                          <a:latin typeface="Times New Roman" panose="02020603050405020304" pitchFamily="18" charset="0"/>
                          <a:ea typeface="Malgun Gothic" panose="020B0503020000020004" pitchFamily="34" charset="-127"/>
                        </a:rPr>
                        <a:t>if( </a:t>
                      </a:r>
                      <a:r>
                        <a:rPr lang="en-CA" sz="700" strike="sngStrike">
                          <a:effectLst/>
                          <a:highlight>
                            <a:srgbClr val="FFFF00"/>
                          </a:highlight>
                          <a:latin typeface="Times New Roman" panose="02020603050405020304" pitchFamily="18" charset="0"/>
                          <a:ea typeface="Malgun Gothic" panose="020B0503020000020004" pitchFamily="34" charset="-127"/>
                        </a:rPr>
                        <a:t>sps_mmvd_enabled_flag  &amp;&amp;  cbWidth * cbHeight != 32</a:t>
                      </a:r>
                      <a:r>
                        <a:rPr lang="en-CA" sz="700">
                          <a:effectLst/>
                          <a:highlight>
                            <a:srgbClr val="FFFF00"/>
                          </a:highlight>
                          <a:latin typeface="Times New Roman" panose="02020603050405020304" pitchFamily="18" charset="0"/>
                          <a:ea typeface="Malgun Gothic" panose="020B0503020000020004" pitchFamily="34" charset="-127"/>
                        </a:rPr>
                        <a:t> allowMMVD &amp;&amp;( allowSubMerge | | allowCIIP | | allowTriangle)</a:t>
                      </a:r>
                      <a:r>
                        <a:rPr lang="en-CA" sz="700">
                          <a:effectLst/>
                          <a:latin typeface="Times New Roman" panose="02020603050405020304" pitchFamily="18" charset="0"/>
                          <a:ea typeface="Malgun Gothic" panose="020B0503020000020004" pitchFamily="34" charset="-127"/>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10378234"/>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Malgun Gothic" panose="020B0503020000020004" pitchFamily="34" charset="-127"/>
                        </a:rPr>
                        <a:t>				</a:t>
                      </a:r>
                      <a:r>
                        <a:rPr lang="en-CA" sz="700" b="1">
                          <a:effectLst/>
                          <a:latin typeface="Times New Roman" panose="02020603050405020304" pitchFamily="18" charset="0"/>
                          <a:ea typeface="Malgun Gothic" panose="020B0503020000020004" pitchFamily="34" charset="-127"/>
                        </a:rPr>
                        <a:t>mmvd_merge_flag</a:t>
                      </a:r>
                      <a:r>
                        <a:rPr lang="en-CA" sz="700">
                          <a:effectLst/>
                          <a:latin typeface="Times New Roman" panose="02020603050405020304" pitchFamily="18" charset="0"/>
                          <a:ea typeface="Malgun Gothic" panose="020B0503020000020004" pitchFamily="34" charset="-127"/>
                        </a:rPr>
                        <a:t>[ x0 ][ y0 ]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ae(v)</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83354674"/>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Malgun Gothic" panose="020B0503020000020004" pitchFamily="34" charset="-127"/>
                        </a:rPr>
                        <a:t>			if( mmvd_merge_flag[ x0 ][ y0 ] = = 1 )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40472872"/>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dirty="0">
                          <a:effectLst/>
                          <a:latin typeface="Times New Roman" panose="02020603050405020304" pitchFamily="18" charset="0"/>
                          <a:ea typeface="Malgun Gothic" panose="020B0503020000020004" pitchFamily="34" charset="-127"/>
                        </a:rPr>
                        <a:t>			   …</a:t>
                      </a:r>
                      <a:endParaRPr lang="en-US" sz="700" dirty="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dirty="0">
                          <a:effectLst/>
                          <a:latin typeface="Times New Roman" panose="02020603050405020304" pitchFamily="18" charset="0"/>
                          <a:ea typeface="Malgun Gothic" panose="020B0503020000020004" pitchFamily="34" charset="-127"/>
                        </a:rPr>
                        <a:t>ae(v)</a:t>
                      </a:r>
                      <a:endParaRPr lang="en-US" sz="700" dirty="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01642506"/>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Malgun Gothic" panose="020B0503020000020004" pitchFamily="34" charset="-127"/>
                        </a:rPr>
                        <a:t>			} else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8899669"/>
                  </a:ext>
                </a:extLst>
              </a:tr>
              <a:tr h="20115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Malgun Gothic" panose="020B0503020000020004" pitchFamily="34" charset="-127"/>
                        </a:rPr>
                        <a:t>				if( </a:t>
                      </a:r>
                      <a:r>
                        <a:rPr lang="en-CA" sz="700" strike="sngStrike">
                          <a:effectLst/>
                          <a:highlight>
                            <a:srgbClr val="FFFF00"/>
                          </a:highlight>
                          <a:latin typeface="Times New Roman" panose="02020603050405020304" pitchFamily="18" charset="0"/>
                          <a:ea typeface="Malgun Gothic" panose="020B0503020000020004" pitchFamily="34" charset="-127"/>
                        </a:rPr>
                        <a:t>MaxNumSubblockMergeCand &gt; 0</a:t>
                      </a:r>
                      <a:r>
                        <a:rPr lang="en-CA" sz="700" strike="sngStrike">
                          <a:effectLst/>
                          <a:highlight>
                            <a:srgbClr val="FFFF00"/>
                          </a:highlight>
                          <a:latin typeface="Times New Roman" panose="02020603050405020304" pitchFamily="18" charset="0"/>
                          <a:ea typeface="等线" panose="02010600030101010101" pitchFamily="2" charset="-122"/>
                        </a:rPr>
                        <a:t>  </a:t>
                      </a:r>
                      <a:r>
                        <a:rPr lang="en-CA" sz="700" strike="sngStrike">
                          <a:effectLst/>
                          <a:highlight>
                            <a:srgbClr val="FFFF00"/>
                          </a:highlight>
                          <a:latin typeface="Times New Roman" panose="02020603050405020304" pitchFamily="18" charset="0"/>
                          <a:ea typeface="Malgun Gothic" panose="020B0503020000020004" pitchFamily="34" charset="-127"/>
                        </a:rPr>
                        <a:t>&amp;&amp;</a:t>
                      </a:r>
                      <a:r>
                        <a:rPr lang="en-CA" sz="700" strike="sngStrike">
                          <a:effectLst/>
                          <a:highlight>
                            <a:srgbClr val="FFFF00"/>
                          </a:highlight>
                          <a:latin typeface="Times New Roman" panose="02020603050405020304" pitchFamily="18" charset="0"/>
                          <a:ea typeface="等线" panose="02010600030101010101" pitchFamily="2" charset="-122"/>
                        </a:rPr>
                        <a:t>  cbWidth &gt;= 8  </a:t>
                      </a:r>
                      <a:r>
                        <a:rPr lang="en-CA" sz="700" strike="sngStrike">
                          <a:effectLst/>
                          <a:highlight>
                            <a:srgbClr val="FFFF00"/>
                          </a:highlight>
                          <a:latin typeface="Times New Roman" panose="02020603050405020304" pitchFamily="18" charset="0"/>
                          <a:ea typeface="Malgun Gothic" panose="020B0503020000020004" pitchFamily="34" charset="-127"/>
                        </a:rPr>
                        <a:t>&amp;&amp;</a:t>
                      </a:r>
                      <a:r>
                        <a:rPr lang="en-CA" sz="700" strike="sngStrike">
                          <a:effectLst/>
                          <a:highlight>
                            <a:srgbClr val="FFFF00"/>
                          </a:highlight>
                          <a:latin typeface="Times New Roman" panose="02020603050405020304" pitchFamily="18" charset="0"/>
                          <a:ea typeface="等线" panose="02010600030101010101" pitchFamily="2" charset="-122"/>
                        </a:rPr>
                        <a:t>  cbHeight &gt;= 8</a:t>
                      </a:r>
                      <a:r>
                        <a:rPr lang="en-CA" sz="700">
                          <a:effectLst/>
                          <a:highlight>
                            <a:srgbClr val="FFFF00"/>
                          </a:highlight>
                          <a:latin typeface="Times New Roman" panose="02020603050405020304" pitchFamily="18" charset="0"/>
                          <a:ea typeface="Malgun Gothic" panose="020B0503020000020004" pitchFamily="34" charset="-127"/>
                        </a:rPr>
                        <a:t> allowSubMerge &amp;&amp; (allowCIIP | | allowTriangle)</a:t>
                      </a:r>
                      <a:r>
                        <a:rPr lang="en-CA" sz="700">
                          <a:effectLst/>
                          <a:latin typeface="Times New Roman" panose="02020603050405020304" pitchFamily="18" charset="0"/>
                          <a:ea typeface="Malgun Gothic" panose="020B0503020000020004" pitchFamily="34" charset="-127"/>
                        </a:rPr>
                        <a:t> </a:t>
                      </a:r>
                      <a:r>
                        <a:rPr lang="en-CA" sz="700">
                          <a:effectLst/>
                          <a:latin typeface="Times New Roman" panose="02020603050405020304" pitchFamily="18" charset="0"/>
                          <a:ea typeface="等线" panose="02010600030101010101" pitchFamily="2" charset="-122"/>
                        </a:rPr>
                        <a:t>)</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dirty="0">
                          <a:effectLst/>
                          <a:latin typeface="Times New Roman" panose="02020603050405020304" pitchFamily="18" charset="0"/>
                          <a:ea typeface="Malgun Gothic" panose="020B0503020000020004" pitchFamily="34" charset="-127"/>
                        </a:rPr>
                        <a:t> </a:t>
                      </a:r>
                      <a:endParaRPr lang="en-US" sz="700" dirty="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18340554"/>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Malgun Gothic" panose="020B0503020000020004" pitchFamily="34" charset="-127"/>
                        </a:rPr>
                        <a:t>					</a:t>
                      </a:r>
                      <a:r>
                        <a:rPr lang="en-CA" sz="700" b="1">
                          <a:effectLst/>
                          <a:latin typeface="Times New Roman" panose="02020603050405020304" pitchFamily="18" charset="0"/>
                          <a:ea typeface="等线" panose="02010600030101010101" pitchFamily="2" charset="-122"/>
                        </a:rPr>
                        <a:t>merge_subblock_flag</a:t>
                      </a:r>
                      <a:r>
                        <a:rPr lang="en-CA" sz="700">
                          <a:effectLst/>
                          <a:latin typeface="Times New Roman" panose="02020603050405020304" pitchFamily="18" charset="0"/>
                          <a:ea typeface="等线" panose="02010600030101010101" pitchFamily="2" charset="-122"/>
                        </a:rPr>
                        <a:t>[ x0 ][ y0 ]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ae(v)</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82540572"/>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Malgun Gothic" panose="020B0503020000020004" pitchFamily="34" charset="-127"/>
                        </a:rPr>
                        <a:t>	</a:t>
                      </a:r>
                      <a:r>
                        <a:rPr lang="en-CA" sz="700">
                          <a:effectLst/>
                          <a:latin typeface="Times New Roman" panose="02020603050405020304" pitchFamily="18" charset="0"/>
                          <a:ea typeface="等线" panose="02010600030101010101" pitchFamily="2" charset="-122"/>
                        </a:rPr>
                        <a:t>			</a:t>
                      </a:r>
                      <a:r>
                        <a:rPr lang="en-CA" sz="700">
                          <a:effectLst/>
                          <a:latin typeface="Times New Roman" panose="02020603050405020304" pitchFamily="18" charset="0"/>
                          <a:ea typeface="Malgun Gothic" panose="020B0503020000020004" pitchFamily="34" charset="-127"/>
                        </a:rPr>
                        <a:t>if( merge_subblock_flag[ x0 ][ y0 ]  = =  1 )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52581286"/>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Malgun Gothic" panose="020B0503020000020004" pitchFamily="34" charset="-127"/>
                        </a:rPr>
                        <a:t>			</a:t>
                      </a:r>
                      <a:r>
                        <a:rPr lang="en-CA" sz="700">
                          <a:effectLst/>
                          <a:latin typeface="Times New Roman" panose="02020603050405020304" pitchFamily="18" charset="0"/>
                          <a:ea typeface="等线" panose="02010600030101010101" pitchFamily="2" charset="-122"/>
                        </a:rPr>
                        <a:t>		</a:t>
                      </a:r>
                      <a:r>
                        <a:rPr lang="en-CA" sz="700">
                          <a:effectLst/>
                          <a:latin typeface="Times New Roman" panose="02020603050405020304" pitchFamily="18" charset="0"/>
                          <a:ea typeface="Malgun Gothic" panose="020B0503020000020004" pitchFamily="34" charset="-127"/>
                        </a:rPr>
                        <a:t>if( MaxNumSubblockMergeCand &gt; 1 )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54116745"/>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Malgun Gothic" panose="020B0503020000020004" pitchFamily="34" charset="-127"/>
                        </a:rPr>
                        <a:t>				</a:t>
                      </a:r>
                      <a:r>
                        <a:rPr lang="en-CA" sz="700">
                          <a:effectLst/>
                          <a:latin typeface="Times New Roman" panose="02020603050405020304" pitchFamily="18" charset="0"/>
                          <a:ea typeface="等线" panose="02010600030101010101" pitchFamily="2" charset="-122"/>
                        </a:rPr>
                        <a:t>		</a:t>
                      </a:r>
                      <a:r>
                        <a:rPr lang="en-CA" sz="700" b="1">
                          <a:effectLst/>
                          <a:latin typeface="Times New Roman" panose="02020603050405020304" pitchFamily="18" charset="0"/>
                          <a:ea typeface="Malgun Gothic" panose="020B0503020000020004" pitchFamily="34" charset="-127"/>
                        </a:rPr>
                        <a:t>merge_subblock_idx</a:t>
                      </a:r>
                      <a:r>
                        <a:rPr lang="en-CA" sz="700">
                          <a:effectLst/>
                          <a:latin typeface="Times New Roman" panose="02020603050405020304" pitchFamily="18" charset="0"/>
                          <a:ea typeface="Malgun Gothic" panose="020B0503020000020004" pitchFamily="34" charset="-127"/>
                        </a:rPr>
                        <a:t>[ x0 ][ y0 ]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ae(v)</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16848170"/>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Malgun Gothic" panose="020B0503020000020004" pitchFamily="34" charset="-127"/>
                        </a:rPr>
                        <a:t>	</a:t>
                      </a:r>
                      <a:r>
                        <a:rPr lang="en-CA" sz="700">
                          <a:effectLst/>
                          <a:latin typeface="Times New Roman" panose="02020603050405020304" pitchFamily="18" charset="0"/>
                          <a:ea typeface="等线" panose="02010600030101010101" pitchFamily="2" charset="-122"/>
                        </a:rPr>
                        <a:t>			} else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21895393"/>
                  </a:ext>
                </a:extLst>
              </a:tr>
              <a:tr h="301731">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dirty="0">
                          <a:effectLst/>
                          <a:latin typeface="Times New Roman" panose="02020603050405020304" pitchFamily="18" charset="0"/>
                          <a:ea typeface="Malgun Gothic" panose="020B0503020000020004" pitchFamily="34" charset="-127"/>
                        </a:rPr>
                        <a:t>	</a:t>
                      </a:r>
                      <a:r>
                        <a:rPr lang="en-CA" sz="700" dirty="0">
                          <a:effectLst/>
                          <a:latin typeface="Times New Roman" panose="02020603050405020304" pitchFamily="18" charset="0"/>
                          <a:ea typeface="等线" panose="02010600030101010101" pitchFamily="2" charset="-122"/>
                        </a:rPr>
                        <a:t>				</a:t>
                      </a:r>
                      <a:r>
                        <a:rPr lang="en-CA" sz="700" dirty="0">
                          <a:effectLst/>
                          <a:latin typeface="Times New Roman" panose="02020603050405020304" pitchFamily="18" charset="0"/>
                          <a:ea typeface="Malgun Gothic" panose="020B0503020000020004" pitchFamily="34" charset="-127"/>
                        </a:rPr>
                        <a:t>if( </a:t>
                      </a:r>
                      <a:r>
                        <a:rPr lang="en-CA" sz="700" strike="sngStrike" dirty="0" err="1">
                          <a:effectLst/>
                          <a:highlight>
                            <a:srgbClr val="FFFF00"/>
                          </a:highlight>
                          <a:latin typeface="Times New Roman" panose="02020603050405020304" pitchFamily="18" charset="0"/>
                          <a:ea typeface="Malgun Gothic" panose="020B0503020000020004" pitchFamily="34" charset="-127"/>
                        </a:rPr>
                        <a:t>sps_ciip_enabled_flag</a:t>
                      </a:r>
                      <a:r>
                        <a:rPr lang="en-CA" sz="700" strike="sngStrike" dirty="0">
                          <a:effectLst/>
                          <a:highlight>
                            <a:srgbClr val="FFFF00"/>
                          </a:highlight>
                          <a:latin typeface="Times New Roman" panose="02020603050405020304" pitchFamily="18" charset="0"/>
                          <a:ea typeface="Malgun Gothic" panose="020B0503020000020004" pitchFamily="34" charset="-127"/>
                        </a:rPr>
                        <a:t>  &amp;&amp;  </a:t>
                      </a:r>
                      <a:r>
                        <a:rPr lang="en-CA" sz="700" strike="sngStrike" dirty="0" err="1">
                          <a:effectLst/>
                          <a:highlight>
                            <a:srgbClr val="FFFF00"/>
                          </a:highlight>
                          <a:latin typeface="Times New Roman" panose="02020603050405020304" pitchFamily="18" charset="0"/>
                          <a:ea typeface="Malgun Gothic" panose="020B0503020000020004" pitchFamily="34" charset="-127"/>
                        </a:rPr>
                        <a:t>cu_skip_flag</a:t>
                      </a:r>
                      <a:r>
                        <a:rPr lang="en-CA" sz="700" strike="sngStrike" dirty="0">
                          <a:effectLst/>
                          <a:highlight>
                            <a:srgbClr val="FFFF00"/>
                          </a:highlight>
                          <a:latin typeface="Times New Roman" panose="02020603050405020304" pitchFamily="18" charset="0"/>
                          <a:ea typeface="Malgun Gothic" panose="020B0503020000020004" pitchFamily="34" charset="-127"/>
                        </a:rPr>
                        <a:t>[ x0 ][ y0 ]  = =  0  &amp;&amp;  </a:t>
                      </a:r>
                      <a:br>
                        <a:rPr lang="en-CA" sz="700" strike="sngStrike" dirty="0">
                          <a:effectLst/>
                          <a:highlight>
                            <a:srgbClr val="FFFF00"/>
                          </a:highlight>
                          <a:latin typeface="Times New Roman" panose="02020603050405020304" pitchFamily="18" charset="0"/>
                          <a:ea typeface="等线" panose="02010600030101010101" pitchFamily="2" charset="-122"/>
                        </a:rPr>
                      </a:br>
                      <a:r>
                        <a:rPr lang="en-CA" sz="700" strike="sngStrike" dirty="0">
                          <a:effectLst/>
                          <a:highlight>
                            <a:srgbClr val="FFFF00"/>
                          </a:highlight>
                          <a:latin typeface="Times New Roman" panose="02020603050405020304" pitchFamily="18" charset="0"/>
                          <a:ea typeface="Malgun Gothic" panose="020B0503020000020004" pitchFamily="34" charset="-127"/>
                        </a:rPr>
                        <a:t>	</a:t>
                      </a:r>
                      <a:r>
                        <a:rPr lang="en-CA" sz="700" strike="sngStrike" dirty="0">
                          <a:effectLst/>
                          <a:highlight>
                            <a:srgbClr val="FFFF00"/>
                          </a:highlight>
                          <a:latin typeface="Times New Roman" panose="02020603050405020304" pitchFamily="18" charset="0"/>
                          <a:ea typeface="等线" panose="02010600030101010101" pitchFamily="2" charset="-122"/>
                        </a:rPr>
                        <a:t>					( </a:t>
                      </a:r>
                      <a:r>
                        <a:rPr lang="en-CA" sz="700" strike="sngStrike" dirty="0" err="1">
                          <a:effectLst/>
                          <a:highlight>
                            <a:srgbClr val="FFFF00"/>
                          </a:highlight>
                          <a:latin typeface="Times New Roman" panose="02020603050405020304" pitchFamily="18" charset="0"/>
                          <a:ea typeface="等线" panose="02010600030101010101" pitchFamily="2" charset="-122"/>
                        </a:rPr>
                        <a:t>cbWidth</a:t>
                      </a:r>
                      <a:r>
                        <a:rPr lang="en-CA" sz="700" strike="sngStrike" dirty="0">
                          <a:effectLst/>
                          <a:highlight>
                            <a:srgbClr val="FFFF00"/>
                          </a:highlight>
                          <a:latin typeface="Times New Roman" panose="02020603050405020304" pitchFamily="18" charset="0"/>
                          <a:ea typeface="等线" panose="02010600030101010101" pitchFamily="2" charset="-122"/>
                        </a:rPr>
                        <a:t> * </a:t>
                      </a:r>
                      <a:r>
                        <a:rPr lang="en-CA" sz="700" strike="sngStrike" dirty="0" err="1">
                          <a:effectLst/>
                          <a:highlight>
                            <a:srgbClr val="FFFF00"/>
                          </a:highlight>
                          <a:latin typeface="Times New Roman" panose="02020603050405020304" pitchFamily="18" charset="0"/>
                          <a:ea typeface="等线" panose="02010600030101010101" pitchFamily="2" charset="-122"/>
                        </a:rPr>
                        <a:t>cbHeight</a:t>
                      </a:r>
                      <a:r>
                        <a:rPr lang="en-CA" sz="700" strike="sngStrike" dirty="0">
                          <a:effectLst/>
                          <a:highlight>
                            <a:srgbClr val="FFFF00"/>
                          </a:highlight>
                          <a:latin typeface="Times New Roman" panose="02020603050405020304" pitchFamily="18" charset="0"/>
                          <a:ea typeface="等线" panose="02010600030101010101" pitchFamily="2" charset="-122"/>
                        </a:rPr>
                        <a:t> ) &gt;= 64  &amp;&amp;  </a:t>
                      </a:r>
                      <a:r>
                        <a:rPr lang="en-CA" sz="700" strike="sngStrike" dirty="0" err="1">
                          <a:effectLst/>
                          <a:highlight>
                            <a:srgbClr val="FFFF00"/>
                          </a:highlight>
                          <a:latin typeface="Times New Roman" panose="02020603050405020304" pitchFamily="18" charset="0"/>
                          <a:ea typeface="等线" panose="02010600030101010101" pitchFamily="2" charset="-122"/>
                        </a:rPr>
                        <a:t>cbWidth</a:t>
                      </a:r>
                      <a:r>
                        <a:rPr lang="en-CA" sz="700" strike="sngStrike" dirty="0">
                          <a:effectLst/>
                          <a:highlight>
                            <a:srgbClr val="FFFF00"/>
                          </a:highlight>
                          <a:latin typeface="Times New Roman" panose="02020603050405020304" pitchFamily="18" charset="0"/>
                          <a:ea typeface="等线" panose="02010600030101010101" pitchFamily="2" charset="-122"/>
                        </a:rPr>
                        <a:t> &lt; 128  &amp;&amp;  </a:t>
                      </a:r>
                      <a:r>
                        <a:rPr lang="en-CA" sz="700" strike="sngStrike" dirty="0" err="1">
                          <a:effectLst/>
                          <a:highlight>
                            <a:srgbClr val="FFFF00"/>
                          </a:highlight>
                          <a:latin typeface="Times New Roman" panose="02020603050405020304" pitchFamily="18" charset="0"/>
                          <a:ea typeface="等线" panose="02010600030101010101" pitchFamily="2" charset="-122"/>
                        </a:rPr>
                        <a:t>cbHeight</a:t>
                      </a:r>
                      <a:r>
                        <a:rPr lang="en-CA" sz="700" strike="sngStrike" dirty="0">
                          <a:effectLst/>
                          <a:highlight>
                            <a:srgbClr val="FFFF00"/>
                          </a:highlight>
                          <a:latin typeface="Times New Roman" panose="02020603050405020304" pitchFamily="18" charset="0"/>
                          <a:ea typeface="等线" panose="02010600030101010101" pitchFamily="2" charset="-122"/>
                        </a:rPr>
                        <a:t> &lt; 128</a:t>
                      </a:r>
                      <a:r>
                        <a:rPr lang="en-CA" sz="700" dirty="0">
                          <a:effectLst/>
                          <a:highlight>
                            <a:srgbClr val="FFFF00"/>
                          </a:highlight>
                          <a:latin typeface="Times New Roman" panose="02020603050405020304" pitchFamily="18" charset="0"/>
                          <a:ea typeface="Malgun Gothic" panose="020B0503020000020004" pitchFamily="34" charset="-127"/>
                        </a:rPr>
                        <a:t> </a:t>
                      </a:r>
                      <a:r>
                        <a:rPr lang="en-CA" sz="700" dirty="0" err="1">
                          <a:effectLst/>
                          <a:highlight>
                            <a:srgbClr val="FFFF00"/>
                          </a:highlight>
                          <a:latin typeface="Times New Roman" panose="02020603050405020304" pitchFamily="18" charset="0"/>
                          <a:ea typeface="Malgun Gothic" panose="020B0503020000020004" pitchFamily="34" charset="-127"/>
                        </a:rPr>
                        <a:t>allowCIIP</a:t>
                      </a:r>
                      <a:r>
                        <a:rPr lang="en-CA" sz="700" dirty="0">
                          <a:effectLst/>
                          <a:highlight>
                            <a:srgbClr val="FFFF00"/>
                          </a:highlight>
                          <a:latin typeface="Times New Roman" panose="02020603050405020304" pitchFamily="18" charset="0"/>
                          <a:ea typeface="Malgun Gothic" panose="020B0503020000020004" pitchFamily="34" charset="-127"/>
                        </a:rPr>
                        <a:t> &amp;&amp; </a:t>
                      </a:r>
                      <a:r>
                        <a:rPr lang="en-CA" sz="700" dirty="0" err="1">
                          <a:effectLst/>
                          <a:highlight>
                            <a:srgbClr val="FFFF00"/>
                          </a:highlight>
                          <a:latin typeface="Times New Roman" panose="02020603050405020304" pitchFamily="18" charset="0"/>
                          <a:ea typeface="Malgun Gothic" panose="020B0503020000020004" pitchFamily="34" charset="-127"/>
                        </a:rPr>
                        <a:t>allowTriangle</a:t>
                      </a:r>
                      <a:r>
                        <a:rPr lang="en-CA" sz="700" dirty="0">
                          <a:effectLst/>
                          <a:latin typeface="Times New Roman" panose="02020603050405020304" pitchFamily="18" charset="0"/>
                          <a:ea typeface="等线" panose="02010600030101010101" pitchFamily="2" charset="-122"/>
                        </a:rPr>
                        <a:t> </a:t>
                      </a:r>
                      <a:r>
                        <a:rPr lang="en-CA" sz="700" dirty="0">
                          <a:effectLst/>
                          <a:latin typeface="Times New Roman" panose="02020603050405020304" pitchFamily="18" charset="0"/>
                          <a:ea typeface="Malgun Gothic" panose="020B0503020000020004" pitchFamily="34" charset="-127"/>
                        </a:rPr>
                        <a:t>) {</a:t>
                      </a:r>
                      <a:endParaRPr lang="en-US" sz="700" dirty="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64021144"/>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Malgun Gothic" panose="020B0503020000020004" pitchFamily="34" charset="-127"/>
                        </a:rPr>
                        <a:t>	</a:t>
                      </a:r>
                      <a:r>
                        <a:rPr lang="en-CA" sz="700">
                          <a:effectLst/>
                          <a:latin typeface="Times New Roman" panose="02020603050405020304" pitchFamily="18" charset="0"/>
                          <a:ea typeface="等线" panose="02010600030101010101" pitchFamily="2" charset="-122"/>
                        </a:rPr>
                        <a:t>					</a:t>
                      </a:r>
                      <a:r>
                        <a:rPr lang="en-CA" sz="700" b="1">
                          <a:effectLst/>
                          <a:latin typeface="Times New Roman" panose="02020603050405020304" pitchFamily="18" charset="0"/>
                          <a:ea typeface="等线" panose="02010600030101010101" pitchFamily="2" charset="-122"/>
                        </a:rPr>
                        <a:t>ciip_flag</a:t>
                      </a:r>
                      <a:r>
                        <a:rPr lang="en-CA" sz="700">
                          <a:effectLst/>
                          <a:latin typeface="Times New Roman" panose="02020603050405020304" pitchFamily="18" charset="0"/>
                          <a:ea typeface="Malgun Gothic" panose="020B0503020000020004" pitchFamily="34" charset="-127"/>
                        </a:rPr>
                        <a:t>[ x0 ][ y0 ]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ae(v)</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68703819"/>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等线" panose="02010600030101010101" pitchFamily="2" charset="-122"/>
                        </a:rPr>
                        <a:t>					if( ciip_flag</a:t>
                      </a:r>
                      <a:r>
                        <a:rPr lang="en-CA" sz="700">
                          <a:effectLst/>
                          <a:latin typeface="Times New Roman" panose="02020603050405020304" pitchFamily="18" charset="0"/>
                          <a:ea typeface="Malgun Gothic" panose="020B0503020000020004" pitchFamily="34" charset="-127"/>
                        </a:rPr>
                        <a:t>[ x0 ][ y0 ]  &amp;&amp;  MaxNumMergeCand &gt; 1 </a:t>
                      </a:r>
                      <a:r>
                        <a:rPr lang="en-CA" sz="700">
                          <a:effectLst/>
                          <a:latin typeface="Times New Roman" panose="02020603050405020304" pitchFamily="18" charset="0"/>
                          <a:ea typeface="等线" panose="02010600030101010101" pitchFamily="2" charset="-122"/>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86517922"/>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等线" panose="02010600030101010101" pitchFamily="2" charset="-122"/>
                        </a:rPr>
                        <a:t>						</a:t>
                      </a:r>
                      <a:r>
                        <a:rPr lang="en-CA" sz="700" b="1">
                          <a:effectLst/>
                          <a:latin typeface="Times New Roman" panose="02020603050405020304" pitchFamily="18" charset="0"/>
                          <a:ea typeface="Malgun Gothic" panose="020B0503020000020004" pitchFamily="34" charset="-127"/>
                        </a:rPr>
                        <a:t>merge_idx</a:t>
                      </a:r>
                      <a:r>
                        <a:rPr lang="en-CA" sz="700">
                          <a:effectLst/>
                          <a:latin typeface="Times New Roman" panose="02020603050405020304" pitchFamily="18" charset="0"/>
                          <a:ea typeface="Malgun Gothic" panose="020B0503020000020004" pitchFamily="34" charset="-127"/>
                        </a:rPr>
                        <a:t>[ x0 ][ y0 ]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ae(v)</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50952840"/>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Malgun Gothic" panose="020B0503020000020004" pitchFamily="34" charset="-127"/>
                        </a:rPr>
                        <a:t>		</a:t>
                      </a:r>
                      <a:r>
                        <a:rPr lang="en-CA" sz="700">
                          <a:effectLst/>
                          <a:latin typeface="Times New Roman" panose="02020603050405020304" pitchFamily="18" charset="0"/>
                          <a:ea typeface="等线" panose="02010600030101010101" pitchFamily="2" charset="-122"/>
                        </a:rPr>
                        <a:t>	</a:t>
                      </a:r>
                      <a:r>
                        <a:rPr lang="en-CA" sz="700">
                          <a:effectLst/>
                          <a:latin typeface="Times New Roman" panose="02020603050405020304" pitchFamily="18" charset="0"/>
                          <a:ea typeface="Malgun Gothic" panose="020B0503020000020004" pitchFamily="34" charset="-127"/>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88364713"/>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dirty="0">
                          <a:effectLst/>
                          <a:latin typeface="Times New Roman" panose="02020603050405020304" pitchFamily="18" charset="0"/>
                          <a:ea typeface="Malgun Gothic" panose="020B0503020000020004" pitchFamily="34" charset="-127"/>
                        </a:rPr>
                        <a:t>					  …</a:t>
                      </a:r>
                      <a:endParaRPr lang="en-US" sz="700" dirty="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dirty="0">
                          <a:effectLst/>
                          <a:latin typeface="Times New Roman" panose="02020603050405020304" pitchFamily="18" charset="0"/>
                          <a:ea typeface="Malgun Gothic" panose="020B0503020000020004" pitchFamily="34" charset="-127"/>
                        </a:rPr>
                        <a:t> </a:t>
                      </a:r>
                      <a:endParaRPr lang="en-US" sz="700" dirty="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5458242"/>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Malgun Gothic" panose="020B0503020000020004" pitchFamily="34" charset="-127"/>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38836906"/>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Malgun Gothic" panose="020B0503020000020004" pitchFamily="34" charset="-127"/>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82244701"/>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Malgun Gothic" panose="020B0503020000020004" pitchFamily="34" charset="-127"/>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dirty="0">
                          <a:effectLst/>
                          <a:latin typeface="Times New Roman" panose="02020603050405020304" pitchFamily="18" charset="0"/>
                          <a:ea typeface="Malgun Gothic" panose="020B0503020000020004" pitchFamily="34" charset="-127"/>
                        </a:rPr>
                        <a:t> </a:t>
                      </a:r>
                      <a:endParaRPr lang="en-US" sz="700" dirty="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31958755"/>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Malgun Gothic" panose="020B0503020000020004" pitchFamily="34" charset="-127"/>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44054516"/>
                  </a:ext>
                </a:extLst>
              </a:tr>
              <a:tr h="100577">
                <a:tc>
                  <a:txBody>
                    <a:bodyPr/>
                    <a:lstStyle/>
                    <a:p>
                      <a:pPr marL="0" marR="0">
                        <a:spcBef>
                          <a:spcPts val="100"/>
                        </a:spcBef>
                        <a:spcAft>
                          <a:spcPts val="200"/>
                        </a:spcAft>
                      </a:pPr>
                      <a:r>
                        <a:rPr lang="en-CA" sz="700">
                          <a:effectLst/>
                          <a:latin typeface="Times New Roman" panose="02020603050405020304" pitchFamily="18" charset="0"/>
                        </a:rPr>
                        <a:t>}</a:t>
                      </a:r>
                      <a:endParaRPr lang="en-US" sz="700">
                        <a:effectLst/>
                        <a:latin typeface="Times New Roman" panose="02020603050405020304" pitchFamily="18" charset="0"/>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200"/>
                        </a:spcAft>
                      </a:pPr>
                      <a:r>
                        <a:rPr lang="en-CA" sz="700" dirty="0">
                          <a:effectLst/>
                          <a:latin typeface="Times New Roman" panose="02020603050405020304" pitchFamily="18" charset="0"/>
                        </a:rPr>
                        <a:t> </a:t>
                      </a:r>
                      <a:endParaRPr lang="en-US" sz="700" dirty="0">
                        <a:effectLst/>
                        <a:latin typeface="Times New Roman" panose="02020603050405020304" pitchFamily="18" charset="0"/>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64725069"/>
                  </a:ext>
                </a:extLst>
              </a:tr>
            </a:tbl>
          </a:graphicData>
        </a:graphic>
      </p:graphicFrame>
    </p:spTree>
    <p:extLst>
      <p:ext uri="{BB962C8B-B14F-4D97-AF65-F5344CB8AC3E}">
        <p14:creationId xmlns:p14="http://schemas.microsoft.com/office/powerpoint/2010/main" val="23291310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14690-9C06-4B53-BF98-EE2C44A30ABC}"/>
              </a:ext>
            </a:extLst>
          </p:cNvPr>
          <p:cNvSpPr>
            <a:spLocks noGrp="1"/>
          </p:cNvSpPr>
          <p:nvPr>
            <p:ph type="title"/>
          </p:nvPr>
        </p:nvSpPr>
        <p:spPr/>
        <p:txBody>
          <a:bodyPr/>
          <a:lstStyle/>
          <a:p>
            <a:r>
              <a:rPr lang="en-US" dirty="0"/>
              <a:t>Simulation results            (1)</a:t>
            </a:r>
          </a:p>
        </p:txBody>
      </p:sp>
      <p:sp>
        <p:nvSpPr>
          <p:cNvPr id="3" name="Content Placeholder 2">
            <a:extLst>
              <a:ext uri="{FF2B5EF4-FFF2-40B4-BE49-F238E27FC236}">
                <a16:creationId xmlns:a16="http://schemas.microsoft.com/office/drawing/2014/main" id="{8570F1B7-4D08-469E-8120-F10EA68884CC}"/>
              </a:ext>
            </a:extLst>
          </p:cNvPr>
          <p:cNvSpPr>
            <a:spLocks noGrp="1"/>
          </p:cNvSpPr>
          <p:nvPr>
            <p:ph idx="1"/>
          </p:nvPr>
        </p:nvSpPr>
        <p:spPr/>
        <p:txBody>
          <a:bodyPr/>
          <a:lstStyle/>
          <a:p>
            <a:r>
              <a:rPr lang="en-US" dirty="0"/>
              <a:t>CTC with LP results</a:t>
            </a:r>
          </a:p>
        </p:txBody>
      </p:sp>
      <p:pic>
        <p:nvPicPr>
          <p:cNvPr id="5" name="Picture 4">
            <a:extLst>
              <a:ext uri="{FF2B5EF4-FFF2-40B4-BE49-F238E27FC236}">
                <a16:creationId xmlns:a16="http://schemas.microsoft.com/office/drawing/2014/main" id="{07BC3BD2-9FF4-4FC5-ACE3-FBF5C3B95103}"/>
              </a:ext>
            </a:extLst>
          </p:cNvPr>
          <p:cNvPicPr>
            <a:picLocks noChangeAspect="1"/>
          </p:cNvPicPr>
          <p:nvPr/>
        </p:nvPicPr>
        <p:blipFill>
          <a:blip r:embed="rId2"/>
          <a:stretch>
            <a:fillRect/>
          </a:stretch>
        </p:blipFill>
        <p:spPr>
          <a:xfrm>
            <a:off x="1484945" y="2401406"/>
            <a:ext cx="6174110" cy="2055187"/>
          </a:xfrm>
          <a:prstGeom prst="rect">
            <a:avLst/>
          </a:prstGeom>
        </p:spPr>
      </p:pic>
    </p:spTree>
    <p:extLst>
      <p:ext uri="{BB962C8B-B14F-4D97-AF65-F5344CB8AC3E}">
        <p14:creationId xmlns:p14="http://schemas.microsoft.com/office/powerpoint/2010/main" val="33209927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14690-9C06-4B53-BF98-EE2C44A30ABC}"/>
              </a:ext>
            </a:extLst>
          </p:cNvPr>
          <p:cNvSpPr>
            <a:spLocks noGrp="1"/>
          </p:cNvSpPr>
          <p:nvPr>
            <p:ph type="title"/>
          </p:nvPr>
        </p:nvSpPr>
        <p:spPr/>
        <p:txBody>
          <a:bodyPr/>
          <a:lstStyle/>
          <a:p>
            <a:r>
              <a:rPr lang="en-US" dirty="0"/>
              <a:t>Simulation results            (2)</a:t>
            </a:r>
          </a:p>
        </p:txBody>
      </p:sp>
      <p:sp>
        <p:nvSpPr>
          <p:cNvPr id="3" name="Content Placeholder 2">
            <a:extLst>
              <a:ext uri="{FF2B5EF4-FFF2-40B4-BE49-F238E27FC236}">
                <a16:creationId xmlns:a16="http://schemas.microsoft.com/office/drawing/2014/main" id="{8570F1B7-4D08-469E-8120-F10EA68884CC}"/>
              </a:ext>
            </a:extLst>
          </p:cNvPr>
          <p:cNvSpPr>
            <a:spLocks noGrp="1"/>
          </p:cNvSpPr>
          <p:nvPr>
            <p:ph idx="1"/>
          </p:nvPr>
        </p:nvSpPr>
        <p:spPr/>
        <p:txBody>
          <a:bodyPr/>
          <a:lstStyle/>
          <a:p>
            <a:r>
              <a:rPr lang="en-CA" sz="2400" dirty="0"/>
              <a:t>Non-CTC case: triangle merge mode is disabled for slices with temporal level 0 and 1 by setting </a:t>
            </a:r>
            <a:r>
              <a:rPr lang="en-CA" sz="2400" dirty="0" err="1"/>
              <a:t>MaxNumTriangleMergeCand</a:t>
            </a:r>
            <a:r>
              <a:rPr lang="en-CA" sz="2400" dirty="0"/>
              <a:t> to 0 at related slice headers.</a:t>
            </a:r>
            <a:endParaRPr lang="en-US" sz="2400" dirty="0"/>
          </a:p>
        </p:txBody>
      </p:sp>
      <p:pic>
        <p:nvPicPr>
          <p:cNvPr id="4" name="Picture 3">
            <a:extLst>
              <a:ext uri="{FF2B5EF4-FFF2-40B4-BE49-F238E27FC236}">
                <a16:creationId xmlns:a16="http://schemas.microsoft.com/office/drawing/2014/main" id="{D90A1645-3951-4E30-BFCE-52373F1415B4}"/>
              </a:ext>
            </a:extLst>
          </p:cNvPr>
          <p:cNvPicPr>
            <a:picLocks noChangeAspect="1"/>
          </p:cNvPicPr>
          <p:nvPr/>
        </p:nvPicPr>
        <p:blipFill>
          <a:blip r:embed="rId2"/>
          <a:stretch>
            <a:fillRect/>
          </a:stretch>
        </p:blipFill>
        <p:spPr>
          <a:xfrm>
            <a:off x="1484945" y="3029997"/>
            <a:ext cx="6174110" cy="2055187"/>
          </a:xfrm>
          <a:prstGeom prst="rect">
            <a:avLst/>
          </a:prstGeom>
        </p:spPr>
      </p:pic>
    </p:spTree>
    <p:extLst>
      <p:ext uri="{BB962C8B-B14F-4D97-AF65-F5344CB8AC3E}">
        <p14:creationId xmlns:p14="http://schemas.microsoft.com/office/powerpoint/2010/main" val="35025463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ACC3B7-B806-4CEE-A41E-A20F6438A5C1}"/>
              </a:ext>
            </a:extLst>
          </p:cNvPr>
          <p:cNvSpPr>
            <a:spLocks noGrp="1"/>
          </p:cNvSpPr>
          <p:nvPr>
            <p:ph type="title"/>
          </p:nvPr>
        </p:nvSpPr>
        <p:spPr/>
        <p:txBody>
          <a:bodyPr/>
          <a:lstStyle/>
          <a:p>
            <a:r>
              <a:rPr lang="en-US" dirty="0"/>
              <a:t>Conclusions</a:t>
            </a:r>
          </a:p>
        </p:txBody>
      </p:sp>
      <p:sp>
        <p:nvSpPr>
          <p:cNvPr id="3" name="Content Placeholder 2">
            <a:extLst>
              <a:ext uri="{FF2B5EF4-FFF2-40B4-BE49-F238E27FC236}">
                <a16:creationId xmlns:a16="http://schemas.microsoft.com/office/drawing/2014/main" id="{A5766A69-B344-4AC8-8D56-2BD52F7D20B9}"/>
              </a:ext>
            </a:extLst>
          </p:cNvPr>
          <p:cNvSpPr>
            <a:spLocks noGrp="1"/>
          </p:cNvSpPr>
          <p:nvPr>
            <p:ph idx="1"/>
          </p:nvPr>
        </p:nvSpPr>
        <p:spPr/>
        <p:txBody>
          <a:bodyPr/>
          <a:lstStyle/>
          <a:p>
            <a:r>
              <a:rPr lang="en-US" dirty="0"/>
              <a:t>The proposed method removes the redundancy in signaling merge mode</a:t>
            </a:r>
          </a:p>
          <a:p>
            <a:r>
              <a:rPr lang="en-US" dirty="0"/>
              <a:t>The proposed method fixes a bug in the syntax</a:t>
            </a:r>
          </a:p>
          <a:p>
            <a:r>
              <a:rPr lang="en-US" dirty="0"/>
              <a:t>It is recommended to adopt the proposed method</a:t>
            </a:r>
          </a:p>
          <a:p>
            <a:r>
              <a:rPr lang="en-US" dirty="0"/>
              <a:t>Thanks LGE for crosschecking </a:t>
            </a:r>
          </a:p>
        </p:txBody>
      </p:sp>
    </p:spTree>
    <p:extLst>
      <p:ext uri="{BB962C8B-B14F-4D97-AF65-F5344CB8AC3E}">
        <p14:creationId xmlns:p14="http://schemas.microsoft.com/office/powerpoint/2010/main" val="18220713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23AA16F-C54D-4A90-BF89-374252620FB6}"/>
              </a:ext>
            </a:extLst>
          </p:cNvPr>
          <p:cNvSpPr>
            <a:spLocks noGrp="1"/>
          </p:cNvSpPr>
          <p:nvPr>
            <p:ph type="ctrTitle"/>
          </p:nvPr>
        </p:nvSpPr>
        <p:spPr/>
        <p:txBody>
          <a:bodyPr/>
          <a:lstStyle/>
          <a:p>
            <a:r>
              <a:rPr lang="en-US" dirty="0"/>
              <a:t>Thank you!</a:t>
            </a:r>
          </a:p>
        </p:txBody>
      </p:sp>
      <p:sp>
        <p:nvSpPr>
          <p:cNvPr id="5" name="Subtitle 4">
            <a:extLst>
              <a:ext uri="{FF2B5EF4-FFF2-40B4-BE49-F238E27FC236}">
                <a16:creationId xmlns:a16="http://schemas.microsoft.com/office/drawing/2014/main" id="{A60A8124-BC0E-43F3-AC96-7B7E89D32C6F}"/>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73217757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9687</TotalTime>
  <Words>364</Words>
  <Application>Microsoft Office PowerPoint</Application>
  <PresentationFormat>On-screen Show (4:3)</PresentationFormat>
  <Paragraphs>95</Paragraphs>
  <Slides>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Malgun Gothic</vt:lpstr>
      <vt:lpstr>宋体</vt:lpstr>
      <vt:lpstr>等线</vt:lpstr>
      <vt:lpstr>Arial</vt:lpstr>
      <vt:lpstr>Calibri</vt:lpstr>
      <vt:lpstr>Times New Roman</vt:lpstr>
      <vt:lpstr>Office 主题</vt:lpstr>
      <vt:lpstr>JVET-O0534 Non-CE4: Redundancy removal for merge mode signaling</vt:lpstr>
      <vt:lpstr>Introduction</vt:lpstr>
      <vt:lpstr>Proposed method </vt:lpstr>
      <vt:lpstr>Text changes</vt:lpstr>
      <vt:lpstr>Simulation results            (1)</vt:lpstr>
      <vt:lpstr>Simulation results            (2)</vt:lpstr>
      <vt:lpstr>Conclusions</vt:lpstr>
      <vt:lpstr>Thank you!</vt:lpstr>
    </vt:vector>
  </TitlesOfParts>
  <Company>tencent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hoowowguo</dc:creator>
  <cp:lastModifiedBy>jingye(JingYe)</cp:lastModifiedBy>
  <cp:revision>141</cp:revision>
  <dcterms:created xsi:type="dcterms:W3CDTF">2010-10-25T03:40:34Z</dcterms:created>
  <dcterms:modified xsi:type="dcterms:W3CDTF">2019-07-06T14:39:55Z</dcterms:modified>
</cp:coreProperties>
</file>