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1"/>
  </p:notesMasterIdLst>
  <p:handoutMasterIdLst>
    <p:handoutMasterId r:id="rId12"/>
  </p:handoutMasterIdLst>
  <p:sldIdLst>
    <p:sldId id="315" r:id="rId2"/>
    <p:sldId id="321" r:id="rId3"/>
    <p:sldId id="322" r:id="rId4"/>
    <p:sldId id="327" r:id="rId5"/>
    <p:sldId id="324" r:id="rId6"/>
    <p:sldId id="323" r:id="rId7"/>
    <p:sldId id="325" r:id="rId8"/>
    <p:sldId id="326" r:id="rId9"/>
    <p:sldId id="320" r:id="rId10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14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2019/7/4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Switching between CABAC context coded bins and EP coded bins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JVET-O0519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Steve Keating /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– current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 err="1"/>
              <a:t>cabac_zero_words</a:t>
            </a:r>
            <a:r>
              <a:rPr lang="en-GB" sz="1800" dirty="0"/>
              <a:t> are used to guarantee worst-case bit-stream.</a:t>
            </a:r>
          </a:p>
          <a:p>
            <a:pPr lvl="1"/>
            <a:r>
              <a:rPr lang="en-GB" sz="1600" dirty="0"/>
              <a:t>Essential for decoder design, so that worst-case situation is known.</a:t>
            </a:r>
          </a:p>
          <a:p>
            <a:pPr lvl="1"/>
            <a:r>
              <a:rPr lang="en-GB" sz="1600" dirty="0"/>
              <a:t>Threshold defined for maximum number of coded bins based on sum of:</a:t>
            </a:r>
          </a:p>
          <a:p>
            <a:pPr lvl="2"/>
            <a:r>
              <a:rPr lang="en-GB" sz="1400" dirty="0"/>
              <a:t>static quantity computed from picture dimensions and bit depth  </a:t>
            </a:r>
          </a:p>
          <a:p>
            <a:pPr lvl="2"/>
            <a:r>
              <a:rPr lang="en-GB" sz="1400" dirty="0"/>
              <a:t>dynamic quantity computed from number of bytes in output stream </a:t>
            </a:r>
          </a:p>
          <a:p>
            <a:pPr lvl="1"/>
            <a:r>
              <a:rPr lang="en-GB" sz="1600" dirty="0"/>
              <a:t>If number of bins greater than threshold, </a:t>
            </a:r>
            <a:r>
              <a:rPr lang="en-GB" sz="1600" dirty="0" err="1"/>
              <a:t>cabac_zero_words</a:t>
            </a:r>
            <a:r>
              <a:rPr lang="en-GB" sz="1600" dirty="0"/>
              <a:t> are added</a:t>
            </a:r>
          </a:p>
          <a:p>
            <a:pPr marL="0" indent="0">
              <a:buNone/>
            </a:pPr>
            <a:endParaRPr lang="en-GB" sz="1800" dirty="0"/>
          </a:p>
          <a:p>
            <a:r>
              <a:rPr lang="en-GB" sz="1800" dirty="0"/>
              <a:t>JVET-L0274 introduced limits (32 for 4×4, 8 for 2×2 sub-TU) for the number of CABAC coded bins for transform coefficients</a:t>
            </a:r>
          </a:p>
          <a:p>
            <a:endParaRPr lang="en-GB" sz="1800" dirty="0"/>
          </a:p>
          <a:p>
            <a:r>
              <a:rPr lang="en-GB" sz="1800" dirty="0"/>
              <a:t>JVET-N0280 introduced a limit (2 × block area) for the number of CABAC coded bins for transform skip</a:t>
            </a:r>
          </a:p>
          <a:p>
            <a:endParaRPr lang="en-GB" sz="1800" dirty="0"/>
          </a:p>
          <a:p>
            <a:r>
              <a:rPr lang="en-GB" sz="1800" dirty="0"/>
              <a:t>Neither of these limits can guarantee </a:t>
            </a:r>
            <a:r>
              <a:rPr lang="en-GB" sz="1800" dirty="0" err="1"/>
              <a:t>cabac_zero_words</a:t>
            </a:r>
            <a:r>
              <a:rPr lang="en-GB" sz="1800" dirty="0"/>
              <a:t> will not be required.</a:t>
            </a:r>
            <a:endParaRPr lang="en-GB" sz="16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Modify entropy coding to dynamically switch from CABAC coded bins to EP coded bins</a:t>
            </a:r>
          </a:p>
          <a:p>
            <a:pPr lvl="1"/>
            <a:r>
              <a:rPr lang="en-GB" sz="1600" dirty="0"/>
              <a:t>Code with CABAC bin when this can be done within threshold</a:t>
            </a:r>
          </a:p>
          <a:p>
            <a:pPr lvl="1"/>
            <a:r>
              <a:rPr lang="en-GB" sz="1600" dirty="0"/>
              <a:t>Code with EP bin otherwise </a:t>
            </a:r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r>
              <a:rPr lang="en-GB" sz="1800" dirty="0"/>
              <a:t>Remove limits on number of CABAC bins introduced in JVET-L0274 and JVET-N0280</a:t>
            </a:r>
          </a:p>
          <a:p>
            <a:endParaRPr lang="en-GB" dirty="0"/>
          </a:p>
          <a:p>
            <a:r>
              <a:rPr lang="en-GB" dirty="0"/>
              <a:t>Remove </a:t>
            </a:r>
            <a:r>
              <a:rPr lang="en-GB" dirty="0" err="1"/>
              <a:t>cabac_zero_words</a:t>
            </a:r>
            <a:r>
              <a:rPr lang="en-GB" dirty="0"/>
              <a:t> process/syntax.</a:t>
            </a: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71759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(extension)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1800" dirty="0"/>
          </a:p>
          <a:p>
            <a:r>
              <a:rPr lang="en-GB" sz="1800" dirty="0"/>
              <a:t>Modified proposal adds an alternative decision point at the beginning of transform unit coding.</a:t>
            </a:r>
          </a:p>
          <a:p>
            <a:endParaRPr lang="en-GB" sz="1800" dirty="0"/>
          </a:p>
          <a:p>
            <a:pPr lvl="1"/>
            <a:r>
              <a:rPr lang="en-GB" sz="1600" dirty="0"/>
              <a:t>Use CABAC throughout TU coding if enough spare bins exist to code every coefficient in the TU.</a:t>
            </a:r>
          </a:p>
          <a:p>
            <a:pPr lvl="1"/>
            <a:r>
              <a:rPr lang="en-GB" sz="1600" dirty="0"/>
              <a:t>Use EP bins throughout if there is no guarantee threshold will be met</a:t>
            </a:r>
          </a:p>
          <a:p>
            <a:pPr lvl="1"/>
            <a:r>
              <a:rPr lang="en-GB" sz="1600" dirty="0"/>
              <a:t>No need to check threshold during coefficient coding.</a:t>
            </a:r>
          </a:p>
          <a:p>
            <a:endParaRPr lang="en-GB" sz="1800" dirty="0"/>
          </a:p>
          <a:p>
            <a:r>
              <a:rPr lang="en-GB" sz="1800" dirty="0"/>
              <a:t>Potential of adding similar decision points at other limited places</a:t>
            </a:r>
          </a:p>
          <a:p>
            <a:pPr lvl="1"/>
            <a:r>
              <a:rPr lang="en-GB" sz="1600" dirty="0"/>
              <a:t>e.g. CU, PU.</a:t>
            </a:r>
          </a:p>
          <a:p>
            <a:pPr lvl="1"/>
            <a:r>
              <a:rPr lang="en-GB" sz="1600" dirty="0"/>
              <a:t>Currently, outside TU coding, we revert to per-bin checks.</a:t>
            </a:r>
          </a:p>
          <a:p>
            <a:pPr lvl="1"/>
            <a:endParaRPr lang="en-GB" sz="16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36362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Original dynamic quantity imposes an effective ratio of</a:t>
            </a:r>
            <a:br>
              <a:rPr lang="en-GB" sz="1800" dirty="0"/>
            </a:br>
            <a:r>
              <a:rPr lang="en-GB" sz="1800" dirty="0"/>
              <a:t>4 / 3 on the number of bins to bits in the data stream</a:t>
            </a:r>
          </a:p>
          <a:p>
            <a:endParaRPr lang="en-GB" sz="1800" dirty="0"/>
          </a:p>
          <a:p>
            <a:r>
              <a:rPr lang="en-GB" sz="1800" dirty="0"/>
              <a:t>Threshold implemented by counter:</a:t>
            </a:r>
          </a:p>
          <a:p>
            <a:pPr lvl="1"/>
            <a:r>
              <a:rPr lang="en-GB" sz="1600" dirty="0"/>
              <a:t>adds 4 for each bit appended to the data stream</a:t>
            </a:r>
          </a:p>
          <a:p>
            <a:pPr lvl="2"/>
            <a:r>
              <a:rPr lang="en-GB" sz="1400" dirty="0"/>
              <a:t>i.e. during renormalization process of CABAC, or during coding process of EP bins.</a:t>
            </a:r>
          </a:p>
          <a:p>
            <a:pPr lvl="1"/>
            <a:r>
              <a:rPr lang="en-GB" sz="1600" dirty="0"/>
              <a:t>subtracts 3 for each bin (EP, CABAC, TRM)</a:t>
            </a:r>
          </a:p>
          <a:p>
            <a:pPr lvl="1"/>
            <a:r>
              <a:rPr lang="en-GB" sz="1600" dirty="0"/>
              <a:t>initialised with 3× original static quantity of threshold (based on picture size and bit depth based).</a:t>
            </a:r>
          </a:p>
          <a:p>
            <a:endParaRPr lang="en-GB" sz="1800" dirty="0"/>
          </a:p>
          <a:p>
            <a:r>
              <a:rPr lang="en-GB" sz="1800" dirty="0"/>
              <a:t>Testing whether to use CABAC / EP</a:t>
            </a:r>
          </a:p>
          <a:p>
            <a:pPr lvl="1"/>
            <a:r>
              <a:rPr lang="en-GB" sz="1600" dirty="0"/>
              <a:t>For simple per-bin test, use EP bin when counter is less than 3.</a:t>
            </a:r>
          </a:p>
          <a:p>
            <a:pPr lvl="1"/>
            <a:r>
              <a:rPr lang="en-GB" sz="1600" dirty="0"/>
              <a:t>For extension, use EP bin when count is less than 3x{max bins to code in TU}</a:t>
            </a:r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3488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86526"/>
            <a:ext cx="4789710" cy="480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2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Little change in CTC but gains for classes A and F for low QP</a:t>
            </a:r>
          </a:p>
          <a:p>
            <a:r>
              <a:rPr lang="en-GB" dirty="0"/>
              <a:t>No </a:t>
            </a:r>
            <a:r>
              <a:rPr lang="en-GB" dirty="0" err="1"/>
              <a:t>cabac_zero_word</a:t>
            </a:r>
            <a:r>
              <a:rPr lang="en-GB" dirty="0"/>
              <a:t> padding required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Almost identical results for extension scheme.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414730"/>
              </p:ext>
            </p:extLst>
          </p:nvPr>
        </p:nvGraphicFramePr>
        <p:xfrm>
          <a:off x="4572000" y="2178000"/>
          <a:ext cx="4248473" cy="3384381"/>
        </p:xfrm>
        <a:graphic>
          <a:graphicData uri="http://schemas.openxmlformats.org/drawingml/2006/table">
            <a:tbl>
              <a:tblPr/>
              <a:tblGrid>
                <a:gridCol w="100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6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6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6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6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VTM5.0-LOWQP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VTM5.0-LOWQP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71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08730855"/>
              </p:ext>
            </p:extLst>
          </p:nvPr>
        </p:nvGraphicFramePr>
        <p:xfrm>
          <a:off x="323528" y="2132856"/>
          <a:ext cx="4104457" cy="3456394"/>
        </p:xfrm>
        <a:graphic>
          <a:graphicData uri="http://schemas.openxmlformats.org/drawingml/2006/table">
            <a:tbl>
              <a:tblPr/>
              <a:tblGrid>
                <a:gridCol w="966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6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6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6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02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6691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Proposed a modification to the entropy encoder </a:t>
            </a:r>
          </a:p>
          <a:p>
            <a:pPr lvl="1"/>
            <a:r>
              <a:rPr lang="en-GB" dirty="0"/>
              <a:t>Introduces a counter</a:t>
            </a:r>
          </a:p>
          <a:p>
            <a:pPr lvl="1"/>
            <a:r>
              <a:rPr lang="en-GB" dirty="0"/>
              <a:t>Dynamically manages bit / bin ratio ensuring threshold met</a:t>
            </a:r>
          </a:p>
          <a:p>
            <a:pPr lvl="1"/>
            <a:r>
              <a:rPr lang="en-GB" dirty="0"/>
              <a:t>Allows simplification of coefficient coding</a:t>
            </a:r>
          </a:p>
          <a:p>
            <a:pPr lvl="1"/>
            <a:r>
              <a:rPr lang="en-GB" dirty="0"/>
              <a:t>Removes need for </a:t>
            </a:r>
            <a:r>
              <a:rPr lang="en-GB" dirty="0" err="1"/>
              <a:t>cabac_zero_word</a:t>
            </a:r>
            <a:endParaRPr lang="en-GB" dirty="0"/>
          </a:p>
          <a:p>
            <a:endParaRPr lang="en-GB" dirty="0"/>
          </a:p>
          <a:p>
            <a:r>
              <a:rPr lang="en-GB" dirty="0"/>
              <a:t>No net loss across RA/AI for CTC</a:t>
            </a:r>
          </a:p>
          <a:p>
            <a:endParaRPr lang="en-GB" dirty="0"/>
          </a:p>
          <a:p>
            <a:r>
              <a:rPr lang="en-GB" dirty="0"/>
              <a:t>BD-rate improvements for RA/AI for low QP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Thanks to Qualcomm for offering to cross-check this contribution.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JVET-O0519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1270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909</Words>
  <Application>Microsoft Office PowerPoint</Application>
  <PresentationFormat>On-screen Show (4:3)</PresentationFormat>
  <Paragraphs>340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 Unicode MS</vt:lpstr>
      <vt:lpstr>HGPｺﾞｼｯｸE</vt:lpstr>
      <vt:lpstr>HGP創英角ｺﾞｼｯｸUB</vt:lpstr>
      <vt:lpstr>メイリオ</vt:lpstr>
      <vt:lpstr>ＭＳ Ｐゴシック</vt:lpstr>
      <vt:lpstr>ＭＳ Ｐ明朝</vt:lpstr>
      <vt:lpstr>Arial</vt:lpstr>
      <vt:lpstr>HGP行書体</vt:lpstr>
      <vt:lpstr>Lucida Sans</vt:lpstr>
      <vt:lpstr>GBM_Master</vt:lpstr>
      <vt:lpstr>Switching between CABAC context coded bins and EP coded bins</vt:lpstr>
      <vt:lpstr>Introduction – current design</vt:lpstr>
      <vt:lpstr>Proposal</vt:lpstr>
      <vt:lpstr>Proposal (extension)</vt:lpstr>
      <vt:lpstr>Implementation</vt:lpstr>
      <vt:lpstr>Implementation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2019-07-04T12:56:01Z</dcterms:modified>
</cp:coreProperties>
</file>