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1" r:id="rId3"/>
    <p:sldId id="322" r:id="rId4"/>
    <p:sldId id="324" r:id="rId5"/>
    <p:sldId id="323" r:id="rId6"/>
    <p:sldId id="325" r:id="rId7"/>
    <p:sldId id="326" r:id="rId8"/>
    <p:sldId id="320" r:id="rId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98" d="100"/>
          <a:sy n="98" d="100"/>
        </p:scale>
        <p:origin x="773" y="8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2019/7/3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Extensions to CCLM Reference Sample Filtering in CE3-3.2.1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JVET-O0510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CE3-3.2.1 tests filtering of chroma reference samples used in CCLM</a:t>
            </a:r>
          </a:p>
          <a:p>
            <a:endParaRPr lang="en-GB" sz="1800" dirty="0" smtClean="0"/>
          </a:p>
          <a:p>
            <a:r>
              <a:rPr lang="en-GB" sz="1800" dirty="0" smtClean="0"/>
              <a:t>The filtering was intended to remove outliers from the data</a:t>
            </a:r>
          </a:p>
          <a:p>
            <a:endParaRPr lang="en-GB" sz="1800" dirty="0"/>
          </a:p>
          <a:p>
            <a:r>
              <a:rPr lang="en-GB" sz="1800" dirty="0" smtClean="0"/>
              <a:t>This filtering was originally proposed to be common between CCLM and LIC</a:t>
            </a:r>
          </a:p>
          <a:p>
            <a:endParaRPr lang="en-GB" sz="1800" dirty="0" smtClean="0"/>
          </a:p>
          <a:p>
            <a:r>
              <a:rPr lang="en-GB" sz="1800" dirty="0" smtClean="0"/>
              <a:t>The result of CE3-3.2.1 is a loss of  0.03%(Y), 0.32%(U), 0.39%(V)  in AI</a:t>
            </a:r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Consideration for filtering 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For small blocks the selected reference samples will be spatially close, maybe adjacent.  Applying a low-pass filter to these will cause the values to be partially merged:</a:t>
            </a:r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r>
              <a:rPr lang="en-GB" sz="1800" dirty="0" smtClean="0"/>
              <a:t>E.g., sample 1 and 2 will share data from the sample between them when the (1,2,1)/4 filter is applied.  This makes the filtered samples less distinct which could compromise the calculation of alpha and beta.</a:t>
            </a: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7" name="Rectangle 6"/>
          <p:cNvSpPr/>
          <p:nvPr/>
        </p:nvSpPr>
        <p:spPr>
          <a:xfrm>
            <a:off x="3131840" y="2708920"/>
            <a:ext cx="1440160" cy="144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3131840" y="342900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131840" y="306896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31840" y="378904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85192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49188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21196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851920" y="233755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17141" y="233792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71800" y="268542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71800" y="342118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91880" y="233830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203831" y="233755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/>
              <a:t>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771800" y="306114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771800" y="378904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58453" y="3136612"/>
            <a:ext cx="206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Samples 1,2,3,4 are used for CCLM calculation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Consideration for filtering 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Only the chroma samples are filtered, this may give a poor correlation with luma.</a:t>
            </a:r>
          </a:p>
          <a:p>
            <a:endParaRPr lang="en-GB" sz="1800" dirty="0" smtClean="0"/>
          </a:p>
          <a:p>
            <a:r>
              <a:rPr lang="en-GB" sz="1800" dirty="0" smtClean="0"/>
              <a:t>Note that the luma samples are pre-filtered (to half bandwidth) before down-sampling (by a factor of 2).  This just matches the 4:2:0 chroma samples.</a:t>
            </a:r>
          </a:p>
          <a:p>
            <a:endParaRPr lang="en-GB" sz="1800" dirty="0"/>
          </a:p>
          <a:p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348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The filtering should only be applied when the reference samples are sufficiently spaced to prevent merging.  </a:t>
            </a:r>
          </a:p>
          <a:p>
            <a:pPr lvl="1"/>
            <a:r>
              <a:rPr lang="en-GB" sz="1600" dirty="0" smtClean="0"/>
              <a:t>In this case when sample spacing is greater than 2</a:t>
            </a:r>
          </a:p>
          <a:p>
            <a:endParaRPr lang="en-GB" sz="1800" dirty="0"/>
          </a:p>
          <a:p>
            <a:r>
              <a:rPr lang="en-GB" sz="1800" dirty="0" smtClean="0"/>
              <a:t>The luma samples should have the same filtering as the chroma samples.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94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Restricting the filtering according to sample spacing and applying the same filtering to luma samples removes the loss: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636912"/>
            <a:ext cx="4516313" cy="166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91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If it is desirable to filter the CCLM reference samples (perhaps for common usage with LIC) then:</a:t>
            </a:r>
          </a:p>
          <a:p>
            <a:pPr lvl="1"/>
            <a:r>
              <a:rPr lang="en-GB" dirty="0" smtClean="0"/>
              <a:t>Filtering should be restricted according to sample spacing</a:t>
            </a:r>
          </a:p>
          <a:p>
            <a:pPr lvl="1"/>
            <a:r>
              <a:rPr lang="en-GB" dirty="0" smtClean="0"/>
              <a:t>Luma and chroma should have the same </a:t>
            </a:r>
            <a:r>
              <a:rPr lang="en-GB" dirty="0" smtClean="0"/>
              <a:t>filtering</a:t>
            </a:r>
          </a:p>
          <a:p>
            <a:pPr lvl="1"/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Thanks to Huawei for cross-checking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336</Words>
  <Application>Microsoft Office PowerPoint</Application>
  <PresentationFormat>On-screen Show (4:3)</PresentationFormat>
  <Paragraphs>73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 Unicode MS</vt:lpstr>
      <vt:lpstr>メイリオ</vt:lpstr>
      <vt:lpstr>ＭＳ Ｐゴシック</vt:lpstr>
      <vt:lpstr>ＭＳ Ｐ明朝</vt:lpstr>
      <vt:lpstr>Arial</vt:lpstr>
      <vt:lpstr>HGPｺﾞｼｯｸE</vt:lpstr>
      <vt:lpstr>HGP行書体</vt:lpstr>
      <vt:lpstr>HGP創英角ｺﾞｼｯｸUB</vt:lpstr>
      <vt:lpstr>Lucida Sans</vt:lpstr>
      <vt:lpstr>GBM_Master</vt:lpstr>
      <vt:lpstr>Extensions to CCLM Reference Sample Filtering in CE3-3.2.1</vt:lpstr>
      <vt:lpstr>Introduction</vt:lpstr>
      <vt:lpstr>Consideration for filtering  1</vt:lpstr>
      <vt:lpstr>Consideration for filtering  2</vt:lpstr>
      <vt:lpstr>Proposal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2019-07-03T12:52:06Z</dcterms:modified>
</cp:coreProperties>
</file>