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83" r:id="rId4"/>
    <p:sldId id="285" r:id="rId5"/>
    <p:sldId id="284" r:id="rId6"/>
    <p:sldId id="277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519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2019/7/5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CE8-related: Modulo operations for IBC block vectors </a:t>
            </a:r>
            <a:br>
              <a:rPr lang="en-CA" b="1" dirty="0"/>
            </a:br>
            <a:r>
              <a:rPr lang="en-US" altLang="zh-CN" b="1" dirty="0"/>
              <a:t>(JVET-O0482)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/07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WD-5.0/VTM-5.0, </a:t>
            </a:r>
          </a:p>
          <a:p>
            <a:pPr lvl="1"/>
            <a:r>
              <a:rPr lang="en-US" altLang="zh-CN" sz="2400" dirty="0"/>
              <a:t>A set of constraints are set to make sure the IBC BV points to an area that has been reconstructed</a:t>
            </a:r>
          </a:p>
          <a:p>
            <a:pPr lvl="1"/>
            <a:r>
              <a:rPr lang="en-US" altLang="zh-CN" sz="2400" dirty="0"/>
              <a:t>Another set of constraints are set to make sure the IBC BV points to available reference area</a:t>
            </a:r>
          </a:p>
          <a:p>
            <a:pPr lvl="2"/>
            <a:r>
              <a:rPr lang="en-US" altLang="zh-CN" sz="2000" dirty="0">
                <a:ea typeface="宋体" panose="02010600030101010101" pitchFamily="2" charset="-122"/>
              </a:rPr>
              <a:t>Note: some region that has been reconstructed may not be used due to memory requirement</a:t>
            </a: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the second part of the constraints are converted into formative BV derivation process</a:t>
            </a:r>
            <a:endParaRPr lang="en-US" altLang="en-US" sz="20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It is asserted that by doing this, it is easier for the encoder to generate conformant bitstreams</a:t>
            </a:r>
            <a:endParaRPr lang="en-US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32919-D7DB-40BA-8578-969470544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D4B9C-23A3-4FFF-8073-CAB76B377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538736" cy="4525963"/>
          </a:xfrm>
        </p:spPr>
        <p:txBody>
          <a:bodyPr/>
          <a:lstStyle/>
          <a:p>
            <a:r>
              <a:rPr lang="en-US" sz="2400" dirty="0"/>
              <a:t>When the BV falls into the currently allowed search range (current CTU or left CTU)</a:t>
            </a:r>
          </a:p>
          <a:p>
            <a:pPr lvl="1"/>
            <a:r>
              <a:rPr lang="en-US" sz="2000" dirty="0"/>
              <a:t>No change applied to the decoded BV</a:t>
            </a:r>
          </a:p>
          <a:p>
            <a:r>
              <a:rPr lang="en-CA" sz="2400" dirty="0"/>
              <a:t>Otherwise,</a:t>
            </a:r>
            <a:endParaRPr lang="en-US" sz="2400" dirty="0"/>
          </a:p>
          <a:p>
            <a:pPr lvl="1"/>
            <a:r>
              <a:rPr lang="en-US" sz="2000" dirty="0"/>
              <a:t>A modulo operation is applied such that the BV is mapped into the current CTU</a:t>
            </a:r>
            <a:endParaRPr lang="en-US" sz="2400" dirty="0"/>
          </a:p>
        </p:txBody>
      </p:sp>
      <p:pic>
        <p:nvPicPr>
          <p:cNvPr id="7" name="Picture 6" descr="A traffic light&#10;&#10;Description automatically generated">
            <a:extLst>
              <a:ext uri="{FF2B5EF4-FFF2-40B4-BE49-F238E27FC236}">
                <a16:creationId xmlns:a16="http://schemas.microsoft.com/office/drawing/2014/main" id="{BC8C1397-1B43-4498-A3A7-52A98C396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128" y="2492896"/>
            <a:ext cx="5916871" cy="411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86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B67BE-1BDE-4BFA-A51C-2F896E035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Spec. changes (1)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E494111-3DDC-4C10-97DE-6787E3D59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892987"/>
            <a:ext cx="8229600" cy="394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31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00EA0-00BD-4E40-9B3B-02B42AEC7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Spec. changes (2)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F27B3AC-C2F5-43BC-8CC0-13A85E950B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44771"/>
            <a:ext cx="8229600" cy="423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05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/>
              <a:t>In this proposal, </a:t>
            </a:r>
          </a:p>
          <a:p>
            <a:pPr lvl="1"/>
            <a:r>
              <a:rPr lang="en-CA" sz="2400" dirty="0"/>
              <a:t>Some IBC BV range constraints are converted into formative BV derivation modifications</a:t>
            </a:r>
          </a:p>
          <a:p>
            <a:pPr lvl="1"/>
            <a:r>
              <a:rPr lang="en-CA" sz="2400" dirty="0"/>
              <a:t>The related range constraints become not necessary and can be removed</a:t>
            </a:r>
          </a:p>
          <a:p>
            <a:pPr lvl="1"/>
            <a:r>
              <a:rPr lang="en-CA" sz="2400" dirty="0"/>
              <a:t>No coding performance changes were observed</a:t>
            </a:r>
          </a:p>
          <a:p>
            <a:r>
              <a:rPr lang="en-CA" sz="2400" dirty="0"/>
              <a:t>The proposed changes are asserted to be more friendly for the encoder to generate standard compliant bitstream</a:t>
            </a:r>
          </a:p>
          <a:p>
            <a:r>
              <a:rPr lang="en-CA" sz="2400" dirty="0"/>
              <a:t>It is recommended to include these changes into the specification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11749</TotalTime>
  <Words>237</Words>
  <Application>Microsoft Office PowerPoint</Application>
  <PresentationFormat>全屏显示(4:3)</PresentationFormat>
  <Paragraphs>24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主题</vt:lpstr>
      <vt:lpstr>CE8-related: Modulo operations for IBC block vectors  (JVET-O0482)</vt:lpstr>
      <vt:lpstr>Summary</vt:lpstr>
      <vt:lpstr>Proposed method</vt:lpstr>
      <vt:lpstr>Proposed Spec. changes (1)</vt:lpstr>
      <vt:lpstr>Proposed Spec. changes (2)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287</cp:revision>
  <dcterms:created xsi:type="dcterms:W3CDTF">2010-10-25T03:40:34Z</dcterms:created>
  <dcterms:modified xsi:type="dcterms:W3CDTF">2019-07-05T06:20:17Z</dcterms:modified>
</cp:coreProperties>
</file>