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6" r:id="rId6"/>
    <p:sldId id="257" r:id="rId7"/>
    <p:sldId id="258" r:id="rId8"/>
    <p:sldId id="259" r:id="rId9"/>
    <p:sldId id="260" r:id="rId10"/>
    <p:sldId id="261" r:id="rId11"/>
    <p:sldId id="262" r:id="rId12"/>
    <p:sldId id="263" r:id="rId13"/>
    <p:sldId id="264" r:id="rId14"/>
    <p:sldId id="265" r:id="rId15"/>
    <p:sldId id="267" r:id="rId16"/>
    <p:sldId id="266" r:id="rId17"/>
    <p:sldId id="268" r:id="rId18"/>
    <p:sldId id="269" r:id="rId19"/>
    <p:sldId id="270" r:id="rId2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44FB61-7F12-455F-81F6-FED66577F134}" v="44" dt="2019-07-08T08:13:03.3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75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CA4C1-44A7-4EED-9540-8AC8CE3DD50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31EF9CA-850F-490E-A75C-41559391452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342A838-82A1-4C6E-A641-EFFEAAE14BCA}"/>
              </a:ext>
            </a:extLst>
          </p:cNvPr>
          <p:cNvSpPr>
            <a:spLocks noGrp="1"/>
          </p:cNvSpPr>
          <p:nvPr>
            <p:ph type="dt" sz="half" idx="10"/>
          </p:nvPr>
        </p:nvSpPr>
        <p:spPr/>
        <p:txBody>
          <a:bodyPr/>
          <a:lstStyle/>
          <a:p>
            <a:fld id="{A7599D42-77E4-41E8-B1EF-F3355EAAA383}" type="datetimeFigureOut">
              <a:rPr lang="en-GB" smtClean="0"/>
              <a:t>08/07/2019</a:t>
            </a:fld>
            <a:endParaRPr lang="en-GB"/>
          </a:p>
        </p:txBody>
      </p:sp>
      <p:sp>
        <p:nvSpPr>
          <p:cNvPr id="5" name="Footer Placeholder 4">
            <a:extLst>
              <a:ext uri="{FF2B5EF4-FFF2-40B4-BE49-F238E27FC236}">
                <a16:creationId xmlns:a16="http://schemas.microsoft.com/office/drawing/2014/main" id="{760EEC11-BCDC-4DB0-AB88-16241ADB59E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06EE3D4-5FDB-4E0C-9FD8-DF71C9A6F51C}"/>
              </a:ext>
            </a:extLst>
          </p:cNvPr>
          <p:cNvSpPr>
            <a:spLocks noGrp="1"/>
          </p:cNvSpPr>
          <p:nvPr>
            <p:ph type="sldNum" sz="quarter" idx="12"/>
          </p:nvPr>
        </p:nvSpPr>
        <p:spPr/>
        <p:txBody>
          <a:bodyPr/>
          <a:lstStyle/>
          <a:p>
            <a:fld id="{81673EFE-8515-432B-8551-8AE8291185C1}" type="slidenum">
              <a:rPr lang="en-GB" smtClean="0"/>
              <a:t>‹#›</a:t>
            </a:fld>
            <a:endParaRPr lang="en-GB"/>
          </a:p>
        </p:txBody>
      </p:sp>
    </p:spTree>
    <p:extLst>
      <p:ext uri="{BB962C8B-B14F-4D97-AF65-F5344CB8AC3E}">
        <p14:creationId xmlns:p14="http://schemas.microsoft.com/office/powerpoint/2010/main" val="522205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27AF6-79B7-4EC7-83FC-EF29D4FE072B}"/>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B0A3C74-117C-4D3F-997B-CB35831C18B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CE11A9-2F0B-4603-9257-41029CD48F54}"/>
              </a:ext>
            </a:extLst>
          </p:cNvPr>
          <p:cNvSpPr>
            <a:spLocks noGrp="1"/>
          </p:cNvSpPr>
          <p:nvPr>
            <p:ph type="dt" sz="half" idx="10"/>
          </p:nvPr>
        </p:nvSpPr>
        <p:spPr/>
        <p:txBody>
          <a:bodyPr/>
          <a:lstStyle/>
          <a:p>
            <a:fld id="{A7599D42-77E4-41E8-B1EF-F3355EAAA383}" type="datetimeFigureOut">
              <a:rPr lang="en-GB" smtClean="0"/>
              <a:t>08/07/2019</a:t>
            </a:fld>
            <a:endParaRPr lang="en-GB"/>
          </a:p>
        </p:txBody>
      </p:sp>
      <p:sp>
        <p:nvSpPr>
          <p:cNvPr id="5" name="Footer Placeholder 4">
            <a:extLst>
              <a:ext uri="{FF2B5EF4-FFF2-40B4-BE49-F238E27FC236}">
                <a16:creationId xmlns:a16="http://schemas.microsoft.com/office/drawing/2014/main" id="{4C30554A-A537-487F-BC8C-82CD11166CE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416BCD3-1594-4D4C-A597-24B1AE49DDC5}"/>
              </a:ext>
            </a:extLst>
          </p:cNvPr>
          <p:cNvSpPr>
            <a:spLocks noGrp="1"/>
          </p:cNvSpPr>
          <p:nvPr>
            <p:ph type="sldNum" sz="quarter" idx="12"/>
          </p:nvPr>
        </p:nvSpPr>
        <p:spPr/>
        <p:txBody>
          <a:bodyPr/>
          <a:lstStyle/>
          <a:p>
            <a:fld id="{81673EFE-8515-432B-8551-8AE8291185C1}" type="slidenum">
              <a:rPr lang="en-GB" smtClean="0"/>
              <a:t>‹#›</a:t>
            </a:fld>
            <a:endParaRPr lang="en-GB"/>
          </a:p>
        </p:txBody>
      </p:sp>
    </p:spTree>
    <p:extLst>
      <p:ext uri="{BB962C8B-B14F-4D97-AF65-F5344CB8AC3E}">
        <p14:creationId xmlns:p14="http://schemas.microsoft.com/office/powerpoint/2010/main" val="1010685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2D3AC-8092-4BAD-82B2-3D4A5B91DB0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09938E5-B73E-4842-B802-33A7887A71F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217DCCA-1A8B-4ABE-AC54-6C2909FC8879}"/>
              </a:ext>
            </a:extLst>
          </p:cNvPr>
          <p:cNvSpPr>
            <a:spLocks noGrp="1"/>
          </p:cNvSpPr>
          <p:nvPr>
            <p:ph type="dt" sz="half" idx="10"/>
          </p:nvPr>
        </p:nvSpPr>
        <p:spPr/>
        <p:txBody>
          <a:bodyPr/>
          <a:lstStyle/>
          <a:p>
            <a:fld id="{A7599D42-77E4-41E8-B1EF-F3355EAAA383}" type="datetimeFigureOut">
              <a:rPr lang="en-GB" smtClean="0"/>
              <a:t>08/07/2019</a:t>
            </a:fld>
            <a:endParaRPr lang="en-GB"/>
          </a:p>
        </p:txBody>
      </p:sp>
      <p:sp>
        <p:nvSpPr>
          <p:cNvPr id="5" name="Footer Placeholder 4">
            <a:extLst>
              <a:ext uri="{FF2B5EF4-FFF2-40B4-BE49-F238E27FC236}">
                <a16:creationId xmlns:a16="http://schemas.microsoft.com/office/drawing/2014/main" id="{5100EDFC-E672-4E5F-9490-AA2B5400336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FF472CF-CC29-4937-8E29-B0706C1F744B}"/>
              </a:ext>
            </a:extLst>
          </p:cNvPr>
          <p:cNvSpPr>
            <a:spLocks noGrp="1"/>
          </p:cNvSpPr>
          <p:nvPr>
            <p:ph type="sldNum" sz="quarter" idx="12"/>
          </p:nvPr>
        </p:nvSpPr>
        <p:spPr/>
        <p:txBody>
          <a:bodyPr/>
          <a:lstStyle/>
          <a:p>
            <a:fld id="{81673EFE-8515-432B-8551-8AE8291185C1}" type="slidenum">
              <a:rPr lang="en-GB" smtClean="0"/>
              <a:t>‹#›</a:t>
            </a:fld>
            <a:endParaRPr lang="en-GB"/>
          </a:p>
        </p:txBody>
      </p:sp>
    </p:spTree>
    <p:extLst>
      <p:ext uri="{BB962C8B-B14F-4D97-AF65-F5344CB8AC3E}">
        <p14:creationId xmlns:p14="http://schemas.microsoft.com/office/powerpoint/2010/main" val="48960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56EB8-4C4E-4DEB-8B46-25A9CB9EE84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9866F29-04A7-4C3D-9EDE-02E48AD41F2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CE5E62F-F25F-4ADB-BA5D-F59C13FB718D}"/>
              </a:ext>
            </a:extLst>
          </p:cNvPr>
          <p:cNvSpPr>
            <a:spLocks noGrp="1"/>
          </p:cNvSpPr>
          <p:nvPr>
            <p:ph type="dt" sz="half" idx="10"/>
          </p:nvPr>
        </p:nvSpPr>
        <p:spPr/>
        <p:txBody>
          <a:bodyPr/>
          <a:lstStyle/>
          <a:p>
            <a:fld id="{A7599D42-77E4-41E8-B1EF-F3355EAAA383}" type="datetimeFigureOut">
              <a:rPr lang="en-GB" smtClean="0"/>
              <a:t>08/07/2019</a:t>
            </a:fld>
            <a:endParaRPr lang="en-GB"/>
          </a:p>
        </p:txBody>
      </p:sp>
      <p:sp>
        <p:nvSpPr>
          <p:cNvPr id="5" name="Footer Placeholder 4">
            <a:extLst>
              <a:ext uri="{FF2B5EF4-FFF2-40B4-BE49-F238E27FC236}">
                <a16:creationId xmlns:a16="http://schemas.microsoft.com/office/drawing/2014/main" id="{6CE08F26-A959-4042-B574-62933A38FDA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74A67DD-D546-4943-93AE-8085ED3CC085}"/>
              </a:ext>
            </a:extLst>
          </p:cNvPr>
          <p:cNvSpPr>
            <a:spLocks noGrp="1"/>
          </p:cNvSpPr>
          <p:nvPr>
            <p:ph type="sldNum" sz="quarter" idx="12"/>
          </p:nvPr>
        </p:nvSpPr>
        <p:spPr/>
        <p:txBody>
          <a:bodyPr/>
          <a:lstStyle/>
          <a:p>
            <a:fld id="{81673EFE-8515-432B-8551-8AE8291185C1}" type="slidenum">
              <a:rPr lang="en-GB" smtClean="0"/>
              <a:t>‹#›</a:t>
            </a:fld>
            <a:endParaRPr lang="en-GB"/>
          </a:p>
        </p:txBody>
      </p:sp>
    </p:spTree>
    <p:extLst>
      <p:ext uri="{BB962C8B-B14F-4D97-AF65-F5344CB8AC3E}">
        <p14:creationId xmlns:p14="http://schemas.microsoft.com/office/powerpoint/2010/main" val="5885271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7C933-0FB5-42E2-A912-3BCCCA7B8B2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9FA22DF7-9714-4B11-ABB9-FB3008741B8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39062A8-CD59-4471-8F98-386048D85B03}"/>
              </a:ext>
            </a:extLst>
          </p:cNvPr>
          <p:cNvSpPr>
            <a:spLocks noGrp="1"/>
          </p:cNvSpPr>
          <p:nvPr>
            <p:ph type="dt" sz="half" idx="10"/>
          </p:nvPr>
        </p:nvSpPr>
        <p:spPr/>
        <p:txBody>
          <a:bodyPr/>
          <a:lstStyle/>
          <a:p>
            <a:fld id="{A7599D42-77E4-41E8-B1EF-F3355EAAA383}" type="datetimeFigureOut">
              <a:rPr lang="en-GB" smtClean="0"/>
              <a:t>08/07/2019</a:t>
            </a:fld>
            <a:endParaRPr lang="en-GB"/>
          </a:p>
        </p:txBody>
      </p:sp>
      <p:sp>
        <p:nvSpPr>
          <p:cNvPr id="5" name="Footer Placeholder 4">
            <a:extLst>
              <a:ext uri="{FF2B5EF4-FFF2-40B4-BE49-F238E27FC236}">
                <a16:creationId xmlns:a16="http://schemas.microsoft.com/office/drawing/2014/main" id="{1D2EBA34-EFD1-4473-93DF-42477F69999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CD84179-C77A-43FD-9258-951E9ABBCFCF}"/>
              </a:ext>
            </a:extLst>
          </p:cNvPr>
          <p:cNvSpPr>
            <a:spLocks noGrp="1"/>
          </p:cNvSpPr>
          <p:nvPr>
            <p:ph type="sldNum" sz="quarter" idx="12"/>
          </p:nvPr>
        </p:nvSpPr>
        <p:spPr/>
        <p:txBody>
          <a:bodyPr/>
          <a:lstStyle/>
          <a:p>
            <a:fld id="{81673EFE-8515-432B-8551-8AE8291185C1}" type="slidenum">
              <a:rPr lang="en-GB" smtClean="0"/>
              <a:t>‹#›</a:t>
            </a:fld>
            <a:endParaRPr lang="en-GB"/>
          </a:p>
        </p:txBody>
      </p:sp>
    </p:spTree>
    <p:extLst>
      <p:ext uri="{BB962C8B-B14F-4D97-AF65-F5344CB8AC3E}">
        <p14:creationId xmlns:p14="http://schemas.microsoft.com/office/powerpoint/2010/main" val="1094393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F1DC2-0B80-4500-BAC9-A90DA944B80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4B824E0-FFBA-4BA5-A228-C052C111673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FEF23AE-B5E8-47B7-A879-BD7D01E51F2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2A3414B-84F0-4215-9882-3CCC2BA0D541}"/>
              </a:ext>
            </a:extLst>
          </p:cNvPr>
          <p:cNvSpPr>
            <a:spLocks noGrp="1"/>
          </p:cNvSpPr>
          <p:nvPr>
            <p:ph type="dt" sz="half" idx="10"/>
          </p:nvPr>
        </p:nvSpPr>
        <p:spPr/>
        <p:txBody>
          <a:bodyPr/>
          <a:lstStyle/>
          <a:p>
            <a:fld id="{A7599D42-77E4-41E8-B1EF-F3355EAAA383}" type="datetimeFigureOut">
              <a:rPr lang="en-GB" smtClean="0"/>
              <a:t>08/07/2019</a:t>
            </a:fld>
            <a:endParaRPr lang="en-GB"/>
          </a:p>
        </p:txBody>
      </p:sp>
      <p:sp>
        <p:nvSpPr>
          <p:cNvPr id="6" name="Footer Placeholder 5">
            <a:extLst>
              <a:ext uri="{FF2B5EF4-FFF2-40B4-BE49-F238E27FC236}">
                <a16:creationId xmlns:a16="http://schemas.microsoft.com/office/drawing/2014/main" id="{F0A6F2F5-707C-4D5D-BE62-5506CB68F69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1426687-9D92-4C61-AD11-A7218D643CEA}"/>
              </a:ext>
            </a:extLst>
          </p:cNvPr>
          <p:cNvSpPr>
            <a:spLocks noGrp="1"/>
          </p:cNvSpPr>
          <p:nvPr>
            <p:ph type="sldNum" sz="quarter" idx="12"/>
          </p:nvPr>
        </p:nvSpPr>
        <p:spPr/>
        <p:txBody>
          <a:bodyPr/>
          <a:lstStyle/>
          <a:p>
            <a:fld id="{81673EFE-8515-432B-8551-8AE8291185C1}" type="slidenum">
              <a:rPr lang="en-GB" smtClean="0"/>
              <a:t>‹#›</a:t>
            </a:fld>
            <a:endParaRPr lang="en-GB"/>
          </a:p>
        </p:txBody>
      </p:sp>
    </p:spTree>
    <p:extLst>
      <p:ext uri="{BB962C8B-B14F-4D97-AF65-F5344CB8AC3E}">
        <p14:creationId xmlns:p14="http://schemas.microsoft.com/office/powerpoint/2010/main" val="189406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C3593-3188-4F55-A6DB-EE36DC9F0485}"/>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820CBFA-8DDD-4112-90DF-E11DA36AC9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C7D19DC-C72C-4D33-BF87-EF1A497DA76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854E1DE-E655-445B-87D8-280AEF8F92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A4AA90C-E658-4737-9577-6FF3FE1390E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15C4A1D3-FB00-4AD6-9254-0F82AD960759}"/>
              </a:ext>
            </a:extLst>
          </p:cNvPr>
          <p:cNvSpPr>
            <a:spLocks noGrp="1"/>
          </p:cNvSpPr>
          <p:nvPr>
            <p:ph type="dt" sz="half" idx="10"/>
          </p:nvPr>
        </p:nvSpPr>
        <p:spPr/>
        <p:txBody>
          <a:bodyPr/>
          <a:lstStyle/>
          <a:p>
            <a:fld id="{A7599D42-77E4-41E8-B1EF-F3355EAAA383}" type="datetimeFigureOut">
              <a:rPr lang="en-GB" smtClean="0"/>
              <a:t>08/07/2019</a:t>
            </a:fld>
            <a:endParaRPr lang="en-GB"/>
          </a:p>
        </p:txBody>
      </p:sp>
      <p:sp>
        <p:nvSpPr>
          <p:cNvPr id="8" name="Footer Placeholder 7">
            <a:extLst>
              <a:ext uri="{FF2B5EF4-FFF2-40B4-BE49-F238E27FC236}">
                <a16:creationId xmlns:a16="http://schemas.microsoft.com/office/drawing/2014/main" id="{9B33DD2A-9290-465F-AFA9-AFE28DBCF5C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BC3D78F-EAF7-4703-AAC0-6483C2BBB324}"/>
              </a:ext>
            </a:extLst>
          </p:cNvPr>
          <p:cNvSpPr>
            <a:spLocks noGrp="1"/>
          </p:cNvSpPr>
          <p:nvPr>
            <p:ph type="sldNum" sz="quarter" idx="12"/>
          </p:nvPr>
        </p:nvSpPr>
        <p:spPr/>
        <p:txBody>
          <a:bodyPr/>
          <a:lstStyle/>
          <a:p>
            <a:fld id="{81673EFE-8515-432B-8551-8AE8291185C1}" type="slidenum">
              <a:rPr lang="en-GB" smtClean="0"/>
              <a:t>‹#›</a:t>
            </a:fld>
            <a:endParaRPr lang="en-GB"/>
          </a:p>
        </p:txBody>
      </p:sp>
    </p:spTree>
    <p:extLst>
      <p:ext uri="{BB962C8B-B14F-4D97-AF65-F5344CB8AC3E}">
        <p14:creationId xmlns:p14="http://schemas.microsoft.com/office/powerpoint/2010/main" val="3619528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E5E37-EF1D-4B4D-A7E3-610330F7861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D2531FC-A26E-44FE-B596-0B5168C79C9D}"/>
              </a:ext>
            </a:extLst>
          </p:cNvPr>
          <p:cNvSpPr>
            <a:spLocks noGrp="1"/>
          </p:cNvSpPr>
          <p:nvPr>
            <p:ph type="dt" sz="half" idx="10"/>
          </p:nvPr>
        </p:nvSpPr>
        <p:spPr/>
        <p:txBody>
          <a:bodyPr/>
          <a:lstStyle/>
          <a:p>
            <a:fld id="{A7599D42-77E4-41E8-B1EF-F3355EAAA383}" type="datetimeFigureOut">
              <a:rPr lang="en-GB" smtClean="0"/>
              <a:t>08/07/2019</a:t>
            </a:fld>
            <a:endParaRPr lang="en-GB"/>
          </a:p>
        </p:txBody>
      </p:sp>
      <p:sp>
        <p:nvSpPr>
          <p:cNvPr id="4" name="Footer Placeholder 3">
            <a:extLst>
              <a:ext uri="{FF2B5EF4-FFF2-40B4-BE49-F238E27FC236}">
                <a16:creationId xmlns:a16="http://schemas.microsoft.com/office/drawing/2014/main" id="{90530F62-A630-4341-85EF-52F25ECFB60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123A5F3-4F08-4562-9301-7C98E03EB52A}"/>
              </a:ext>
            </a:extLst>
          </p:cNvPr>
          <p:cNvSpPr>
            <a:spLocks noGrp="1"/>
          </p:cNvSpPr>
          <p:nvPr>
            <p:ph type="sldNum" sz="quarter" idx="12"/>
          </p:nvPr>
        </p:nvSpPr>
        <p:spPr/>
        <p:txBody>
          <a:bodyPr/>
          <a:lstStyle/>
          <a:p>
            <a:fld id="{81673EFE-8515-432B-8551-8AE8291185C1}" type="slidenum">
              <a:rPr lang="en-GB" smtClean="0"/>
              <a:t>‹#›</a:t>
            </a:fld>
            <a:endParaRPr lang="en-GB"/>
          </a:p>
        </p:txBody>
      </p:sp>
    </p:spTree>
    <p:extLst>
      <p:ext uri="{BB962C8B-B14F-4D97-AF65-F5344CB8AC3E}">
        <p14:creationId xmlns:p14="http://schemas.microsoft.com/office/powerpoint/2010/main" val="2951474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152F12-0CE1-447F-BBDA-E1800046C67C}"/>
              </a:ext>
            </a:extLst>
          </p:cNvPr>
          <p:cNvSpPr>
            <a:spLocks noGrp="1"/>
          </p:cNvSpPr>
          <p:nvPr>
            <p:ph type="dt" sz="half" idx="10"/>
          </p:nvPr>
        </p:nvSpPr>
        <p:spPr/>
        <p:txBody>
          <a:bodyPr/>
          <a:lstStyle/>
          <a:p>
            <a:fld id="{A7599D42-77E4-41E8-B1EF-F3355EAAA383}" type="datetimeFigureOut">
              <a:rPr lang="en-GB" smtClean="0"/>
              <a:t>08/07/2019</a:t>
            </a:fld>
            <a:endParaRPr lang="en-GB"/>
          </a:p>
        </p:txBody>
      </p:sp>
      <p:sp>
        <p:nvSpPr>
          <p:cNvPr id="3" name="Footer Placeholder 2">
            <a:extLst>
              <a:ext uri="{FF2B5EF4-FFF2-40B4-BE49-F238E27FC236}">
                <a16:creationId xmlns:a16="http://schemas.microsoft.com/office/drawing/2014/main" id="{6975E0A6-78D4-49B0-9B05-E1B16C6FBDA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C62EC5AA-7695-4B5A-8226-BCC23C0CE4A8}"/>
              </a:ext>
            </a:extLst>
          </p:cNvPr>
          <p:cNvSpPr>
            <a:spLocks noGrp="1"/>
          </p:cNvSpPr>
          <p:nvPr>
            <p:ph type="sldNum" sz="quarter" idx="12"/>
          </p:nvPr>
        </p:nvSpPr>
        <p:spPr/>
        <p:txBody>
          <a:bodyPr/>
          <a:lstStyle/>
          <a:p>
            <a:fld id="{81673EFE-8515-432B-8551-8AE8291185C1}" type="slidenum">
              <a:rPr lang="en-GB" smtClean="0"/>
              <a:t>‹#›</a:t>
            </a:fld>
            <a:endParaRPr lang="en-GB"/>
          </a:p>
        </p:txBody>
      </p:sp>
    </p:spTree>
    <p:extLst>
      <p:ext uri="{BB962C8B-B14F-4D97-AF65-F5344CB8AC3E}">
        <p14:creationId xmlns:p14="http://schemas.microsoft.com/office/powerpoint/2010/main" val="3330568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31A16-99A6-4A0F-8792-58B4FD279FB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A5A2271-BAA8-4F07-8CB9-864CB3F88E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8461DB9-B9D9-4CBA-9251-5A34177BB2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6471619-2D57-48DF-8189-D50AB5AB772D}"/>
              </a:ext>
            </a:extLst>
          </p:cNvPr>
          <p:cNvSpPr>
            <a:spLocks noGrp="1"/>
          </p:cNvSpPr>
          <p:nvPr>
            <p:ph type="dt" sz="half" idx="10"/>
          </p:nvPr>
        </p:nvSpPr>
        <p:spPr/>
        <p:txBody>
          <a:bodyPr/>
          <a:lstStyle/>
          <a:p>
            <a:fld id="{A7599D42-77E4-41E8-B1EF-F3355EAAA383}" type="datetimeFigureOut">
              <a:rPr lang="en-GB" smtClean="0"/>
              <a:t>08/07/2019</a:t>
            </a:fld>
            <a:endParaRPr lang="en-GB"/>
          </a:p>
        </p:txBody>
      </p:sp>
      <p:sp>
        <p:nvSpPr>
          <p:cNvPr id="6" name="Footer Placeholder 5">
            <a:extLst>
              <a:ext uri="{FF2B5EF4-FFF2-40B4-BE49-F238E27FC236}">
                <a16:creationId xmlns:a16="http://schemas.microsoft.com/office/drawing/2014/main" id="{853A0B2D-BAF7-4CAB-94C4-77FE5FDA9AB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3BB90D4-FEC4-48E2-8B94-9FD98F4394A9}"/>
              </a:ext>
            </a:extLst>
          </p:cNvPr>
          <p:cNvSpPr>
            <a:spLocks noGrp="1"/>
          </p:cNvSpPr>
          <p:nvPr>
            <p:ph type="sldNum" sz="quarter" idx="12"/>
          </p:nvPr>
        </p:nvSpPr>
        <p:spPr/>
        <p:txBody>
          <a:bodyPr/>
          <a:lstStyle/>
          <a:p>
            <a:fld id="{81673EFE-8515-432B-8551-8AE8291185C1}" type="slidenum">
              <a:rPr lang="en-GB" smtClean="0"/>
              <a:t>‹#›</a:t>
            </a:fld>
            <a:endParaRPr lang="en-GB"/>
          </a:p>
        </p:txBody>
      </p:sp>
    </p:spTree>
    <p:extLst>
      <p:ext uri="{BB962C8B-B14F-4D97-AF65-F5344CB8AC3E}">
        <p14:creationId xmlns:p14="http://schemas.microsoft.com/office/powerpoint/2010/main" val="19143874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61D4B2-2FB3-49D4-826F-B4765C8288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A8E81E7-2BD5-4DB9-9E0B-7AC234555B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0864D90-D145-4200-B080-52FDD61184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7EBFC2-0417-4DE9-8DDD-2B5F9AC51F00}"/>
              </a:ext>
            </a:extLst>
          </p:cNvPr>
          <p:cNvSpPr>
            <a:spLocks noGrp="1"/>
          </p:cNvSpPr>
          <p:nvPr>
            <p:ph type="dt" sz="half" idx="10"/>
          </p:nvPr>
        </p:nvSpPr>
        <p:spPr/>
        <p:txBody>
          <a:bodyPr/>
          <a:lstStyle/>
          <a:p>
            <a:fld id="{A7599D42-77E4-41E8-B1EF-F3355EAAA383}" type="datetimeFigureOut">
              <a:rPr lang="en-GB" smtClean="0"/>
              <a:t>08/07/2019</a:t>
            </a:fld>
            <a:endParaRPr lang="en-GB"/>
          </a:p>
        </p:txBody>
      </p:sp>
      <p:sp>
        <p:nvSpPr>
          <p:cNvPr id="6" name="Footer Placeholder 5">
            <a:extLst>
              <a:ext uri="{FF2B5EF4-FFF2-40B4-BE49-F238E27FC236}">
                <a16:creationId xmlns:a16="http://schemas.microsoft.com/office/drawing/2014/main" id="{939B7B86-FC3B-4892-A37F-AD100728AFE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B6035CF-C8E0-481E-8DBD-F5719826D676}"/>
              </a:ext>
            </a:extLst>
          </p:cNvPr>
          <p:cNvSpPr>
            <a:spLocks noGrp="1"/>
          </p:cNvSpPr>
          <p:nvPr>
            <p:ph type="sldNum" sz="quarter" idx="12"/>
          </p:nvPr>
        </p:nvSpPr>
        <p:spPr/>
        <p:txBody>
          <a:bodyPr/>
          <a:lstStyle/>
          <a:p>
            <a:fld id="{81673EFE-8515-432B-8551-8AE8291185C1}" type="slidenum">
              <a:rPr lang="en-GB" smtClean="0"/>
              <a:t>‹#›</a:t>
            </a:fld>
            <a:endParaRPr lang="en-GB"/>
          </a:p>
        </p:txBody>
      </p:sp>
    </p:spTree>
    <p:extLst>
      <p:ext uri="{BB962C8B-B14F-4D97-AF65-F5344CB8AC3E}">
        <p14:creationId xmlns:p14="http://schemas.microsoft.com/office/powerpoint/2010/main" val="2666298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553CFF7-A1DE-4DA7-B646-620853AB7E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1F68EC2-6AA0-4151-8B9D-466554E864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62D5E0F-2D4B-4DA3-80B6-79BFDD5A121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599D42-77E4-41E8-B1EF-F3355EAAA383}" type="datetimeFigureOut">
              <a:rPr lang="en-GB" smtClean="0"/>
              <a:t>08/07/2019</a:t>
            </a:fld>
            <a:endParaRPr lang="en-GB"/>
          </a:p>
        </p:txBody>
      </p:sp>
      <p:sp>
        <p:nvSpPr>
          <p:cNvPr id="5" name="Footer Placeholder 4">
            <a:extLst>
              <a:ext uri="{FF2B5EF4-FFF2-40B4-BE49-F238E27FC236}">
                <a16:creationId xmlns:a16="http://schemas.microsoft.com/office/drawing/2014/main" id="{AF31DA2F-6B46-4CB4-821B-E9080F06D16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D520B74-77B4-4EA2-AD3D-0B128813F2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673EFE-8515-432B-8551-8AE8291185C1}" type="slidenum">
              <a:rPr lang="en-GB" smtClean="0"/>
              <a:t>‹#›</a:t>
            </a:fld>
            <a:endParaRPr lang="en-GB"/>
          </a:p>
        </p:txBody>
      </p:sp>
    </p:spTree>
    <p:extLst>
      <p:ext uri="{BB962C8B-B14F-4D97-AF65-F5344CB8AC3E}">
        <p14:creationId xmlns:p14="http://schemas.microsoft.com/office/powerpoint/2010/main" val="28083426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52053-C3B0-4733-8941-040152E1A5AE}"/>
              </a:ext>
            </a:extLst>
          </p:cNvPr>
          <p:cNvSpPr>
            <a:spLocks noGrp="1"/>
          </p:cNvSpPr>
          <p:nvPr>
            <p:ph type="ctrTitle"/>
          </p:nvPr>
        </p:nvSpPr>
        <p:spPr>
          <a:xfrm>
            <a:off x="1524000" y="1122363"/>
            <a:ext cx="9144000" cy="2387600"/>
          </a:xfrm>
        </p:spPr>
        <p:txBody>
          <a:bodyPr>
            <a:normAutofit fontScale="90000"/>
          </a:bodyPr>
          <a:lstStyle/>
          <a:p>
            <a:r>
              <a:rPr lang="en-US" dirty="0"/>
              <a:t>Independent layer concepts clarifications and improvements for immersive media use cases</a:t>
            </a:r>
            <a:endParaRPr lang="en-GB" dirty="0"/>
          </a:p>
        </p:txBody>
      </p:sp>
      <p:sp>
        <p:nvSpPr>
          <p:cNvPr id="3" name="Subtitle 2">
            <a:extLst>
              <a:ext uri="{FF2B5EF4-FFF2-40B4-BE49-F238E27FC236}">
                <a16:creationId xmlns:a16="http://schemas.microsoft.com/office/drawing/2014/main" id="{B9ED4B8B-7D2D-471A-AF7F-7C75F4D84B70}"/>
              </a:ext>
            </a:extLst>
          </p:cNvPr>
          <p:cNvSpPr>
            <a:spLocks noGrp="1"/>
          </p:cNvSpPr>
          <p:nvPr>
            <p:ph type="subTitle" idx="1"/>
          </p:nvPr>
        </p:nvSpPr>
        <p:spPr/>
        <p:txBody>
          <a:bodyPr>
            <a:normAutofit/>
          </a:bodyPr>
          <a:lstStyle/>
          <a:p>
            <a:r>
              <a:rPr lang="en-GB" sz="3200" dirty="0"/>
              <a:t>JVET-O0471</a:t>
            </a:r>
          </a:p>
          <a:p>
            <a:r>
              <a:rPr lang="en-GB" sz="3200" dirty="0"/>
              <a:t>Emmanuel Thomas (TNO)</a:t>
            </a:r>
          </a:p>
        </p:txBody>
      </p:sp>
    </p:spTree>
    <p:extLst>
      <p:ext uri="{BB962C8B-B14F-4D97-AF65-F5344CB8AC3E}">
        <p14:creationId xmlns:p14="http://schemas.microsoft.com/office/powerpoint/2010/main" val="3970415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D0A27-55FF-4290-AE9A-3FE36393B608}"/>
              </a:ext>
            </a:extLst>
          </p:cNvPr>
          <p:cNvSpPr>
            <a:spLocks noGrp="1"/>
          </p:cNvSpPr>
          <p:nvPr>
            <p:ph type="title"/>
          </p:nvPr>
        </p:nvSpPr>
        <p:spPr/>
        <p:txBody>
          <a:bodyPr/>
          <a:lstStyle/>
          <a:p>
            <a:r>
              <a:rPr lang="en-GB" dirty="0"/>
              <a:t>3. Proposed changes: relaxing start pictures </a:t>
            </a:r>
          </a:p>
        </p:txBody>
      </p:sp>
      <p:sp>
        <p:nvSpPr>
          <p:cNvPr id="3" name="Content Placeholder 2">
            <a:extLst>
              <a:ext uri="{FF2B5EF4-FFF2-40B4-BE49-F238E27FC236}">
                <a16:creationId xmlns:a16="http://schemas.microsoft.com/office/drawing/2014/main" id="{B46A71DA-DC49-44FE-9F80-252C13AC87A3}"/>
              </a:ext>
            </a:extLst>
          </p:cNvPr>
          <p:cNvSpPr>
            <a:spLocks noGrp="1"/>
          </p:cNvSpPr>
          <p:nvPr>
            <p:ph idx="1"/>
          </p:nvPr>
        </p:nvSpPr>
        <p:spPr/>
        <p:txBody>
          <a:bodyPr>
            <a:normAutofit/>
          </a:bodyPr>
          <a:lstStyle/>
          <a:p>
            <a:r>
              <a:rPr lang="en-US" dirty="0"/>
              <a:t>In the context of immersive media, as pointed in JVET-N0278 [1], the MPEG output document N18134 mentions that:</a:t>
            </a:r>
          </a:p>
          <a:p>
            <a:pPr marL="457200" lvl="1" indent="0">
              <a:buNone/>
            </a:pPr>
            <a:endParaRPr lang="en-US" i="1" dirty="0"/>
          </a:p>
          <a:p>
            <a:pPr marL="457200" lvl="1" indent="0">
              <a:buNone/>
            </a:pPr>
            <a:r>
              <a:rPr lang="en-US" i="1" dirty="0"/>
              <a:t>an “Object” is defined as a visual element that is independently decodable and represented by its own fully conformant bitstream.</a:t>
            </a:r>
            <a:endParaRPr lang="nl-NL" dirty="0"/>
          </a:p>
          <a:p>
            <a:pPr marL="0" indent="0">
              <a:buNone/>
            </a:pPr>
            <a:endParaRPr lang="en-US" dirty="0"/>
          </a:p>
          <a:p>
            <a:r>
              <a:rPr lang="en-US" dirty="0"/>
              <a:t>Proposal</a:t>
            </a:r>
          </a:p>
          <a:p>
            <a:pPr lvl="1"/>
            <a:r>
              <a:rPr lang="en-US" dirty="0"/>
              <a:t>Relaxing constraint on CLVS start picture alignment anywhere but in the first access unit of the first CVS and relaxing the constraint on the alignment of the end of CLVS.</a:t>
            </a:r>
          </a:p>
        </p:txBody>
      </p:sp>
    </p:spTree>
    <p:extLst>
      <p:ext uri="{BB962C8B-B14F-4D97-AF65-F5344CB8AC3E}">
        <p14:creationId xmlns:p14="http://schemas.microsoft.com/office/powerpoint/2010/main" val="5744325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D0A27-55FF-4290-AE9A-3FE36393B608}"/>
              </a:ext>
            </a:extLst>
          </p:cNvPr>
          <p:cNvSpPr>
            <a:spLocks noGrp="1"/>
          </p:cNvSpPr>
          <p:nvPr>
            <p:ph type="title"/>
          </p:nvPr>
        </p:nvSpPr>
        <p:spPr/>
        <p:txBody>
          <a:bodyPr/>
          <a:lstStyle/>
          <a:p>
            <a:r>
              <a:rPr lang="en-GB" dirty="0"/>
              <a:t>3. Proposed changes: relaxing start pictures </a:t>
            </a:r>
          </a:p>
        </p:txBody>
      </p:sp>
      <p:sp>
        <p:nvSpPr>
          <p:cNvPr id="3" name="Content Placeholder 2">
            <a:extLst>
              <a:ext uri="{FF2B5EF4-FFF2-40B4-BE49-F238E27FC236}">
                <a16:creationId xmlns:a16="http://schemas.microsoft.com/office/drawing/2014/main" id="{B46A71DA-DC49-44FE-9F80-252C13AC87A3}"/>
              </a:ext>
            </a:extLst>
          </p:cNvPr>
          <p:cNvSpPr>
            <a:spLocks noGrp="1"/>
          </p:cNvSpPr>
          <p:nvPr>
            <p:ph idx="1"/>
          </p:nvPr>
        </p:nvSpPr>
        <p:spPr/>
        <p:txBody>
          <a:bodyPr>
            <a:normAutofit/>
          </a:bodyPr>
          <a:lstStyle/>
          <a:p>
            <a:pPr hangingPunct="0"/>
            <a:r>
              <a:rPr lang="en-US" b="1" dirty="0"/>
              <a:t>Normative statement (7.4.2.4.3)</a:t>
            </a:r>
            <a:endParaRPr lang="nl-NL" dirty="0"/>
          </a:p>
          <a:p>
            <a:pPr marL="0" indent="0" hangingPunct="0">
              <a:buNone/>
            </a:pPr>
            <a:r>
              <a:rPr lang="en-CA" dirty="0"/>
              <a:t>"The first access unit of a CVS is a CVS start access unit, wherein each present layer access unit is a CLVS start layer access unit, which is either an IRAP layer access unit with </a:t>
            </a:r>
            <a:r>
              <a:rPr lang="en-CA" dirty="0" err="1"/>
              <a:t>NoIncorrectPicOutputFlag</a:t>
            </a:r>
            <a:r>
              <a:rPr lang="en-CA" dirty="0"/>
              <a:t> equal to 1 or a GRA layer access unit with </a:t>
            </a:r>
            <a:r>
              <a:rPr lang="en-CA" dirty="0" err="1"/>
              <a:t>NoIncorrectPicOutputFlag</a:t>
            </a:r>
            <a:r>
              <a:rPr lang="en-CA" dirty="0"/>
              <a:t> equal to 1.“</a:t>
            </a:r>
          </a:p>
          <a:p>
            <a:pPr marL="0" indent="0" hangingPunct="0">
              <a:buNone/>
            </a:pPr>
            <a:endParaRPr lang="en-CA" dirty="0"/>
          </a:p>
          <a:p>
            <a:pPr marL="0" indent="0" hangingPunct="0">
              <a:buNone/>
            </a:pPr>
            <a:r>
              <a:rPr lang="en-CA" dirty="0"/>
              <a:t>"The first access unit of a CVS is a CVS start access unit, wherein </a:t>
            </a:r>
            <a:r>
              <a:rPr lang="en-CA" dirty="0">
                <a:highlight>
                  <a:srgbClr val="FFFF00"/>
                </a:highlight>
              </a:rPr>
              <a:t>at least one</a:t>
            </a:r>
            <a:r>
              <a:rPr lang="en-CA" dirty="0"/>
              <a:t> present layer access unit is a CLVS start layer access unit, which is either an IRAP layer access unit with </a:t>
            </a:r>
            <a:r>
              <a:rPr lang="en-CA" dirty="0" err="1"/>
              <a:t>NoIncorrectPicOutputFlag</a:t>
            </a:r>
            <a:r>
              <a:rPr lang="en-CA" dirty="0"/>
              <a:t> equal to 1 or a GRA layer access unit with </a:t>
            </a:r>
            <a:r>
              <a:rPr lang="en-CA" dirty="0" err="1"/>
              <a:t>NoIncorrectPicOutputFlag</a:t>
            </a:r>
            <a:r>
              <a:rPr lang="en-CA" dirty="0"/>
              <a:t> equal to 1."</a:t>
            </a:r>
            <a:endParaRPr lang="nl-NL" dirty="0"/>
          </a:p>
          <a:p>
            <a:pPr hangingPunct="0"/>
            <a:endParaRPr lang="en-US" b="1" dirty="0"/>
          </a:p>
          <a:p>
            <a:endParaRPr lang="en-US" dirty="0"/>
          </a:p>
        </p:txBody>
      </p:sp>
    </p:spTree>
    <p:extLst>
      <p:ext uri="{BB962C8B-B14F-4D97-AF65-F5344CB8AC3E}">
        <p14:creationId xmlns:p14="http://schemas.microsoft.com/office/powerpoint/2010/main" val="3375578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5A98D-70BE-4A09-A216-177BF78CC281}"/>
              </a:ext>
            </a:extLst>
          </p:cNvPr>
          <p:cNvSpPr>
            <a:spLocks noGrp="1"/>
          </p:cNvSpPr>
          <p:nvPr>
            <p:ph type="title"/>
          </p:nvPr>
        </p:nvSpPr>
        <p:spPr/>
        <p:txBody>
          <a:bodyPr/>
          <a:lstStyle/>
          <a:p>
            <a:r>
              <a:rPr lang="en-GB" dirty="0"/>
              <a:t>3. Proposed changes: relaxing start pictures </a:t>
            </a:r>
          </a:p>
        </p:txBody>
      </p:sp>
      <p:sp>
        <p:nvSpPr>
          <p:cNvPr id="3" name="Content Placeholder 2">
            <a:extLst>
              <a:ext uri="{FF2B5EF4-FFF2-40B4-BE49-F238E27FC236}">
                <a16:creationId xmlns:a16="http://schemas.microsoft.com/office/drawing/2014/main" id="{EFBAD320-EDF5-40CD-A449-86CAEDD263CF}"/>
              </a:ext>
            </a:extLst>
          </p:cNvPr>
          <p:cNvSpPr>
            <a:spLocks noGrp="1"/>
          </p:cNvSpPr>
          <p:nvPr>
            <p:ph idx="1"/>
          </p:nvPr>
        </p:nvSpPr>
        <p:spPr/>
        <p:txBody>
          <a:bodyPr>
            <a:normAutofit fontScale="92500" lnSpcReduction="10000"/>
          </a:bodyPr>
          <a:lstStyle/>
          <a:p>
            <a:pPr hangingPunct="0"/>
            <a:r>
              <a:rPr lang="en-US" b="1" dirty="0"/>
              <a:t>Normative statement (7.4.2.4.3)</a:t>
            </a:r>
            <a:endParaRPr lang="nl-NL" dirty="0"/>
          </a:p>
          <a:p>
            <a:pPr marL="0" indent="0" hangingPunct="0">
              <a:buNone/>
            </a:pPr>
            <a:r>
              <a:rPr lang="en-CA" dirty="0"/>
              <a:t>"It is a requirement of bitstream conformance that, when present, each layer access unit in the next access unit after an access unit that contains an end of sequence NAL unit or an end of bitstream NAL unit shall be an IRAP layer access unit, which may be an IDR layer access unit or a CRA layer access unit, or a GRA layer access unit. "</a:t>
            </a:r>
            <a:endParaRPr lang="nl-NL" dirty="0"/>
          </a:p>
          <a:p>
            <a:pPr marL="0" indent="0">
              <a:buNone/>
            </a:pPr>
            <a:endParaRPr lang="en-GB" dirty="0"/>
          </a:p>
          <a:p>
            <a:pPr marL="0" indent="0">
              <a:buNone/>
            </a:pPr>
            <a:r>
              <a:rPr lang="en-CA" dirty="0"/>
              <a:t>"It is a requirement of bitstream conformance that, when present, </a:t>
            </a:r>
            <a:r>
              <a:rPr lang="en-CA" dirty="0">
                <a:highlight>
                  <a:srgbClr val="FFFF00"/>
                </a:highlight>
              </a:rPr>
              <a:t>at least one </a:t>
            </a:r>
            <a:r>
              <a:rPr lang="en-CA" dirty="0"/>
              <a:t>layer access unit in the next access unit after an access unit that contains an end of sequence NAL unit or an end of bitstream NAL unit shall be an IRAP layer access unit, which may be an IDR layer access unit or a CRA layer access unit, or a GRA layer access unit. "</a:t>
            </a:r>
            <a:endParaRPr lang="nl-NL" dirty="0"/>
          </a:p>
        </p:txBody>
      </p:sp>
    </p:spTree>
    <p:extLst>
      <p:ext uri="{BB962C8B-B14F-4D97-AF65-F5344CB8AC3E}">
        <p14:creationId xmlns:p14="http://schemas.microsoft.com/office/powerpoint/2010/main" val="915291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4D513-0659-4FB0-9B06-D9FD498CC4F7}"/>
              </a:ext>
            </a:extLst>
          </p:cNvPr>
          <p:cNvSpPr>
            <a:spLocks noGrp="1"/>
          </p:cNvSpPr>
          <p:nvPr>
            <p:ph type="title"/>
          </p:nvPr>
        </p:nvSpPr>
        <p:spPr/>
        <p:txBody>
          <a:bodyPr/>
          <a:lstStyle/>
          <a:p>
            <a:r>
              <a:rPr lang="en-GB" dirty="0"/>
              <a:t>3. Proposed changes: layer id ordering</a:t>
            </a:r>
          </a:p>
        </p:txBody>
      </p:sp>
      <p:sp>
        <p:nvSpPr>
          <p:cNvPr id="3" name="Content Placeholder 2">
            <a:extLst>
              <a:ext uri="{FF2B5EF4-FFF2-40B4-BE49-F238E27FC236}">
                <a16:creationId xmlns:a16="http://schemas.microsoft.com/office/drawing/2014/main" id="{265620DE-F486-4A70-928E-CCC2C509B6D5}"/>
              </a:ext>
            </a:extLst>
          </p:cNvPr>
          <p:cNvSpPr>
            <a:spLocks noGrp="1"/>
          </p:cNvSpPr>
          <p:nvPr>
            <p:ph idx="1"/>
          </p:nvPr>
        </p:nvSpPr>
        <p:spPr/>
        <p:txBody>
          <a:bodyPr>
            <a:normAutofit fontScale="85000" lnSpcReduction="20000"/>
          </a:bodyPr>
          <a:lstStyle/>
          <a:p>
            <a:pPr hangingPunct="0"/>
            <a:r>
              <a:rPr lang="en-US" b="1" dirty="0"/>
              <a:t>Normative statement (7.4.2.4.4)</a:t>
            </a:r>
            <a:endParaRPr lang="nl-NL" dirty="0"/>
          </a:p>
          <a:p>
            <a:pPr marL="0" indent="0" hangingPunct="0">
              <a:buNone/>
            </a:pPr>
            <a:r>
              <a:rPr lang="en-US" dirty="0"/>
              <a:t>"An access unit consists of one or more layer access units in increasing order of </a:t>
            </a:r>
            <a:r>
              <a:rPr lang="en-US" dirty="0" err="1"/>
              <a:t>NuhLayerId</a:t>
            </a:r>
            <a:r>
              <a:rPr lang="en-US" dirty="0"/>
              <a:t>.“</a:t>
            </a:r>
          </a:p>
          <a:p>
            <a:pPr marL="0" indent="0" hangingPunct="0">
              <a:buNone/>
            </a:pPr>
            <a:endParaRPr lang="en-US" dirty="0"/>
          </a:p>
          <a:p>
            <a:pPr hangingPunct="0"/>
            <a:r>
              <a:rPr lang="en-US" b="1" dirty="0"/>
              <a:t>Discussion</a:t>
            </a:r>
            <a:endParaRPr lang="nl-NL" dirty="0"/>
          </a:p>
          <a:p>
            <a:pPr marL="0" indent="0" hangingPunct="0">
              <a:buNone/>
            </a:pPr>
            <a:r>
              <a:rPr lang="en-US" dirty="0"/>
              <a:t>Since independent baser layers have no hierarchy, ordering of the layer access units in the access unit is artificial . This even complexifies the merging operations of layers to obey this strict ordering.</a:t>
            </a:r>
            <a:endParaRPr lang="nl-NL" dirty="0"/>
          </a:p>
          <a:p>
            <a:pPr marL="0" indent="0" hangingPunct="0">
              <a:buNone/>
            </a:pPr>
            <a:endParaRPr lang="nl-NL" dirty="0"/>
          </a:p>
          <a:p>
            <a:pPr hangingPunct="0"/>
            <a:r>
              <a:rPr lang="en-US" b="1" dirty="0"/>
              <a:t>Proposal</a:t>
            </a:r>
            <a:endParaRPr lang="nl-NL" dirty="0"/>
          </a:p>
          <a:p>
            <a:pPr marL="0" indent="0" hangingPunct="0">
              <a:buNone/>
            </a:pPr>
            <a:r>
              <a:rPr lang="en-US" dirty="0"/>
              <a:t>Since this ordering of layers does not seem to be motivated, it is proposed to remove it.</a:t>
            </a:r>
            <a:endParaRPr lang="nl-NL" dirty="0"/>
          </a:p>
          <a:p>
            <a:pPr marL="0" indent="0" hangingPunct="0">
              <a:buNone/>
            </a:pPr>
            <a:endParaRPr lang="nl-NL" dirty="0"/>
          </a:p>
          <a:p>
            <a:endParaRPr lang="en-GB" dirty="0"/>
          </a:p>
        </p:txBody>
      </p:sp>
    </p:spTree>
    <p:extLst>
      <p:ext uri="{BB962C8B-B14F-4D97-AF65-F5344CB8AC3E}">
        <p14:creationId xmlns:p14="http://schemas.microsoft.com/office/powerpoint/2010/main" val="20959051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C4B73-9DE7-4196-A743-F47DAFDAC65A}"/>
              </a:ext>
            </a:extLst>
          </p:cNvPr>
          <p:cNvSpPr>
            <a:spLocks noGrp="1"/>
          </p:cNvSpPr>
          <p:nvPr>
            <p:ph type="title"/>
          </p:nvPr>
        </p:nvSpPr>
        <p:spPr/>
        <p:txBody>
          <a:bodyPr/>
          <a:lstStyle/>
          <a:p>
            <a:r>
              <a:rPr lang="en-GB" dirty="0"/>
              <a:t>3. Proposed changes: layer id ordering</a:t>
            </a:r>
          </a:p>
        </p:txBody>
      </p:sp>
      <p:sp>
        <p:nvSpPr>
          <p:cNvPr id="3" name="Content Placeholder 2">
            <a:extLst>
              <a:ext uri="{FF2B5EF4-FFF2-40B4-BE49-F238E27FC236}">
                <a16:creationId xmlns:a16="http://schemas.microsoft.com/office/drawing/2014/main" id="{CF2E110B-74DC-409D-9599-42A819EEE36C}"/>
              </a:ext>
            </a:extLst>
          </p:cNvPr>
          <p:cNvSpPr>
            <a:spLocks noGrp="1"/>
          </p:cNvSpPr>
          <p:nvPr>
            <p:ph idx="1"/>
          </p:nvPr>
        </p:nvSpPr>
        <p:spPr/>
        <p:txBody>
          <a:bodyPr/>
          <a:lstStyle/>
          <a:p>
            <a:pPr hangingPunct="0"/>
            <a:r>
              <a:rPr lang="en-US" b="1" dirty="0"/>
              <a:t>Normative statement (7.4.2.4.4)</a:t>
            </a:r>
            <a:endParaRPr lang="nl-NL" dirty="0"/>
          </a:p>
          <a:p>
            <a:pPr marL="0" indent="0" hangingPunct="0">
              <a:buNone/>
            </a:pPr>
            <a:r>
              <a:rPr lang="en-US" dirty="0"/>
              <a:t>"An access unit consists of one or more layer access units in increasing order of </a:t>
            </a:r>
            <a:r>
              <a:rPr lang="en-US" dirty="0" err="1"/>
              <a:t>NuhLayerId</a:t>
            </a:r>
            <a:r>
              <a:rPr lang="en-US" dirty="0"/>
              <a:t>.“</a:t>
            </a:r>
          </a:p>
          <a:p>
            <a:endParaRPr lang="en-GB" dirty="0"/>
          </a:p>
          <a:p>
            <a:pPr hangingPunct="0"/>
            <a:r>
              <a:rPr lang="en-US" b="1" dirty="0"/>
              <a:t>Normative statement (7.4.2.4.4)</a:t>
            </a:r>
            <a:endParaRPr lang="nl-NL" dirty="0"/>
          </a:p>
          <a:p>
            <a:pPr marL="0" indent="0" hangingPunct="0">
              <a:buNone/>
            </a:pPr>
            <a:r>
              <a:rPr lang="en-US" dirty="0"/>
              <a:t>"An access unit consists of one or more layer access units </a:t>
            </a:r>
            <a:r>
              <a:rPr lang="en-US" dirty="0">
                <a:highlight>
                  <a:srgbClr val="FFFF00"/>
                </a:highlight>
              </a:rPr>
              <a:t>starting with </a:t>
            </a:r>
            <a:r>
              <a:rPr lang="en-US" dirty="0" err="1">
                <a:highlight>
                  <a:srgbClr val="FFFF00"/>
                </a:highlight>
              </a:rPr>
              <a:t>NuhLayerId</a:t>
            </a:r>
            <a:r>
              <a:rPr lang="en-US" dirty="0">
                <a:highlight>
                  <a:srgbClr val="FFFF00"/>
                </a:highlight>
              </a:rPr>
              <a:t> value ‘0’ first, if present.</a:t>
            </a:r>
            <a:r>
              <a:rPr lang="en-US" dirty="0"/>
              <a:t>“</a:t>
            </a:r>
          </a:p>
          <a:p>
            <a:endParaRPr lang="en-GB" dirty="0"/>
          </a:p>
        </p:txBody>
      </p:sp>
    </p:spTree>
    <p:extLst>
      <p:ext uri="{BB962C8B-B14F-4D97-AF65-F5344CB8AC3E}">
        <p14:creationId xmlns:p14="http://schemas.microsoft.com/office/powerpoint/2010/main" val="36923091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17CE1-104C-41E8-8592-324411FBE9C7}"/>
              </a:ext>
            </a:extLst>
          </p:cNvPr>
          <p:cNvSpPr>
            <a:spLocks noGrp="1"/>
          </p:cNvSpPr>
          <p:nvPr>
            <p:ph type="title"/>
          </p:nvPr>
        </p:nvSpPr>
        <p:spPr/>
        <p:txBody>
          <a:bodyPr/>
          <a:lstStyle/>
          <a:p>
            <a:r>
              <a:rPr lang="en-GB" dirty="0"/>
              <a:t>Conclusion</a:t>
            </a:r>
          </a:p>
        </p:txBody>
      </p:sp>
      <p:sp>
        <p:nvSpPr>
          <p:cNvPr id="3" name="Content Placeholder 2">
            <a:extLst>
              <a:ext uri="{FF2B5EF4-FFF2-40B4-BE49-F238E27FC236}">
                <a16:creationId xmlns:a16="http://schemas.microsoft.com/office/drawing/2014/main" id="{285F92CD-045F-4BB6-9C0D-0EA94B595906}"/>
              </a:ext>
            </a:extLst>
          </p:cNvPr>
          <p:cNvSpPr>
            <a:spLocks noGrp="1"/>
          </p:cNvSpPr>
          <p:nvPr>
            <p:ph idx="1"/>
          </p:nvPr>
        </p:nvSpPr>
        <p:spPr/>
        <p:txBody>
          <a:bodyPr>
            <a:normAutofit lnSpcReduction="10000"/>
          </a:bodyPr>
          <a:lstStyle/>
          <a:p>
            <a:r>
              <a:rPr lang="en-US" dirty="0"/>
              <a:t>In order to better support immersive media use cases as originally motivated by JVET-N0278 [1], we recommend to adopt the proposed text clarifications as well the technical changes described above which are:</a:t>
            </a:r>
          </a:p>
          <a:p>
            <a:pPr marL="514350" indent="-514350">
              <a:buFont typeface="+mj-lt"/>
              <a:buAutoNum type="arabicPeriod"/>
            </a:pPr>
            <a:endParaRPr lang="en-US" dirty="0"/>
          </a:p>
          <a:p>
            <a:pPr marL="514350" indent="-514350">
              <a:buFont typeface="+mj-lt"/>
              <a:buAutoNum type="arabicPeriod"/>
            </a:pPr>
            <a:r>
              <a:rPr lang="en-US" dirty="0"/>
              <a:t>Relaxing constraints on coded layer video sequence start picture alignment</a:t>
            </a:r>
          </a:p>
          <a:p>
            <a:pPr marL="514350" indent="-514350">
              <a:buFont typeface="+mj-lt"/>
              <a:buAutoNum type="arabicPeriod"/>
            </a:pPr>
            <a:endParaRPr lang="en-US" dirty="0"/>
          </a:p>
          <a:p>
            <a:pPr marL="514350" indent="-514350">
              <a:buFont typeface="+mj-lt"/>
              <a:buAutoNum type="arabicPeriod"/>
            </a:pPr>
            <a:r>
              <a:rPr lang="en-US" dirty="0"/>
              <a:t>Removing layer ordering by increased value of </a:t>
            </a:r>
            <a:r>
              <a:rPr lang="en-US" dirty="0" err="1"/>
              <a:t>NuhLayerId</a:t>
            </a:r>
            <a:r>
              <a:rPr lang="en-US" dirty="0"/>
              <a:t> in access unit</a:t>
            </a:r>
          </a:p>
          <a:p>
            <a:endParaRPr lang="en-GB" dirty="0"/>
          </a:p>
        </p:txBody>
      </p:sp>
    </p:spTree>
    <p:extLst>
      <p:ext uri="{BB962C8B-B14F-4D97-AF65-F5344CB8AC3E}">
        <p14:creationId xmlns:p14="http://schemas.microsoft.com/office/powerpoint/2010/main" val="8728167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8FD38E-BB06-452D-AB1F-46C1FB6CDE17}"/>
              </a:ext>
            </a:extLst>
          </p:cNvPr>
          <p:cNvSpPr>
            <a:spLocks noGrp="1"/>
          </p:cNvSpPr>
          <p:nvPr>
            <p:ph type="title"/>
          </p:nvPr>
        </p:nvSpPr>
        <p:spPr/>
        <p:txBody>
          <a:bodyPr/>
          <a:lstStyle/>
          <a:p>
            <a:r>
              <a:rPr lang="en-GB" dirty="0"/>
              <a:t>Outline</a:t>
            </a:r>
          </a:p>
        </p:txBody>
      </p:sp>
      <p:sp>
        <p:nvSpPr>
          <p:cNvPr id="3" name="Content Placeholder 2">
            <a:extLst>
              <a:ext uri="{FF2B5EF4-FFF2-40B4-BE49-F238E27FC236}">
                <a16:creationId xmlns:a16="http://schemas.microsoft.com/office/drawing/2014/main" id="{93F4DB0C-DD28-4030-8CD2-E5784DE9FBA2}"/>
              </a:ext>
            </a:extLst>
          </p:cNvPr>
          <p:cNvSpPr>
            <a:spLocks noGrp="1"/>
          </p:cNvSpPr>
          <p:nvPr>
            <p:ph idx="1"/>
          </p:nvPr>
        </p:nvSpPr>
        <p:spPr/>
        <p:txBody>
          <a:bodyPr>
            <a:normAutofit/>
          </a:bodyPr>
          <a:lstStyle/>
          <a:p>
            <a:pPr marL="514350" indent="-514350">
              <a:buFont typeface="+mj-lt"/>
              <a:buAutoNum type="arabicPeriod"/>
            </a:pPr>
            <a:r>
              <a:rPr lang="en-US" dirty="0"/>
              <a:t>An analysis of the independent layer concept as understood from the VVC Draft v5.</a:t>
            </a:r>
          </a:p>
          <a:p>
            <a:pPr marL="514350" indent="-514350">
              <a:buFont typeface="+mj-lt"/>
              <a:buAutoNum type="arabicPeriod"/>
            </a:pPr>
            <a:r>
              <a:rPr lang="en-US" dirty="0"/>
              <a:t>Proposed clarifications for the definitions of coded picture and the scope of the layer id.</a:t>
            </a:r>
          </a:p>
          <a:p>
            <a:pPr marL="514350" indent="-514350">
              <a:buFont typeface="+mj-lt"/>
              <a:buAutoNum type="arabicPeriod"/>
            </a:pPr>
            <a:r>
              <a:rPr lang="en-US" dirty="0"/>
              <a:t>Proposed modifications to better support immersive media use cases as originally motivated by JVET-N0278 [1] (layer concept at JVET 14</a:t>
            </a:r>
            <a:r>
              <a:rPr lang="en-US" baseline="30000" dirty="0"/>
              <a:t>th</a:t>
            </a:r>
            <a:r>
              <a:rPr lang="en-US" dirty="0"/>
              <a:t>) which are:</a:t>
            </a:r>
          </a:p>
          <a:p>
            <a:pPr marL="914400" lvl="1" indent="-457200">
              <a:buFont typeface="+mj-lt"/>
              <a:buAutoNum type="alphaLcPeriod"/>
            </a:pPr>
            <a:r>
              <a:rPr lang="en-US" dirty="0"/>
              <a:t>Relaxing constraints on coded layer video sequence start picture alignment</a:t>
            </a:r>
          </a:p>
          <a:p>
            <a:pPr marL="914400" lvl="1" indent="-457200">
              <a:buFont typeface="+mj-lt"/>
              <a:buAutoNum type="alphaLcPeriod"/>
            </a:pPr>
            <a:r>
              <a:rPr lang="en-US" dirty="0"/>
              <a:t>Removing layer ordering by increased value of </a:t>
            </a:r>
            <a:r>
              <a:rPr lang="en-US" dirty="0" err="1"/>
              <a:t>NuhLayerId</a:t>
            </a:r>
            <a:r>
              <a:rPr lang="en-US" dirty="0"/>
              <a:t> in access unit</a:t>
            </a:r>
          </a:p>
          <a:p>
            <a:endParaRPr lang="en-GB" dirty="0"/>
          </a:p>
        </p:txBody>
      </p:sp>
    </p:spTree>
    <p:extLst>
      <p:ext uri="{BB962C8B-B14F-4D97-AF65-F5344CB8AC3E}">
        <p14:creationId xmlns:p14="http://schemas.microsoft.com/office/powerpoint/2010/main" val="445941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4901C-C56B-422B-80E4-418F70B11D22}"/>
              </a:ext>
            </a:extLst>
          </p:cNvPr>
          <p:cNvSpPr>
            <a:spLocks noGrp="1"/>
          </p:cNvSpPr>
          <p:nvPr>
            <p:ph type="title"/>
          </p:nvPr>
        </p:nvSpPr>
        <p:spPr/>
        <p:txBody>
          <a:bodyPr/>
          <a:lstStyle/>
          <a:p>
            <a:r>
              <a:rPr lang="en-GB" dirty="0"/>
              <a:t>1. Layers in VVC Draft v5</a:t>
            </a:r>
          </a:p>
        </p:txBody>
      </p:sp>
      <p:sp>
        <p:nvSpPr>
          <p:cNvPr id="3" name="Content Placeholder 2">
            <a:extLst>
              <a:ext uri="{FF2B5EF4-FFF2-40B4-BE49-F238E27FC236}">
                <a16:creationId xmlns:a16="http://schemas.microsoft.com/office/drawing/2014/main" id="{D825F084-A717-4D2D-B55A-D7700755EB06}"/>
              </a:ext>
            </a:extLst>
          </p:cNvPr>
          <p:cNvSpPr>
            <a:spLocks noGrp="1"/>
          </p:cNvSpPr>
          <p:nvPr>
            <p:ph idx="1"/>
          </p:nvPr>
        </p:nvSpPr>
        <p:spPr>
          <a:xfrm>
            <a:off x="838200" y="1788679"/>
            <a:ext cx="10515600" cy="4944629"/>
          </a:xfrm>
        </p:spPr>
        <p:txBody>
          <a:bodyPr>
            <a:normAutofit fontScale="70000" lnSpcReduction="20000"/>
          </a:bodyPr>
          <a:lstStyle/>
          <a:p>
            <a:pPr hangingPunct="0"/>
            <a:r>
              <a:rPr lang="en-CA" b="1" dirty="0"/>
              <a:t>coded video sequence (CVS)</a:t>
            </a:r>
            <a:r>
              <a:rPr lang="en-CA" dirty="0"/>
              <a:t>: A sequence of </a:t>
            </a:r>
            <a:r>
              <a:rPr lang="en-CA" i="1" dirty="0"/>
              <a:t>access units</a:t>
            </a:r>
            <a:r>
              <a:rPr lang="en-CA" dirty="0"/>
              <a:t> that consists, in </a:t>
            </a:r>
            <a:r>
              <a:rPr lang="en-CA" i="1" dirty="0"/>
              <a:t>decoding order</a:t>
            </a:r>
            <a:r>
              <a:rPr lang="en-CA" dirty="0"/>
              <a:t>, of a </a:t>
            </a:r>
            <a:r>
              <a:rPr lang="en-CA" i="1" dirty="0"/>
              <a:t>CVSS access unit</a:t>
            </a:r>
            <a:r>
              <a:rPr lang="en-CA" dirty="0"/>
              <a:t>, followed by zero or more </a:t>
            </a:r>
            <a:r>
              <a:rPr lang="en-CA" i="1" dirty="0"/>
              <a:t>access</a:t>
            </a:r>
            <a:r>
              <a:rPr lang="en-CA" dirty="0"/>
              <a:t> </a:t>
            </a:r>
            <a:r>
              <a:rPr lang="en-CA" i="1" dirty="0"/>
              <a:t>units</a:t>
            </a:r>
            <a:r>
              <a:rPr lang="en-CA" dirty="0"/>
              <a:t> that are not </a:t>
            </a:r>
            <a:r>
              <a:rPr lang="en-CA" i="1" dirty="0"/>
              <a:t>CVSS access units</a:t>
            </a:r>
            <a:r>
              <a:rPr lang="en-CA" dirty="0"/>
              <a:t>, including all subsequent </a:t>
            </a:r>
            <a:r>
              <a:rPr lang="en-CA" i="1" dirty="0"/>
              <a:t>access units</a:t>
            </a:r>
            <a:r>
              <a:rPr lang="en-CA" dirty="0"/>
              <a:t> up to but not including any subsequent </a:t>
            </a:r>
            <a:r>
              <a:rPr lang="en-CA" i="1" dirty="0"/>
              <a:t>access unit </a:t>
            </a:r>
            <a:r>
              <a:rPr lang="en-CA" dirty="0"/>
              <a:t>that is a </a:t>
            </a:r>
            <a:r>
              <a:rPr lang="en-CA" i="1" dirty="0"/>
              <a:t>CVSS access unit</a:t>
            </a:r>
            <a:r>
              <a:rPr lang="en-CA" dirty="0"/>
              <a:t>.</a:t>
            </a:r>
            <a:endParaRPr lang="nl-NL" dirty="0"/>
          </a:p>
          <a:p>
            <a:pPr hangingPunct="0"/>
            <a:r>
              <a:rPr lang="en-CA" b="1" dirty="0"/>
              <a:t>access unit</a:t>
            </a:r>
            <a:r>
              <a:rPr lang="en-CA" dirty="0"/>
              <a:t>: A set of </a:t>
            </a:r>
            <a:r>
              <a:rPr lang="en-CA" i="1" dirty="0"/>
              <a:t>NAL units</a:t>
            </a:r>
            <a:r>
              <a:rPr lang="en-CA" dirty="0"/>
              <a:t> that are associated with each other according to a specified classification rule, are consecutive in </a:t>
            </a:r>
            <a:r>
              <a:rPr lang="en-CA" i="1" dirty="0"/>
              <a:t>decoding order,</a:t>
            </a:r>
            <a:r>
              <a:rPr lang="en-CA" dirty="0"/>
              <a:t> and contain exactly one </a:t>
            </a:r>
            <a:r>
              <a:rPr lang="en-CA" i="1" dirty="0"/>
              <a:t>coded picture</a:t>
            </a:r>
            <a:r>
              <a:rPr lang="en-CA" dirty="0"/>
              <a:t> </a:t>
            </a:r>
            <a:r>
              <a:rPr lang="en-US" dirty="0"/>
              <a:t>for each present </a:t>
            </a:r>
            <a:r>
              <a:rPr lang="en-US" i="1" dirty="0"/>
              <a:t>layer access unit</a:t>
            </a:r>
            <a:r>
              <a:rPr lang="en-CA" dirty="0"/>
              <a:t>.</a:t>
            </a:r>
            <a:endParaRPr lang="nl-NL" dirty="0"/>
          </a:p>
          <a:p>
            <a:pPr hangingPunct="0"/>
            <a:r>
              <a:rPr lang="en-US" b="1" dirty="0"/>
              <a:t>layer</a:t>
            </a:r>
            <a:r>
              <a:rPr lang="en-US" dirty="0"/>
              <a:t>: A set of </a:t>
            </a:r>
            <a:r>
              <a:rPr lang="en-US" i="1" dirty="0"/>
              <a:t>VCL NAL units</a:t>
            </a:r>
            <a:r>
              <a:rPr lang="en-US" dirty="0"/>
              <a:t> that all have a particular value of </a:t>
            </a:r>
            <a:r>
              <a:rPr lang="en-US" dirty="0" err="1"/>
              <a:t>NuhLayerId</a:t>
            </a:r>
            <a:r>
              <a:rPr lang="en-US" dirty="0"/>
              <a:t> and the </a:t>
            </a:r>
            <a:r>
              <a:rPr lang="en-US" i="1" dirty="0"/>
              <a:t>associated non-VCL NAL units</a:t>
            </a:r>
            <a:r>
              <a:rPr lang="en-US" dirty="0"/>
              <a:t>.</a:t>
            </a:r>
            <a:endParaRPr lang="nl-NL" dirty="0"/>
          </a:p>
          <a:p>
            <a:pPr hangingPunct="0"/>
            <a:r>
              <a:rPr lang="en-CA" b="1" dirty="0"/>
              <a:t>layer access unit</a:t>
            </a:r>
            <a:r>
              <a:rPr lang="en-CA" dirty="0"/>
              <a:t>: A set of </a:t>
            </a:r>
            <a:r>
              <a:rPr lang="en-CA" i="1" dirty="0"/>
              <a:t>NAL units</a:t>
            </a:r>
            <a:r>
              <a:rPr lang="en-CA" dirty="0"/>
              <a:t> </a:t>
            </a:r>
            <a:r>
              <a:rPr lang="en-US" dirty="0"/>
              <a:t>for which </a:t>
            </a:r>
            <a:r>
              <a:rPr lang="en-CA" dirty="0"/>
              <a:t>the VCL NAL units </a:t>
            </a:r>
            <a:r>
              <a:rPr lang="en-US" dirty="0"/>
              <a:t>all have a particular value of </a:t>
            </a:r>
            <a:r>
              <a:rPr lang="en-US" dirty="0" err="1"/>
              <a:t>NuhLayerId</a:t>
            </a:r>
            <a:r>
              <a:rPr lang="en-US" dirty="0"/>
              <a:t>, </a:t>
            </a:r>
            <a:r>
              <a:rPr lang="en-CA" dirty="0"/>
              <a:t>that are associated with each other according to a specified classification rule, that are consecutive in </a:t>
            </a:r>
            <a:r>
              <a:rPr lang="en-CA" i="1" dirty="0"/>
              <a:t>decoding order,</a:t>
            </a:r>
            <a:r>
              <a:rPr lang="en-CA" dirty="0"/>
              <a:t> and that contain exactly one </a:t>
            </a:r>
            <a:r>
              <a:rPr lang="en-CA" i="1" dirty="0"/>
              <a:t>coded picture.</a:t>
            </a:r>
            <a:endParaRPr lang="nl-NL" dirty="0"/>
          </a:p>
          <a:p>
            <a:pPr hangingPunct="0"/>
            <a:r>
              <a:rPr lang="en-CA" b="1" dirty="0"/>
              <a:t>coded layer video sequence (CLVS)</a:t>
            </a:r>
            <a:r>
              <a:rPr lang="en-CA" dirty="0"/>
              <a:t>: A sequence of </a:t>
            </a:r>
            <a:r>
              <a:rPr lang="en-CA" i="1" dirty="0"/>
              <a:t>layer</a:t>
            </a:r>
            <a:r>
              <a:rPr lang="en-CA" dirty="0"/>
              <a:t> </a:t>
            </a:r>
            <a:r>
              <a:rPr lang="en-CA" i="1" dirty="0"/>
              <a:t>access units</a:t>
            </a:r>
            <a:r>
              <a:rPr lang="en-CA" dirty="0"/>
              <a:t> that consists, in </a:t>
            </a:r>
            <a:r>
              <a:rPr lang="en-CA" i="1" dirty="0"/>
              <a:t>decoding order</a:t>
            </a:r>
            <a:r>
              <a:rPr lang="en-CA" dirty="0"/>
              <a:t>, of a </a:t>
            </a:r>
            <a:r>
              <a:rPr lang="en-CA" i="1" dirty="0"/>
              <a:t>CLVSS layer access unit</a:t>
            </a:r>
            <a:r>
              <a:rPr lang="en-CA" dirty="0"/>
              <a:t>, followed by zero or more </a:t>
            </a:r>
            <a:r>
              <a:rPr lang="en-CA" i="1" dirty="0"/>
              <a:t>layer</a:t>
            </a:r>
            <a:r>
              <a:rPr lang="en-CA" dirty="0"/>
              <a:t> </a:t>
            </a:r>
            <a:r>
              <a:rPr lang="en-CA" i="1" dirty="0"/>
              <a:t>access</a:t>
            </a:r>
            <a:r>
              <a:rPr lang="en-CA" dirty="0"/>
              <a:t> </a:t>
            </a:r>
            <a:r>
              <a:rPr lang="en-CA" i="1" dirty="0"/>
              <a:t>units</a:t>
            </a:r>
            <a:r>
              <a:rPr lang="en-CA" dirty="0"/>
              <a:t> that are not </a:t>
            </a:r>
            <a:r>
              <a:rPr lang="en-CA" i="1" dirty="0"/>
              <a:t>CLVSS layer access units</a:t>
            </a:r>
            <a:r>
              <a:rPr lang="en-CA" dirty="0"/>
              <a:t>, including all subsequent </a:t>
            </a:r>
            <a:r>
              <a:rPr lang="en-CA" i="1" dirty="0"/>
              <a:t>layer</a:t>
            </a:r>
            <a:r>
              <a:rPr lang="en-CA" dirty="0"/>
              <a:t> </a:t>
            </a:r>
            <a:r>
              <a:rPr lang="en-CA" i="1" dirty="0"/>
              <a:t>access units</a:t>
            </a:r>
            <a:r>
              <a:rPr lang="en-CA" dirty="0"/>
              <a:t> up to but not including any subsequent </a:t>
            </a:r>
            <a:r>
              <a:rPr lang="en-CA" i="1" dirty="0"/>
              <a:t>layer</a:t>
            </a:r>
            <a:r>
              <a:rPr lang="en-CA" dirty="0"/>
              <a:t> </a:t>
            </a:r>
            <a:r>
              <a:rPr lang="en-CA" i="1" dirty="0"/>
              <a:t>access unit </a:t>
            </a:r>
            <a:r>
              <a:rPr lang="en-CA" dirty="0"/>
              <a:t>that is a </a:t>
            </a:r>
            <a:r>
              <a:rPr lang="en-CA" i="1" dirty="0"/>
              <a:t>CLVSS layer</a:t>
            </a:r>
            <a:r>
              <a:rPr lang="en-CA" dirty="0"/>
              <a:t> </a:t>
            </a:r>
            <a:r>
              <a:rPr lang="en-CA" i="1" dirty="0"/>
              <a:t>access unit</a:t>
            </a:r>
            <a:r>
              <a:rPr lang="en-CA" dirty="0"/>
              <a:t>.</a:t>
            </a:r>
            <a:endParaRPr lang="nl-NL" dirty="0"/>
          </a:p>
          <a:p>
            <a:pPr hangingPunct="0"/>
            <a:r>
              <a:rPr lang="en-CA" b="1" dirty="0"/>
              <a:t>coded picture</a:t>
            </a:r>
            <a:r>
              <a:rPr lang="en-CA" dirty="0"/>
              <a:t>: A </a:t>
            </a:r>
            <a:r>
              <a:rPr lang="en-CA" i="1" dirty="0"/>
              <a:t>coded representation</a:t>
            </a:r>
            <a:r>
              <a:rPr lang="en-CA" dirty="0"/>
              <a:t> of a </a:t>
            </a:r>
            <a:r>
              <a:rPr lang="en-CA" i="1" dirty="0"/>
              <a:t>picture</a:t>
            </a:r>
            <a:r>
              <a:rPr lang="en-CA" dirty="0"/>
              <a:t> </a:t>
            </a:r>
            <a:r>
              <a:rPr lang="en-US" dirty="0"/>
              <a:t>comprising </a:t>
            </a:r>
            <a:r>
              <a:rPr lang="en-US" i="1" dirty="0"/>
              <a:t>VCL NAL units</a:t>
            </a:r>
            <a:r>
              <a:rPr lang="en-US" dirty="0"/>
              <a:t> with a particular value of </a:t>
            </a:r>
            <a:r>
              <a:rPr lang="en-US" dirty="0" err="1"/>
              <a:t>NuhLayerId</a:t>
            </a:r>
            <a:r>
              <a:rPr lang="en-US" dirty="0"/>
              <a:t> within an </a:t>
            </a:r>
            <a:r>
              <a:rPr lang="en-US" i="1" dirty="0"/>
              <a:t>access unit</a:t>
            </a:r>
            <a:r>
              <a:rPr lang="en-US" dirty="0"/>
              <a:t> and </a:t>
            </a:r>
            <a:r>
              <a:rPr lang="en-CA" dirty="0"/>
              <a:t>containing all </a:t>
            </a:r>
            <a:r>
              <a:rPr lang="en-CA" i="1" dirty="0"/>
              <a:t>CTUs</a:t>
            </a:r>
            <a:r>
              <a:rPr lang="en-CA" dirty="0"/>
              <a:t> of the </a:t>
            </a:r>
            <a:r>
              <a:rPr lang="en-CA" i="1" dirty="0"/>
              <a:t>picture.</a:t>
            </a:r>
            <a:endParaRPr lang="nl-NL" dirty="0"/>
          </a:p>
        </p:txBody>
      </p:sp>
    </p:spTree>
    <p:extLst>
      <p:ext uri="{BB962C8B-B14F-4D97-AF65-F5344CB8AC3E}">
        <p14:creationId xmlns:p14="http://schemas.microsoft.com/office/powerpoint/2010/main" val="15580753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FE055-7887-4070-B12A-3CDA0845F241}"/>
              </a:ext>
            </a:extLst>
          </p:cNvPr>
          <p:cNvSpPr>
            <a:spLocks noGrp="1"/>
          </p:cNvSpPr>
          <p:nvPr>
            <p:ph type="title"/>
          </p:nvPr>
        </p:nvSpPr>
        <p:spPr/>
        <p:txBody>
          <a:bodyPr/>
          <a:lstStyle/>
          <a:p>
            <a:r>
              <a:rPr lang="en-GB" dirty="0"/>
              <a:t>1. Layers in VVC Draft v5</a:t>
            </a:r>
          </a:p>
        </p:txBody>
      </p:sp>
      <p:pic>
        <p:nvPicPr>
          <p:cNvPr id="4" name="Picture 3">
            <a:extLst>
              <a:ext uri="{FF2B5EF4-FFF2-40B4-BE49-F238E27FC236}">
                <a16:creationId xmlns:a16="http://schemas.microsoft.com/office/drawing/2014/main" id="{8B1D61EE-C8A5-41AB-9238-C2E41505B02C}"/>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351953" y="1991302"/>
            <a:ext cx="7438592" cy="4749154"/>
          </a:xfrm>
          <a:prstGeom prst="rect">
            <a:avLst/>
          </a:prstGeom>
          <a:noFill/>
        </p:spPr>
      </p:pic>
      <p:sp>
        <p:nvSpPr>
          <p:cNvPr id="5" name="TextBox 4">
            <a:extLst>
              <a:ext uri="{FF2B5EF4-FFF2-40B4-BE49-F238E27FC236}">
                <a16:creationId xmlns:a16="http://schemas.microsoft.com/office/drawing/2014/main" id="{06CA649F-ED5D-40CD-AC44-A2A5E460E158}"/>
              </a:ext>
            </a:extLst>
          </p:cNvPr>
          <p:cNvSpPr txBox="1"/>
          <p:nvPr/>
        </p:nvSpPr>
        <p:spPr>
          <a:xfrm>
            <a:off x="2351953" y="1379330"/>
            <a:ext cx="7438592" cy="461665"/>
          </a:xfrm>
          <a:prstGeom prst="rect">
            <a:avLst/>
          </a:prstGeom>
          <a:noFill/>
        </p:spPr>
        <p:txBody>
          <a:bodyPr wrap="square" rtlCol="0">
            <a:spAutoFit/>
          </a:bodyPr>
          <a:lstStyle/>
          <a:p>
            <a:pPr algn="ctr"/>
            <a:r>
              <a:rPr lang="en-US" sz="2400" dirty="0"/>
              <a:t>Conceptual model of VVC bitstream</a:t>
            </a:r>
            <a:endParaRPr lang="en-GB" sz="2400" dirty="0"/>
          </a:p>
        </p:txBody>
      </p:sp>
    </p:spTree>
    <p:extLst>
      <p:ext uri="{BB962C8B-B14F-4D97-AF65-F5344CB8AC3E}">
        <p14:creationId xmlns:p14="http://schemas.microsoft.com/office/powerpoint/2010/main" val="15833007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045D5-1010-485D-9D05-238D2B4B7AB5}"/>
              </a:ext>
            </a:extLst>
          </p:cNvPr>
          <p:cNvSpPr>
            <a:spLocks noGrp="1"/>
          </p:cNvSpPr>
          <p:nvPr>
            <p:ph type="title"/>
          </p:nvPr>
        </p:nvSpPr>
        <p:spPr/>
        <p:txBody>
          <a:bodyPr/>
          <a:lstStyle/>
          <a:p>
            <a:r>
              <a:rPr lang="en-GB" dirty="0"/>
              <a:t>1. Layers in VVC Draft v5</a:t>
            </a:r>
          </a:p>
        </p:txBody>
      </p:sp>
      <p:pic>
        <p:nvPicPr>
          <p:cNvPr id="4" name="Picture 3">
            <a:extLst>
              <a:ext uri="{FF2B5EF4-FFF2-40B4-BE49-F238E27FC236}">
                <a16:creationId xmlns:a16="http://schemas.microsoft.com/office/drawing/2014/main" id="{85A68F2B-4D1B-485C-A8A0-7D8F7CA525D9}"/>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8714" y="2847512"/>
            <a:ext cx="10407989" cy="3716540"/>
          </a:xfrm>
          <a:prstGeom prst="rect">
            <a:avLst/>
          </a:prstGeom>
          <a:noFill/>
        </p:spPr>
      </p:pic>
      <p:sp>
        <p:nvSpPr>
          <p:cNvPr id="5" name="TextBox 4">
            <a:extLst>
              <a:ext uri="{FF2B5EF4-FFF2-40B4-BE49-F238E27FC236}">
                <a16:creationId xmlns:a16="http://schemas.microsoft.com/office/drawing/2014/main" id="{FB3023FD-5641-43FA-9E73-601AD796E04E}"/>
              </a:ext>
            </a:extLst>
          </p:cNvPr>
          <p:cNvSpPr txBox="1"/>
          <p:nvPr/>
        </p:nvSpPr>
        <p:spPr>
          <a:xfrm>
            <a:off x="3327944" y="2038267"/>
            <a:ext cx="5569528" cy="461665"/>
          </a:xfrm>
          <a:prstGeom prst="rect">
            <a:avLst/>
          </a:prstGeom>
          <a:noFill/>
        </p:spPr>
        <p:txBody>
          <a:bodyPr wrap="square" rtlCol="0">
            <a:spAutoFit/>
          </a:bodyPr>
          <a:lstStyle/>
          <a:p>
            <a:pPr algn="ctr"/>
            <a:r>
              <a:rPr lang="en-US" sz="2400" dirty="0"/>
              <a:t>Bitstream view of CVS and CLVS</a:t>
            </a:r>
            <a:endParaRPr lang="en-GB" sz="2400" dirty="0"/>
          </a:p>
        </p:txBody>
      </p:sp>
    </p:spTree>
    <p:extLst>
      <p:ext uri="{BB962C8B-B14F-4D97-AF65-F5344CB8AC3E}">
        <p14:creationId xmlns:p14="http://schemas.microsoft.com/office/powerpoint/2010/main" val="1084760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0714CF-9232-44BF-96BE-3A391BABC289}"/>
              </a:ext>
            </a:extLst>
          </p:cNvPr>
          <p:cNvSpPr>
            <a:spLocks noGrp="1"/>
          </p:cNvSpPr>
          <p:nvPr>
            <p:ph type="title"/>
          </p:nvPr>
        </p:nvSpPr>
        <p:spPr/>
        <p:txBody>
          <a:bodyPr/>
          <a:lstStyle/>
          <a:p>
            <a:r>
              <a:rPr lang="en-GB" dirty="0"/>
              <a:t>2. Proposed clarifications: coded picture</a:t>
            </a:r>
          </a:p>
        </p:txBody>
      </p:sp>
      <p:sp>
        <p:nvSpPr>
          <p:cNvPr id="3" name="Content Placeholder 2">
            <a:extLst>
              <a:ext uri="{FF2B5EF4-FFF2-40B4-BE49-F238E27FC236}">
                <a16:creationId xmlns:a16="http://schemas.microsoft.com/office/drawing/2014/main" id="{5A4F3B54-42FD-4A0E-BF97-80825117D7C9}"/>
              </a:ext>
            </a:extLst>
          </p:cNvPr>
          <p:cNvSpPr>
            <a:spLocks noGrp="1"/>
          </p:cNvSpPr>
          <p:nvPr>
            <p:ph idx="1"/>
          </p:nvPr>
        </p:nvSpPr>
        <p:spPr/>
        <p:txBody>
          <a:bodyPr>
            <a:normAutofit lnSpcReduction="10000"/>
          </a:bodyPr>
          <a:lstStyle/>
          <a:p>
            <a:r>
              <a:rPr lang="en-CA" b="1" dirty="0"/>
              <a:t>coded picture</a:t>
            </a:r>
            <a:r>
              <a:rPr lang="en-CA" dirty="0"/>
              <a:t>: A </a:t>
            </a:r>
            <a:r>
              <a:rPr lang="en-CA" i="1" dirty="0"/>
              <a:t>coded representation</a:t>
            </a:r>
            <a:r>
              <a:rPr lang="en-CA" dirty="0"/>
              <a:t> of a </a:t>
            </a:r>
            <a:r>
              <a:rPr lang="en-CA" i="1" dirty="0"/>
              <a:t>picture</a:t>
            </a:r>
            <a:r>
              <a:rPr lang="en-CA" dirty="0"/>
              <a:t> </a:t>
            </a:r>
            <a:r>
              <a:rPr lang="en-US" dirty="0"/>
              <a:t>comprising </a:t>
            </a:r>
            <a:r>
              <a:rPr lang="en-US" i="1" dirty="0"/>
              <a:t>VCL NAL units</a:t>
            </a:r>
            <a:r>
              <a:rPr lang="en-US" dirty="0"/>
              <a:t> with a </a:t>
            </a:r>
            <a:r>
              <a:rPr lang="en-US" dirty="0">
                <a:highlight>
                  <a:srgbClr val="00FFFF"/>
                </a:highlight>
              </a:rPr>
              <a:t>particular value </a:t>
            </a:r>
            <a:r>
              <a:rPr lang="en-US" dirty="0"/>
              <a:t>of </a:t>
            </a:r>
            <a:r>
              <a:rPr lang="en-US" dirty="0" err="1"/>
              <a:t>NuhLayerId</a:t>
            </a:r>
            <a:r>
              <a:rPr lang="en-US" dirty="0"/>
              <a:t> within an </a:t>
            </a:r>
            <a:r>
              <a:rPr lang="en-US" i="1" dirty="0">
                <a:highlight>
                  <a:srgbClr val="00FFFF"/>
                </a:highlight>
              </a:rPr>
              <a:t>access unit</a:t>
            </a:r>
            <a:r>
              <a:rPr lang="en-US" dirty="0">
                <a:highlight>
                  <a:srgbClr val="00FFFF"/>
                </a:highlight>
              </a:rPr>
              <a:t> </a:t>
            </a:r>
            <a:r>
              <a:rPr lang="en-US" dirty="0"/>
              <a:t>and </a:t>
            </a:r>
            <a:r>
              <a:rPr lang="en-CA" dirty="0"/>
              <a:t>containing all </a:t>
            </a:r>
            <a:r>
              <a:rPr lang="en-CA" i="1" dirty="0"/>
              <a:t>CTUs</a:t>
            </a:r>
            <a:r>
              <a:rPr lang="en-CA" dirty="0"/>
              <a:t> of the </a:t>
            </a:r>
            <a:r>
              <a:rPr lang="en-CA" i="1" dirty="0"/>
              <a:t>picture</a:t>
            </a:r>
            <a:r>
              <a:rPr lang="en-CA" dirty="0"/>
              <a:t>.</a:t>
            </a:r>
          </a:p>
          <a:p>
            <a:endParaRPr lang="en-CA" dirty="0"/>
          </a:p>
          <a:p>
            <a:r>
              <a:rPr lang="en-CA" dirty="0"/>
              <a:t>Does particular mean the same value ? Isn’t a coded picture part of a layer access unit?</a:t>
            </a:r>
          </a:p>
          <a:p>
            <a:pPr marL="0" indent="0">
              <a:buNone/>
            </a:pPr>
            <a:endParaRPr lang="nl-NL" dirty="0"/>
          </a:p>
          <a:p>
            <a:r>
              <a:rPr lang="en-CA" b="1" dirty="0"/>
              <a:t>coded picture</a:t>
            </a:r>
            <a:r>
              <a:rPr lang="en-CA" dirty="0"/>
              <a:t>: A </a:t>
            </a:r>
            <a:r>
              <a:rPr lang="en-CA" i="1" dirty="0"/>
              <a:t>coded representation</a:t>
            </a:r>
            <a:r>
              <a:rPr lang="en-CA" dirty="0"/>
              <a:t> of a </a:t>
            </a:r>
            <a:r>
              <a:rPr lang="en-CA" i="1" dirty="0"/>
              <a:t>picture</a:t>
            </a:r>
            <a:r>
              <a:rPr lang="en-CA" dirty="0"/>
              <a:t> </a:t>
            </a:r>
            <a:r>
              <a:rPr lang="en-US" dirty="0"/>
              <a:t>comprising </a:t>
            </a:r>
            <a:r>
              <a:rPr lang="en-US" i="1" dirty="0"/>
              <a:t>VCL NAL units</a:t>
            </a:r>
            <a:r>
              <a:rPr lang="en-US" dirty="0"/>
              <a:t> with the</a:t>
            </a:r>
            <a:r>
              <a:rPr lang="en-US" dirty="0">
                <a:highlight>
                  <a:srgbClr val="FFFF00"/>
                </a:highlight>
              </a:rPr>
              <a:t> same value </a:t>
            </a:r>
            <a:r>
              <a:rPr lang="en-US" dirty="0"/>
              <a:t>of </a:t>
            </a:r>
            <a:r>
              <a:rPr lang="en-US" dirty="0" err="1"/>
              <a:t>NuhLayerId</a:t>
            </a:r>
            <a:r>
              <a:rPr lang="en-US" dirty="0"/>
              <a:t> within a </a:t>
            </a:r>
            <a:r>
              <a:rPr lang="en-US" i="1" dirty="0">
                <a:highlight>
                  <a:srgbClr val="FFFF00"/>
                </a:highlight>
              </a:rPr>
              <a:t>layer</a:t>
            </a:r>
            <a:r>
              <a:rPr lang="en-US" dirty="0"/>
              <a:t> </a:t>
            </a:r>
            <a:r>
              <a:rPr lang="en-US" i="1" dirty="0"/>
              <a:t>access unit</a:t>
            </a:r>
            <a:r>
              <a:rPr lang="en-US" dirty="0"/>
              <a:t> and </a:t>
            </a:r>
            <a:r>
              <a:rPr lang="en-CA" dirty="0"/>
              <a:t>containing all </a:t>
            </a:r>
            <a:r>
              <a:rPr lang="en-CA" i="1" dirty="0"/>
              <a:t>CTUs</a:t>
            </a:r>
            <a:r>
              <a:rPr lang="en-CA" dirty="0"/>
              <a:t> of the </a:t>
            </a:r>
            <a:r>
              <a:rPr lang="en-CA" i="1" dirty="0"/>
              <a:t>picture</a:t>
            </a:r>
            <a:r>
              <a:rPr lang="en-CA" dirty="0"/>
              <a:t>.</a:t>
            </a:r>
            <a:endParaRPr lang="nl-NL" dirty="0"/>
          </a:p>
          <a:p>
            <a:endParaRPr lang="en-GB" dirty="0"/>
          </a:p>
        </p:txBody>
      </p:sp>
    </p:spTree>
    <p:extLst>
      <p:ext uri="{BB962C8B-B14F-4D97-AF65-F5344CB8AC3E}">
        <p14:creationId xmlns:p14="http://schemas.microsoft.com/office/powerpoint/2010/main" val="3503299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0714CF-9232-44BF-96BE-3A391BABC289}"/>
              </a:ext>
            </a:extLst>
          </p:cNvPr>
          <p:cNvSpPr>
            <a:spLocks noGrp="1"/>
          </p:cNvSpPr>
          <p:nvPr>
            <p:ph type="title"/>
          </p:nvPr>
        </p:nvSpPr>
        <p:spPr/>
        <p:txBody>
          <a:bodyPr/>
          <a:lstStyle/>
          <a:p>
            <a:r>
              <a:rPr lang="en-GB" dirty="0"/>
              <a:t>2. Proposed clarifications: layer id scope</a:t>
            </a:r>
          </a:p>
        </p:txBody>
      </p:sp>
      <p:sp>
        <p:nvSpPr>
          <p:cNvPr id="3" name="Content Placeholder 2">
            <a:extLst>
              <a:ext uri="{FF2B5EF4-FFF2-40B4-BE49-F238E27FC236}">
                <a16:creationId xmlns:a16="http://schemas.microsoft.com/office/drawing/2014/main" id="{5A4F3B54-42FD-4A0E-BF97-80825117D7C9}"/>
              </a:ext>
            </a:extLst>
          </p:cNvPr>
          <p:cNvSpPr>
            <a:spLocks noGrp="1"/>
          </p:cNvSpPr>
          <p:nvPr>
            <p:ph idx="1"/>
          </p:nvPr>
        </p:nvSpPr>
        <p:spPr>
          <a:xfrm>
            <a:off x="838200" y="1825625"/>
            <a:ext cx="10515600" cy="4741430"/>
          </a:xfrm>
        </p:spPr>
        <p:txBody>
          <a:bodyPr>
            <a:normAutofit/>
          </a:bodyPr>
          <a:lstStyle/>
          <a:p>
            <a:r>
              <a:rPr lang="en-US" b="1" dirty="0"/>
              <a:t>nuh_layer_id_plus1 </a:t>
            </a:r>
            <a:r>
              <a:rPr lang="en-US" dirty="0"/>
              <a:t>semantic is defined but the scope of the id is unclear.</a:t>
            </a:r>
          </a:p>
          <a:p>
            <a:endParaRPr lang="en-US" dirty="0"/>
          </a:p>
          <a:p>
            <a:r>
              <a:rPr lang="en-US" dirty="0"/>
              <a:t>It seems that the scope of is the bitstream given the bitstream extraction description.</a:t>
            </a:r>
          </a:p>
          <a:p>
            <a:endParaRPr lang="en-US" dirty="0"/>
          </a:p>
          <a:p>
            <a:r>
              <a:rPr lang="en-US" dirty="0"/>
              <a:t>To avoid any ambiguity, it is proposed to clarify the scope of the </a:t>
            </a:r>
            <a:r>
              <a:rPr lang="en-US" dirty="0" err="1"/>
              <a:t>NuhLayerId</a:t>
            </a:r>
            <a:r>
              <a:rPr lang="en-US" dirty="0"/>
              <a:t> to be the bitstream.</a:t>
            </a:r>
          </a:p>
          <a:p>
            <a:pPr marL="0" lvl="0" indent="0" hangingPunct="0">
              <a:buNone/>
            </a:pPr>
            <a:endParaRPr lang="en-US" dirty="0"/>
          </a:p>
          <a:p>
            <a:endParaRPr lang="en-GB" dirty="0"/>
          </a:p>
        </p:txBody>
      </p:sp>
    </p:spTree>
    <p:extLst>
      <p:ext uri="{BB962C8B-B14F-4D97-AF65-F5344CB8AC3E}">
        <p14:creationId xmlns:p14="http://schemas.microsoft.com/office/powerpoint/2010/main" val="29752239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4ED28-5902-44AF-ADAE-EEF0996919C0}"/>
              </a:ext>
            </a:extLst>
          </p:cNvPr>
          <p:cNvSpPr>
            <a:spLocks noGrp="1"/>
          </p:cNvSpPr>
          <p:nvPr>
            <p:ph type="title"/>
          </p:nvPr>
        </p:nvSpPr>
        <p:spPr/>
        <p:txBody>
          <a:bodyPr/>
          <a:lstStyle/>
          <a:p>
            <a:r>
              <a:rPr lang="en-GB" dirty="0"/>
              <a:t>3. Proposed changes: relaxing start pictures </a:t>
            </a:r>
          </a:p>
        </p:txBody>
      </p:sp>
      <p:sp>
        <p:nvSpPr>
          <p:cNvPr id="3" name="Content Placeholder 2">
            <a:extLst>
              <a:ext uri="{FF2B5EF4-FFF2-40B4-BE49-F238E27FC236}">
                <a16:creationId xmlns:a16="http://schemas.microsoft.com/office/drawing/2014/main" id="{55FA85BD-0665-42A1-BB88-8EB616A5FA6E}"/>
              </a:ext>
            </a:extLst>
          </p:cNvPr>
          <p:cNvSpPr>
            <a:spLocks noGrp="1"/>
          </p:cNvSpPr>
          <p:nvPr>
            <p:ph idx="1"/>
          </p:nvPr>
        </p:nvSpPr>
        <p:spPr/>
        <p:txBody>
          <a:bodyPr>
            <a:normAutofit fontScale="92500" lnSpcReduction="20000"/>
          </a:bodyPr>
          <a:lstStyle/>
          <a:p>
            <a:pPr hangingPunct="0"/>
            <a:r>
              <a:rPr lang="en-US" b="1" dirty="0"/>
              <a:t>Normative statement (7.4.2.4.3)</a:t>
            </a:r>
            <a:endParaRPr lang="nl-NL" dirty="0"/>
          </a:p>
          <a:p>
            <a:pPr marL="0" indent="0" hangingPunct="0">
              <a:buNone/>
            </a:pPr>
            <a:r>
              <a:rPr lang="en-CA" dirty="0"/>
              <a:t>"The first access unit of a CVS is a CVS start access unit, wherein each present layer access unit is a CLVS start layer access unit, which is either an IRAP layer access unit with </a:t>
            </a:r>
            <a:r>
              <a:rPr lang="en-CA" dirty="0" err="1"/>
              <a:t>NoIncorrectPicOutputFlag</a:t>
            </a:r>
            <a:r>
              <a:rPr lang="en-CA" dirty="0"/>
              <a:t> equal to 1 or a GRA layer access unit with </a:t>
            </a:r>
            <a:r>
              <a:rPr lang="en-CA" dirty="0" err="1"/>
              <a:t>NoIncorrectPicOutputFlag</a:t>
            </a:r>
            <a:r>
              <a:rPr lang="en-CA" dirty="0"/>
              <a:t> equal to 1."</a:t>
            </a:r>
            <a:endParaRPr lang="nl-NL" dirty="0"/>
          </a:p>
          <a:p>
            <a:pPr hangingPunct="0"/>
            <a:endParaRPr lang="en-US" b="1" dirty="0"/>
          </a:p>
          <a:p>
            <a:pPr hangingPunct="0"/>
            <a:r>
              <a:rPr lang="en-US" b="1" dirty="0"/>
              <a:t>Normative statement (7.4.2.4.3)</a:t>
            </a:r>
            <a:endParaRPr lang="nl-NL" dirty="0"/>
          </a:p>
          <a:p>
            <a:pPr marL="0" indent="0" hangingPunct="0">
              <a:buNone/>
            </a:pPr>
            <a:r>
              <a:rPr lang="en-CA" dirty="0"/>
              <a:t>"It is a requirement of bitstream conformance that, when present, each layer access unit in the next access unit after an access unit that contains an end of sequence NAL unit or an end of bitstream NAL unit shall be an IRAP layer access unit, which may be an IDR layer access unit or a CRA layer access unit, or a GRA layer access unit. "</a:t>
            </a:r>
            <a:endParaRPr lang="nl-NL" dirty="0"/>
          </a:p>
        </p:txBody>
      </p:sp>
    </p:spTree>
    <p:extLst>
      <p:ext uri="{BB962C8B-B14F-4D97-AF65-F5344CB8AC3E}">
        <p14:creationId xmlns:p14="http://schemas.microsoft.com/office/powerpoint/2010/main" val="25888458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D0A27-55FF-4290-AE9A-3FE36393B608}"/>
              </a:ext>
            </a:extLst>
          </p:cNvPr>
          <p:cNvSpPr>
            <a:spLocks noGrp="1"/>
          </p:cNvSpPr>
          <p:nvPr>
            <p:ph type="title"/>
          </p:nvPr>
        </p:nvSpPr>
        <p:spPr/>
        <p:txBody>
          <a:bodyPr/>
          <a:lstStyle/>
          <a:p>
            <a:r>
              <a:rPr lang="en-GB" dirty="0"/>
              <a:t>3. Proposed changes: relaxing start pictures </a:t>
            </a:r>
          </a:p>
        </p:txBody>
      </p:sp>
      <p:sp>
        <p:nvSpPr>
          <p:cNvPr id="3" name="Content Placeholder 2">
            <a:extLst>
              <a:ext uri="{FF2B5EF4-FFF2-40B4-BE49-F238E27FC236}">
                <a16:creationId xmlns:a16="http://schemas.microsoft.com/office/drawing/2014/main" id="{B46A71DA-DC49-44FE-9F80-252C13AC87A3}"/>
              </a:ext>
            </a:extLst>
          </p:cNvPr>
          <p:cNvSpPr>
            <a:spLocks noGrp="1"/>
          </p:cNvSpPr>
          <p:nvPr>
            <p:ph idx="1"/>
          </p:nvPr>
        </p:nvSpPr>
        <p:spPr/>
        <p:txBody>
          <a:bodyPr>
            <a:normAutofit/>
          </a:bodyPr>
          <a:lstStyle/>
          <a:p>
            <a:pPr marL="0" indent="0">
              <a:buNone/>
            </a:pPr>
            <a:endParaRPr lang="en-CA" dirty="0"/>
          </a:p>
          <a:p>
            <a:r>
              <a:rPr lang="en-CA" dirty="0"/>
              <a:t>This mandates that all the layers have aligned start pictures anywhere in the bitstream.</a:t>
            </a:r>
            <a:endParaRPr lang="nl-NL" dirty="0"/>
          </a:p>
          <a:p>
            <a:endParaRPr lang="en-US" dirty="0"/>
          </a:p>
          <a:p>
            <a:r>
              <a:rPr lang="en-US" dirty="0"/>
              <a:t>This </a:t>
            </a:r>
            <a:r>
              <a:rPr lang="en-CA" dirty="0"/>
              <a:t>mandates</a:t>
            </a:r>
            <a:r>
              <a:rPr lang="en-US" dirty="0"/>
              <a:t> that all the CLVS are stopped and restarted whenever one CLVS has ended.</a:t>
            </a:r>
          </a:p>
        </p:txBody>
      </p:sp>
    </p:spTree>
    <p:extLst>
      <p:ext uri="{BB962C8B-B14F-4D97-AF65-F5344CB8AC3E}">
        <p14:creationId xmlns:p14="http://schemas.microsoft.com/office/powerpoint/2010/main" val="16028131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523F543BCB5B48458652A31D0BA9C7D4" ma:contentTypeVersion="121" ma:contentTypeDescription=" " ma:contentTypeScope="" ma:versionID="bce0b9f6bca2dfb7798c44486d81487d">
  <xsd:schema xmlns:xsd="http://www.w3.org/2001/XMLSchema" xmlns:xs="http://www.w3.org/2001/XMLSchema" xmlns:p="http://schemas.microsoft.com/office/2006/metadata/properties" xmlns:ns2="efe62abf-6a83-4d64-a6e6-319d5934f8ee" xmlns:ns3="2f6a910d-138e-42c1-8e8a-320c1b7cf3f7" xmlns:ns5="b199a222-2e3c-40b6-af57-8924f1143eb8" targetNamespace="http://schemas.microsoft.com/office/2006/metadata/properties" ma:root="true" ma:fieldsID="b4f1b5c5dd93260aa0820d68c1afce73" ns2:_="" ns3:_="" ns5:_="">
    <xsd:import namespace="efe62abf-6a83-4d64-a6e6-319d5934f8ee"/>
    <xsd:import namespace="2f6a910d-138e-42c1-8e8a-320c1b7cf3f7"/>
    <xsd:import namespace="b199a222-2e3c-40b6-af57-8924f1143eb8"/>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5:MediaServiceMetadata" minOccurs="0"/>
                <xsd:element ref="ns5:MediaServiceFastMetadata" minOccurs="0"/>
                <xsd:element ref="ns5:MediaServiceDateTaken" minOccurs="0"/>
                <xsd:element ref="ns5:MediaServiceAutoTags" minOccurs="0"/>
                <xsd:element ref="ns5:MediaServiceOCR" minOccurs="0"/>
                <xsd:element ref="ns5:MediaServiceLocation" minOccurs="0"/>
                <xsd:element ref="ns2:SharedWithUsers" minOccurs="0"/>
                <xsd:element ref="ns2:SharedWithDetails" minOccurs="0"/>
                <xsd:element ref="ns5:MediaServiceGenerationTime" minOccurs="0"/>
                <xsd:element ref="ns5: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e62abf-6a83-4d64-a6e6-319d5934f8ee"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3;#Team|c614ed86-6527-4042-aa9d-da80e2b69463"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34623139-f9e1-4d88-9e57-b7516ceb9435}" ma:internalName="TaxCatchAll" ma:showField="CatchAllData" ma:web="efe62abf-6a83-4d64-a6e6-319d5934f8ee">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34623139-f9e1-4d88-9e57-b7516ceb9435}" ma:internalName="TaxCatchAllLabel" ma:readOnly="true" ma:showField="CatchAllDataLabel" ma:web="efe62abf-6a83-4d64-a6e6-319d5934f8ee">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3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LTR-FVC" ma:internalName="TNOC_ClusterName">
      <xsd:simpleType>
        <xsd:restriction base="dms:Text">
          <xsd:maxLength value="255"/>
        </xsd:restriction>
      </xsd:simpleType>
    </xsd:element>
    <xsd:element name="TNOC_ClusterId" ma:index="12" nillable="true" ma:displayName="Cluster ID" ma:default="92399"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199a222-2e3c-40b6-af57-8924f1143eb8" elementFormDefault="qualified">
    <xsd:import namespace="http://schemas.microsoft.com/office/2006/documentManagement/types"/>
    <xsd:import namespace="http://schemas.microsoft.com/office/infopath/2007/PartnerControls"/>
    <xsd:element name="MediaServiceMetadata" ma:index="26" nillable="true" ma:displayName="MediaServiceMetadata" ma:hidden="true" ma:internalName="MediaServiceMetadata" ma:readOnly="true">
      <xsd:simpleType>
        <xsd:restriction base="dms:Note"/>
      </xsd:simpleType>
    </xsd:element>
    <xsd:element name="MediaServiceFastMetadata" ma:index="27" nillable="true" ma:displayName="MediaServiceFastMetadata" ma:hidden="true" ma:internalName="MediaServiceFastMetadata" ma:readOnly="true">
      <xsd:simpleType>
        <xsd:restriction base="dms:Note"/>
      </xsd:simpleType>
    </xsd:element>
    <xsd:element name="MediaServiceDateTaken" ma:index="28" nillable="true" ma:displayName="MediaServiceDateTaken" ma:hidden="true" ma:internalName="MediaServiceDateTaken" ma:readOnly="true">
      <xsd:simpleType>
        <xsd:restriction base="dms:Text"/>
      </xsd:simpleType>
    </xsd:element>
    <xsd:element name="MediaServiceAutoTags" ma:index="29" nillable="true" ma:displayName="MediaServiceAutoTags" ma:internalName="MediaServiceAutoTags" ma:readOnly="true">
      <xsd:simpleType>
        <xsd:restriction base="dms:Text"/>
      </xsd:simpleType>
    </xsd:element>
    <xsd:element name="MediaServiceOCR" ma:index="30" nillable="true" ma:displayName="MediaServiceOCR" ma:internalName="MediaServiceOCR" ma:readOnly="true">
      <xsd:simpleType>
        <xsd:restriction base="dms:Note">
          <xsd:maxLength value="255"/>
        </xsd:restriction>
      </xsd:simpleType>
    </xsd:element>
    <xsd:element name="MediaServiceLocation" ma:index="31" nillable="true" ma:displayName="MediaServiceLocation" ma:internalName="MediaServiceLocation"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TNOC_ClusterId xmlns="2f6a910d-138e-42c1-8e8a-320c1b7cf3f7">92399</TNOC_ClusterId>
    <h15fbb78f4cb41d290e72f301ea2865f xmlns="efe62abf-6a83-4d64-a6e6-319d5934f8ee">
      <Terms xmlns="http://schemas.microsoft.com/office/infopath/2007/PartnerControls">
        <TermInfo xmlns="http://schemas.microsoft.com/office/infopath/2007/PartnerControls">
          <TermName xmlns="http://schemas.microsoft.com/office/infopath/2007/PartnerControls">Team</TermName>
          <TermId xmlns="http://schemas.microsoft.com/office/infopath/2007/PartnerControls">c614ed86-6527-4042-aa9d-da80e2b69463</TermId>
        </TermInfo>
      </Terms>
    </h15fbb78f4cb41d290e72f301ea2865f>
    <lca20d149a844688b6abf34073d5c21d xmlns="efe62abf-6a83-4d64-a6e6-319d5934f8ee">
      <Terms xmlns="http://schemas.microsoft.com/office/infopath/2007/PartnerControls"/>
    </lca20d149a844688b6abf34073d5c21d>
    <bac4ab11065f4f6c809c820c57e320e5 xmlns="efe62abf-6a83-4d64-a6e6-319d5934f8ee">
      <Terms xmlns="http://schemas.microsoft.com/office/infopath/2007/PartnerControls"/>
    </bac4ab11065f4f6c809c820c57e320e5>
    <cf581d8792c646118aad2c2c4ecdfa8c xmlns="efe62abf-6a83-4d64-a6e6-319d5934f8ee">
      <Terms xmlns="http://schemas.microsoft.com/office/infopath/2007/PartnerControls"/>
    </cf581d8792c646118aad2c2c4ecdfa8c>
    <_dlc_DocId xmlns="efe62abf-6a83-4d64-a6e6-319d5934f8ee">NP3R6MRYDN4C-1050996118-10711</_dlc_DocId>
    <TaxCatchAll xmlns="efe62abf-6a83-4d64-a6e6-319d5934f8ee">
      <Value>5</Value>
      <Value>3</Value>
    </TaxCatchAll>
    <n2a7a23bcc2241cb9261f9a914c7c1bb xmlns="efe62abf-6a83-4d64-a6e6-319d5934f8ee">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TNOC_ClusterName xmlns="2f6a910d-138e-42c1-8e8a-320c1b7cf3f7">LTR-FVC</TNOC_ClusterName>
    <_dlc_DocIdUrl xmlns="efe62abf-6a83-4d64-a6e6-319d5934f8ee">
      <Url>https://365tno.sharepoint.com/teams/T92399/_layouts/15/DocIdRedir.aspx?ID=NP3R6MRYDN4C-1050996118-10711</Url>
      <Description>NP3R6MRYDN4C-1050996118-10711</Description>
    </_dlc_DocIdUrl>
  </documentManagement>
</p:properties>
</file>

<file path=customXml/itemProps1.xml><?xml version="1.0" encoding="utf-8"?>
<ds:datastoreItem xmlns:ds="http://schemas.openxmlformats.org/officeDocument/2006/customXml" ds:itemID="{CDC08C25-3F35-4541-A5AF-B701F686F7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e62abf-6a83-4d64-a6e6-319d5934f8ee"/>
    <ds:schemaRef ds:uri="2f6a910d-138e-42c1-8e8a-320c1b7cf3f7"/>
    <ds:schemaRef ds:uri="b199a222-2e3c-40b6-af57-8924f1143eb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AFE13F6-9200-4B9F-980C-779B2C4A6F8A}">
  <ds:schemaRefs>
    <ds:schemaRef ds:uri="http://schemas.microsoft.com/sharepoint/events"/>
  </ds:schemaRefs>
</ds:datastoreItem>
</file>

<file path=customXml/itemProps3.xml><?xml version="1.0" encoding="utf-8"?>
<ds:datastoreItem xmlns:ds="http://schemas.openxmlformats.org/officeDocument/2006/customXml" ds:itemID="{5A5E05D9-358E-4B32-9146-1B292DDA5965}">
  <ds:schemaRefs>
    <ds:schemaRef ds:uri="http://schemas.microsoft.com/sharepoint/v3/contenttype/forms"/>
  </ds:schemaRefs>
</ds:datastoreItem>
</file>

<file path=customXml/itemProps4.xml><?xml version="1.0" encoding="utf-8"?>
<ds:datastoreItem xmlns:ds="http://schemas.openxmlformats.org/officeDocument/2006/customXml" ds:itemID="{EAD22A26-1981-4067-BE4F-F7866E9A6991}">
  <ds:schemaRefs>
    <ds:schemaRef ds:uri="http://purl.org/dc/elements/1.1/"/>
    <ds:schemaRef ds:uri="http://schemas.microsoft.com/office/2006/metadata/properties"/>
    <ds:schemaRef ds:uri="b199a222-2e3c-40b6-af57-8924f1143eb8"/>
    <ds:schemaRef ds:uri="http://purl.org/dc/terms/"/>
    <ds:schemaRef ds:uri="http://schemas.microsoft.com/office/infopath/2007/PartnerControls"/>
    <ds:schemaRef ds:uri="http://schemas.microsoft.com/office/2006/documentManagement/types"/>
    <ds:schemaRef ds:uri="2f6a910d-138e-42c1-8e8a-320c1b7cf3f7"/>
    <ds:schemaRef ds:uri="http://schemas.openxmlformats.org/package/2006/metadata/core-properties"/>
    <ds:schemaRef ds:uri="efe62abf-6a83-4d64-a6e6-319d5934f8ee"/>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929</TotalTime>
  <Words>1304</Words>
  <Application>Microsoft Office PowerPoint</Application>
  <PresentationFormat>Widescreen</PresentationFormat>
  <Paragraphs>81</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Calibri Light</vt:lpstr>
      <vt:lpstr>Office Theme</vt:lpstr>
      <vt:lpstr>Independent layer concepts clarifications and improvements for immersive media use cases</vt:lpstr>
      <vt:lpstr>Outline</vt:lpstr>
      <vt:lpstr>1. Layers in VVC Draft v5</vt:lpstr>
      <vt:lpstr>1. Layers in VVC Draft v5</vt:lpstr>
      <vt:lpstr>1. Layers in VVC Draft v5</vt:lpstr>
      <vt:lpstr>2. Proposed clarifications: coded picture</vt:lpstr>
      <vt:lpstr>2. Proposed clarifications: layer id scope</vt:lpstr>
      <vt:lpstr>3. Proposed changes: relaxing start pictures </vt:lpstr>
      <vt:lpstr>3. Proposed changes: relaxing start pictures </vt:lpstr>
      <vt:lpstr>3. Proposed changes: relaxing start pictures </vt:lpstr>
      <vt:lpstr>3. Proposed changes: relaxing start pictures </vt:lpstr>
      <vt:lpstr>3. Proposed changes: relaxing start pictures </vt:lpstr>
      <vt:lpstr>3. Proposed changes: layer id ordering</vt:lpstr>
      <vt:lpstr>3. Proposed changes: layer id ordering</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Thomas, E.D.R. (Emmanuel)</dc:creator>
  <cp:lastModifiedBy>Thomas, E.D.R. (Emmanuel)</cp:lastModifiedBy>
  <cp:revision>17</cp:revision>
  <dcterms:created xsi:type="dcterms:W3CDTF">2019-07-07T10:36:46Z</dcterms:created>
  <dcterms:modified xsi:type="dcterms:W3CDTF">2019-07-09T06:31:28Z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NOC_DocumentClassification">
    <vt:lpwstr>5;#TNO Internal|1a23c89f-ef54-4907-86fd-8242403ff722</vt:lpwstr>
  </property>
  <property fmtid="{D5CDD505-2E9C-101B-9397-08002B2CF9AE}" pid="3" name="ContentTypeId">
    <vt:lpwstr>0x010100A35317DCC28344A7B82488658A034A5C0100523F543BCB5B48458652A31D0BA9C7D4</vt:lpwstr>
  </property>
  <property fmtid="{D5CDD505-2E9C-101B-9397-08002B2CF9AE}" pid="4" name="TNOC_DocumentType">
    <vt:lpwstr/>
  </property>
  <property fmtid="{D5CDD505-2E9C-101B-9397-08002B2CF9AE}" pid="5" name="TNOC_DocumentCategory">
    <vt:lpwstr/>
  </property>
  <property fmtid="{D5CDD505-2E9C-101B-9397-08002B2CF9AE}" pid="6" name="TNOC_ClusterType">
    <vt:lpwstr>3;#Team|c614ed86-6527-4042-aa9d-da80e2b69463</vt:lpwstr>
  </property>
  <property fmtid="{D5CDD505-2E9C-101B-9397-08002B2CF9AE}" pid="7" name="_dlc_DocIdItemGuid">
    <vt:lpwstr>f648d20a-2320-44e7-a6ff-8393e5495b09</vt:lpwstr>
  </property>
  <property fmtid="{D5CDD505-2E9C-101B-9397-08002B2CF9AE}" pid="8" name="TNOC_DocumentSetType">
    <vt:lpwstr/>
  </property>
</Properties>
</file>