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4"/>
  </p:notesMasterIdLst>
  <p:handoutMasterIdLst>
    <p:handoutMasterId r:id="rId15"/>
  </p:handoutMasterIdLst>
  <p:sldIdLst>
    <p:sldId id="446" r:id="rId6"/>
    <p:sldId id="453" r:id="rId7"/>
    <p:sldId id="454" r:id="rId8"/>
    <p:sldId id="456" r:id="rId9"/>
    <p:sldId id="457" r:id="rId10"/>
    <p:sldId id="458" r:id="rId11"/>
    <p:sldId id="459" r:id="rId12"/>
    <p:sldId id="451" r:id="rId13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07" d="100"/>
          <a:sy n="107" d="100"/>
        </p:scale>
        <p:origin x="1133" y="7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ab776db1-b898-4fb9-9cd1-b64b61ae8f9d" providerId="ADAL" clId="{C93402B8-F355-4507-8A0B-F5D0E2EF21F1}"/>
    <pc:docChg chg="undo custSel addSld modSld">
      <pc:chgData name="Pierre Andrivon" userId="ab776db1-b898-4fb9-9cd1-b64b61ae8f9d" providerId="ADAL" clId="{C93402B8-F355-4507-8A0B-F5D0E2EF21F1}" dt="2019-06-27T14:50:05.776" v="1456" actId="20577"/>
      <pc:docMkLst>
        <pc:docMk/>
      </pc:docMkLst>
      <pc:sldChg chg="addSp delSp modSp">
        <pc:chgData name="Pierre Andrivon" userId="ab776db1-b898-4fb9-9cd1-b64b61ae8f9d" providerId="ADAL" clId="{C93402B8-F355-4507-8A0B-F5D0E2EF21F1}" dt="2019-06-27T14:50:05.776" v="1456" actId="20577"/>
        <pc:sldMkLst>
          <pc:docMk/>
          <pc:sldMk cId="3588621001" sldId="418"/>
        </pc:sldMkLst>
        <pc:spChg chg="add del mod">
          <ac:chgData name="Pierre Andrivon" userId="ab776db1-b898-4fb9-9cd1-b64b61ae8f9d" providerId="ADAL" clId="{C93402B8-F355-4507-8A0B-F5D0E2EF21F1}" dt="2019-06-27T14:38:49.631" v="1061"/>
          <ac:spMkLst>
            <pc:docMk/>
            <pc:sldMk cId="3588621001" sldId="418"/>
            <ac:spMk id="2" creationId="{44E9DBAA-902F-4C4D-A88F-923F1CEBA85B}"/>
          </ac:spMkLst>
        </pc:spChg>
        <pc:spChg chg="add">
          <ac:chgData name="Pierre Andrivon" userId="ab776db1-b898-4fb9-9cd1-b64b61ae8f9d" providerId="ADAL" clId="{C93402B8-F355-4507-8A0B-F5D0E2EF21F1}" dt="2019-06-27T14:37:41.477" v="1050"/>
          <ac:spMkLst>
            <pc:docMk/>
            <pc:sldMk cId="3588621001" sldId="418"/>
            <ac:spMk id="3" creationId="{D1D631A4-49F5-44B3-B1B8-3668BD7334E3}"/>
          </ac:spMkLst>
        </pc:spChg>
        <pc:spChg chg="mod">
          <ac:chgData name="Pierre Andrivon" userId="ab776db1-b898-4fb9-9cd1-b64b61ae8f9d" providerId="ADAL" clId="{C93402B8-F355-4507-8A0B-F5D0E2EF21F1}" dt="2019-06-27T14:11:57.354" v="58" actId="20577"/>
          <ac:spMkLst>
            <pc:docMk/>
            <pc:sldMk cId="3588621001" sldId="418"/>
            <ac:spMk id="10" creationId="{0C1F775D-E51D-4889-96EB-E768176AB41C}"/>
          </ac:spMkLst>
        </pc:spChg>
        <pc:spChg chg="mod">
          <ac:chgData name="Pierre Andrivon" userId="ab776db1-b898-4fb9-9cd1-b64b61ae8f9d" providerId="ADAL" clId="{C93402B8-F355-4507-8A0B-F5D0E2EF21F1}" dt="2019-06-27T14:50:05.776" v="1456" actId="20577"/>
          <ac:spMkLst>
            <pc:docMk/>
            <pc:sldMk cId="3588621001" sldId="418"/>
            <ac:spMk id="114" creationId="{7DEF0A04-C481-7C41-98EC-337BCF3BD05C}"/>
          </ac:spMkLst>
        </pc:spChg>
        <pc:picChg chg="add mod">
          <ac:chgData name="Pierre Andrivon" userId="ab776db1-b898-4fb9-9cd1-b64b61ae8f9d" providerId="ADAL" clId="{C93402B8-F355-4507-8A0B-F5D0E2EF21F1}" dt="2019-06-27T14:37:31.875" v="1049" actId="1076"/>
          <ac:picMkLst>
            <pc:docMk/>
            <pc:sldMk cId="3588621001" sldId="418"/>
            <ac:picMk id="6" creationId="{838A1028-D5C9-4848-AF16-50AD82575254}"/>
          </ac:picMkLst>
        </pc:picChg>
        <pc:picChg chg="add mod">
          <ac:chgData name="Pierre Andrivon" userId="ab776db1-b898-4fb9-9cd1-b64b61ae8f9d" providerId="ADAL" clId="{C93402B8-F355-4507-8A0B-F5D0E2EF21F1}" dt="2019-06-27T14:38:00.259" v="1053" actId="1076"/>
          <ac:picMkLst>
            <pc:docMk/>
            <pc:sldMk cId="3588621001" sldId="418"/>
            <ac:picMk id="1025" creationId="{CCE68B73-2337-4B1F-8B64-A3BD6A00E57E}"/>
          </ac:picMkLst>
        </pc:picChg>
        <pc:picChg chg="add mod">
          <ac:chgData name="Pierre Andrivon" userId="ab776db1-b898-4fb9-9cd1-b64b61ae8f9d" providerId="ADAL" clId="{C93402B8-F355-4507-8A0B-F5D0E2EF21F1}" dt="2019-06-27T14:38:05.243" v="1055" actId="14100"/>
          <ac:picMkLst>
            <pc:docMk/>
            <pc:sldMk cId="3588621001" sldId="418"/>
            <ac:picMk id="1026" creationId="{932E8A98-7F99-42BD-826C-2DC85ADEEF8E}"/>
          </ac:picMkLst>
        </pc:picChg>
      </pc:sldChg>
      <pc:sldChg chg="modSp">
        <pc:chgData name="Pierre Andrivon" userId="ab776db1-b898-4fb9-9cd1-b64b61ae8f9d" providerId="ADAL" clId="{C93402B8-F355-4507-8A0B-F5D0E2EF21F1}" dt="2019-06-27T14:11:12.579" v="51" actId="404"/>
        <pc:sldMkLst>
          <pc:docMk/>
          <pc:sldMk cId="489138459" sldId="446"/>
        </pc:sldMkLst>
        <pc:spChg chg="mod">
          <ac:chgData name="Pierre Andrivon" userId="ab776db1-b898-4fb9-9cd1-b64b61ae8f9d" providerId="ADAL" clId="{C93402B8-F355-4507-8A0B-F5D0E2EF21F1}" dt="2019-06-27T14:11:12.579" v="51" actId="404"/>
          <ac:spMkLst>
            <pc:docMk/>
            <pc:sldMk cId="489138459" sldId="446"/>
            <ac:spMk id="5" creationId="{5B10AB9C-81B7-D941-8463-C315272D2E79}"/>
          </ac:spMkLst>
        </pc:spChg>
      </pc:sldChg>
      <pc:sldChg chg="addSp delSp modSp add">
        <pc:chgData name="Pierre Andrivon" userId="ab776db1-b898-4fb9-9cd1-b64b61ae8f9d" providerId="ADAL" clId="{C93402B8-F355-4507-8A0B-F5D0E2EF21F1}" dt="2019-06-27T14:44:21.850" v="1220" actId="20577"/>
        <pc:sldMkLst>
          <pc:docMk/>
          <pc:sldMk cId="3605550970" sldId="452"/>
        </pc:sldMkLst>
        <pc:spChg chg="add mod">
          <ac:chgData name="Pierre Andrivon" userId="ab776db1-b898-4fb9-9cd1-b64b61ae8f9d" providerId="ADAL" clId="{C93402B8-F355-4507-8A0B-F5D0E2EF21F1}" dt="2019-06-27T14:44:21.850" v="1220" actId="20577"/>
          <ac:spMkLst>
            <pc:docMk/>
            <pc:sldMk cId="3605550970" sldId="452"/>
            <ac:spMk id="4" creationId="{0BB92461-BC72-4DD3-A39F-54D6C7284012}"/>
          </ac:spMkLst>
        </pc:spChg>
        <pc:graphicFrameChg chg="add del">
          <ac:chgData name="Pierre Andrivon" userId="ab776db1-b898-4fb9-9cd1-b64b61ae8f9d" providerId="ADAL" clId="{C93402B8-F355-4507-8A0B-F5D0E2EF21F1}" dt="2019-06-27T14:40:18.790" v="1120"/>
          <ac:graphicFrameMkLst>
            <pc:docMk/>
            <pc:sldMk cId="3605550970" sldId="452"/>
            <ac:graphicFrameMk id="6" creationId="{205B7218-0C1C-43DB-B818-9BDCC8D7E3F8}"/>
          </ac:graphicFrameMkLst>
        </pc:graphicFrameChg>
        <pc:graphicFrameChg chg="add mod modGraphic">
          <ac:chgData name="Pierre Andrivon" userId="ab776db1-b898-4fb9-9cd1-b64b61ae8f9d" providerId="ADAL" clId="{C93402B8-F355-4507-8A0B-F5D0E2EF21F1}" dt="2019-06-27T14:41:42.935" v="1140" actId="1076"/>
          <ac:graphicFrameMkLst>
            <pc:docMk/>
            <pc:sldMk cId="3605550970" sldId="452"/>
            <ac:graphicFrameMk id="7" creationId="{7327650E-F4DC-49F4-ADA2-3DB64881A6F4}"/>
          </ac:graphicFrameMkLst>
        </pc:graphicFrameChg>
        <pc:graphicFrameChg chg="add del">
          <ac:chgData name="Pierre Andrivon" userId="ab776db1-b898-4fb9-9cd1-b64b61ae8f9d" providerId="ADAL" clId="{C93402B8-F355-4507-8A0B-F5D0E2EF21F1}" dt="2019-06-27T14:40:53.897" v="1129"/>
          <ac:graphicFrameMkLst>
            <pc:docMk/>
            <pc:sldMk cId="3605550970" sldId="452"/>
            <ac:graphicFrameMk id="8" creationId="{75B85874-E29E-493E-A2C9-7250D91BA383}"/>
          </ac:graphicFrameMkLst>
        </pc:graphicFrameChg>
        <pc:graphicFrameChg chg="add mod">
          <ac:chgData name="Pierre Andrivon" userId="ab776db1-b898-4fb9-9cd1-b64b61ae8f9d" providerId="ADAL" clId="{C93402B8-F355-4507-8A0B-F5D0E2EF21F1}" dt="2019-06-27T14:41:37.111" v="1137" actId="1076"/>
          <ac:graphicFrameMkLst>
            <pc:docMk/>
            <pc:sldMk cId="3605550970" sldId="452"/>
            <ac:graphicFrameMk id="9" creationId="{4198911D-7570-48B8-9544-E86634AD7EBA}"/>
          </ac:graphicFrameMkLst>
        </pc:graphicFrameChg>
        <pc:picChg chg="add mod">
          <ac:chgData name="Pierre Andrivon" userId="ab776db1-b898-4fb9-9cd1-b64b61ae8f9d" providerId="ADAL" clId="{C93402B8-F355-4507-8A0B-F5D0E2EF21F1}" dt="2019-06-27T14:42:20.746" v="1143" actId="1076"/>
          <ac:picMkLst>
            <pc:docMk/>
            <pc:sldMk cId="3605550970" sldId="452"/>
            <ac:picMk id="5" creationId="{B8AE3EFC-F738-47A6-BF6E-E608E1DEFAA7}"/>
          </ac:picMkLst>
        </pc:picChg>
      </pc:sldChg>
    </pc:docChg>
  </pc:docChgLst>
  <pc:docChgLst>
    <pc:chgData name="Pierre Andrivon" userId="ab776db1-b898-4fb9-9cd1-b64b61ae8f9d" providerId="ADAL" clId="{75612B6F-1F43-4878-B3DC-7B760301BCFC}"/>
    <pc:docChg chg="delSld">
      <pc:chgData name="Pierre Andrivon" userId="ab776db1-b898-4fb9-9cd1-b64b61ae8f9d" providerId="ADAL" clId="{75612B6F-1F43-4878-B3DC-7B760301BCFC}" dt="2019-06-26T10:05:22.619" v="19" actId="2696"/>
      <pc:docMkLst>
        <pc:docMk/>
      </pc:docMkLst>
      <pc:sldChg chg="del">
        <pc:chgData name="Pierre Andrivon" userId="ab776db1-b898-4fb9-9cd1-b64b61ae8f9d" providerId="ADAL" clId="{75612B6F-1F43-4878-B3DC-7B760301BCFC}" dt="2019-06-26T10:05:07.537" v="5" actId="2696"/>
        <pc:sldMkLst>
          <pc:docMk/>
          <pc:sldMk cId="2214302916" sldId="402"/>
        </pc:sldMkLst>
      </pc:sldChg>
      <pc:sldChg chg="del">
        <pc:chgData name="Pierre Andrivon" userId="ab776db1-b898-4fb9-9cd1-b64b61ae8f9d" providerId="ADAL" clId="{75612B6F-1F43-4878-B3DC-7B760301BCFC}" dt="2019-06-26T10:05:07.634" v="12" actId="2696"/>
        <pc:sldMkLst>
          <pc:docMk/>
          <pc:sldMk cId="2707757125" sldId="414"/>
        </pc:sldMkLst>
      </pc:sldChg>
      <pc:sldChg chg="del">
        <pc:chgData name="Pierre Andrivon" userId="ab776db1-b898-4fb9-9cd1-b64b61ae8f9d" providerId="ADAL" clId="{75612B6F-1F43-4878-B3DC-7B760301BCFC}" dt="2019-06-26T10:05:07.446" v="3" actId="2696"/>
        <pc:sldMkLst>
          <pc:docMk/>
          <pc:sldMk cId="4167882991" sldId="433"/>
        </pc:sldMkLst>
      </pc:sldChg>
      <pc:sldChg chg="del">
        <pc:chgData name="Pierre Andrivon" userId="ab776db1-b898-4fb9-9cd1-b64b61ae8f9d" providerId="ADAL" clId="{75612B6F-1F43-4878-B3DC-7B760301BCFC}" dt="2019-06-26T10:05:07.423" v="0" actId="2696"/>
        <pc:sldMkLst>
          <pc:docMk/>
          <pc:sldMk cId="4272771909" sldId="435"/>
        </pc:sldMkLst>
      </pc:sldChg>
      <pc:sldChg chg="del">
        <pc:chgData name="Pierre Andrivon" userId="ab776db1-b898-4fb9-9cd1-b64b61ae8f9d" providerId="ADAL" clId="{75612B6F-1F43-4878-B3DC-7B760301BCFC}" dt="2019-06-26T10:05:22.572" v="13" actId="2696"/>
        <pc:sldMkLst>
          <pc:docMk/>
          <pc:sldMk cId="3858748652" sldId="436"/>
        </pc:sldMkLst>
      </pc:sldChg>
      <pc:sldChg chg="del">
        <pc:chgData name="Pierre Andrivon" userId="ab776db1-b898-4fb9-9cd1-b64b61ae8f9d" providerId="ADAL" clId="{75612B6F-1F43-4878-B3DC-7B760301BCFC}" dt="2019-06-26T10:05:07.519" v="4" actId="2696"/>
        <pc:sldMkLst>
          <pc:docMk/>
          <pc:sldMk cId="3398390117" sldId="437"/>
        </pc:sldMkLst>
      </pc:sldChg>
      <pc:sldChg chg="del">
        <pc:chgData name="Pierre Andrivon" userId="ab776db1-b898-4fb9-9cd1-b64b61ae8f9d" providerId="ADAL" clId="{75612B6F-1F43-4878-B3DC-7B760301BCFC}" dt="2019-06-26T10:05:22.612" v="18" actId="2696"/>
        <pc:sldMkLst>
          <pc:docMk/>
          <pc:sldMk cId="2725883841" sldId="438"/>
        </pc:sldMkLst>
      </pc:sldChg>
      <pc:sldChg chg="del">
        <pc:chgData name="Pierre Andrivon" userId="ab776db1-b898-4fb9-9cd1-b64b61ae8f9d" providerId="ADAL" clId="{75612B6F-1F43-4878-B3DC-7B760301BCFC}" dt="2019-06-26T10:05:22.601" v="16" actId="2696"/>
        <pc:sldMkLst>
          <pc:docMk/>
          <pc:sldMk cId="2930269613" sldId="439"/>
        </pc:sldMkLst>
      </pc:sldChg>
      <pc:sldChg chg="del">
        <pc:chgData name="Pierre Andrivon" userId="ab776db1-b898-4fb9-9cd1-b64b61ae8f9d" providerId="ADAL" clId="{75612B6F-1F43-4878-B3DC-7B760301BCFC}" dt="2019-06-26T10:05:22.579" v="14" actId="2696"/>
        <pc:sldMkLst>
          <pc:docMk/>
          <pc:sldMk cId="1610376337" sldId="440"/>
        </pc:sldMkLst>
      </pc:sldChg>
      <pc:sldChg chg="del">
        <pc:chgData name="Pierre Andrivon" userId="ab776db1-b898-4fb9-9cd1-b64b61ae8f9d" providerId="ADAL" clId="{75612B6F-1F43-4878-B3DC-7B760301BCFC}" dt="2019-06-26T10:05:07.430" v="1" actId="2696"/>
        <pc:sldMkLst>
          <pc:docMk/>
          <pc:sldMk cId="3812183542" sldId="441"/>
        </pc:sldMkLst>
      </pc:sldChg>
      <pc:sldChg chg="del">
        <pc:chgData name="Pierre Andrivon" userId="ab776db1-b898-4fb9-9cd1-b64b61ae8f9d" providerId="ADAL" clId="{75612B6F-1F43-4878-B3DC-7B760301BCFC}" dt="2019-06-26T10:05:22.589" v="15" actId="2696"/>
        <pc:sldMkLst>
          <pc:docMk/>
          <pc:sldMk cId="1707089821" sldId="442"/>
        </pc:sldMkLst>
      </pc:sldChg>
      <pc:sldChg chg="del">
        <pc:chgData name="Pierre Andrivon" userId="ab776db1-b898-4fb9-9cd1-b64b61ae8f9d" providerId="ADAL" clId="{75612B6F-1F43-4878-B3DC-7B760301BCFC}" dt="2019-06-26T10:05:07.438" v="2" actId="2696"/>
        <pc:sldMkLst>
          <pc:docMk/>
          <pc:sldMk cId="3496194282" sldId="443"/>
        </pc:sldMkLst>
      </pc:sldChg>
      <pc:sldChg chg="del">
        <pc:chgData name="Pierre Andrivon" userId="ab776db1-b898-4fb9-9cd1-b64b61ae8f9d" providerId="ADAL" clId="{75612B6F-1F43-4878-B3DC-7B760301BCFC}" dt="2019-06-26T10:05:07.619" v="10" actId="2696"/>
        <pc:sldMkLst>
          <pc:docMk/>
          <pc:sldMk cId="3216527121" sldId="444"/>
        </pc:sldMkLst>
      </pc:sldChg>
      <pc:sldChg chg="del">
        <pc:chgData name="Pierre Andrivon" userId="ab776db1-b898-4fb9-9cd1-b64b61ae8f9d" providerId="ADAL" clId="{75612B6F-1F43-4878-B3DC-7B760301BCFC}" dt="2019-06-26T10:05:07.625" v="11" actId="2696"/>
        <pc:sldMkLst>
          <pc:docMk/>
          <pc:sldMk cId="3580389651" sldId="445"/>
        </pc:sldMkLst>
      </pc:sldChg>
      <pc:sldChg chg="del">
        <pc:chgData name="Pierre Andrivon" userId="ab776db1-b898-4fb9-9cd1-b64b61ae8f9d" providerId="ADAL" clId="{75612B6F-1F43-4878-B3DC-7B760301BCFC}" dt="2019-06-26T10:05:07.555" v="6" actId="2696"/>
        <pc:sldMkLst>
          <pc:docMk/>
          <pc:sldMk cId="3394703240" sldId="447"/>
        </pc:sldMkLst>
      </pc:sldChg>
      <pc:sldChg chg="del">
        <pc:chgData name="Pierre Andrivon" userId="ab776db1-b898-4fb9-9cd1-b64b61ae8f9d" providerId="ADAL" clId="{75612B6F-1F43-4878-B3DC-7B760301BCFC}" dt="2019-06-26T10:05:07.603" v="8" actId="2696"/>
        <pc:sldMkLst>
          <pc:docMk/>
          <pc:sldMk cId="2948688743" sldId="448"/>
        </pc:sldMkLst>
      </pc:sldChg>
      <pc:sldChg chg="del">
        <pc:chgData name="Pierre Andrivon" userId="ab776db1-b898-4fb9-9cd1-b64b61ae8f9d" providerId="ADAL" clId="{75612B6F-1F43-4878-B3DC-7B760301BCFC}" dt="2019-06-26T10:05:07.576" v="7" actId="2696"/>
        <pc:sldMkLst>
          <pc:docMk/>
          <pc:sldMk cId="2522868277" sldId="449"/>
        </pc:sldMkLst>
      </pc:sldChg>
      <pc:sldChg chg="del">
        <pc:chgData name="Pierre Andrivon" userId="ab776db1-b898-4fb9-9cd1-b64b61ae8f9d" providerId="ADAL" clId="{75612B6F-1F43-4878-B3DC-7B760301BCFC}" dt="2019-06-26T10:05:22.619" v="19" actId="2696"/>
        <pc:sldMkLst>
          <pc:docMk/>
          <pc:sldMk cId="1173235757" sldId="450"/>
        </pc:sldMkLst>
      </pc:sldChg>
      <pc:sldChg chg="del">
        <pc:chgData name="Pierre Andrivon" userId="ab776db1-b898-4fb9-9cd1-b64b61ae8f9d" providerId="ADAL" clId="{75612B6F-1F43-4878-B3DC-7B760301BCFC}" dt="2019-06-26T10:05:07.609" v="9" actId="2696"/>
        <pc:sldMkLst>
          <pc:docMk/>
          <pc:sldMk cId="3380378842" sldId="452"/>
        </pc:sldMkLst>
      </pc:sldChg>
      <pc:sldMasterChg chg="delSldLayout">
        <pc:chgData name="Pierre Andrivon" userId="ab776db1-b898-4fb9-9cd1-b64b61ae8f9d" providerId="ADAL" clId="{75612B6F-1F43-4878-B3DC-7B760301BCFC}" dt="2019-06-26T10:05:22.602" v="17" actId="2696"/>
        <pc:sldMasterMkLst>
          <pc:docMk/>
          <pc:sldMasterMk cId="1862224126" sldId="2147483724"/>
        </pc:sldMasterMkLst>
        <pc:sldLayoutChg chg="del">
          <pc:chgData name="Pierre Andrivon" userId="ab776db1-b898-4fb9-9cd1-b64b61ae8f9d" providerId="ADAL" clId="{75612B6F-1F43-4878-B3DC-7B760301BCFC}" dt="2019-06-26T10:05:22.602" v="17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AHG13: On chroma tool evaluation in Dual Tree</a:t>
            </a:r>
          </a:p>
          <a:p>
            <a:endParaRPr lang="en-US" sz="3600" dirty="0">
              <a:latin typeface="Century Gothic" panose="020B0502020202020204" pitchFamily="34" charset="0"/>
            </a:endParaRPr>
          </a:p>
          <a:p>
            <a:r>
              <a:rPr lang="en-US" sz="2400" dirty="0">
                <a:latin typeface="Century Gothic" panose="020B0502020202020204" pitchFamily="34" charset="0"/>
              </a:rPr>
              <a:t>JVET-O0461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T. Poirier, 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F. Galpin, E. François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BD-rate </a:t>
            </a:r>
            <a:r>
              <a:rPr lang="fr-FR" dirty="0" err="1"/>
              <a:t>results</a:t>
            </a:r>
            <a:r>
              <a:rPr lang="fr-FR" dirty="0"/>
              <a:t> are </a:t>
            </a:r>
            <a:r>
              <a:rPr lang="fr-FR" dirty="0" err="1"/>
              <a:t>reported</a:t>
            </a:r>
            <a:r>
              <a:rPr lang="fr-FR" dirty="0"/>
              <a:t> </a:t>
            </a:r>
            <a:r>
              <a:rPr lang="fr-FR" dirty="0" err="1"/>
              <a:t>separately</a:t>
            </a:r>
            <a:r>
              <a:rPr lang="fr-FR" dirty="0"/>
              <a:t> for </a:t>
            </a:r>
            <a:r>
              <a:rPr lang="fr-FR" dirty="0" err="1"/>
              <a:t>luma</a:t>
            </a:r>
            <a:r>
              <a:rPr lang="fr-FR" dirty="0"/>
              <a:t> and chroma </a:t>
            </a:r>
            <a:r>
              <a:rPr lang="fr-FR" dirty="0" err="1"/>
              <a:t>channel</a:t>
            </a:r>
            <a:endParaRPr lang="fr-FR" dirty="0"/>
          </a:p>
          <a:p>
            <a:endParaRPr lang="fr-FR" dirty="0"/>
          </a:p>
          <a:p>
            <a:r>
              <a:rPr lang="fr-FR" dirty="0"/>
              <a:t>Trends are </a:t>
            </a:r>
            <a:r>
              <a:rPr lang="fr-FR" dirty="0" err="1"/>
              <a:t>often</a:t>
            </a:r>
            <a:r>
              <a:rPr lang="fr-FR" dirty="0"/>
              <a:t> </a:t>
            </a:r>
            <a:r>
              <a:rPr lang="fr-FR" dirty="0" err="1"/>
              <a:t>similar</a:t>
            </a:r>
            <a:r>
              <a:rPr lang="fr-FR" dirty="0"/>
              <a:t> but </a:t>
            </a:r>
            <a:r>
              <a:rPr lang="fr-FR" dirty="0" err="1"/>
              <a:t>results</a:t>
            </a:r>
            <a:r>
              <a:rPr lang="fr-FR" dirty="0"/>
              <a:t> </a:t>
            </a:r>
            <a:r>
              <a:rPr lang="fr-FR" dirty="0" err="1"/>
              <a:t>may</a:t>
            </a:r>
            <a:r>
              <a:rPr lang="fr-FR" dirty="0"/>
              <a:t> show divergence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US" dirty="0"/>
              <a:t>It is proposed to compute the rate separately for </a:t>
            </a:r>
            <a:r>
              <a:rPr lang="en-US" dirty="0" err="1"/>
              <a:t>luma</a:t>
            </a:r>
            <a:r>
              <a:rPr lang="en-US" dirty="0"/>
              <a:t> and chroma channels in case of Dual Tree.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dirty="0"/>
              <a:t>PSNR before post filtering is used to be agnostic to shared post filtering process.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07190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Example of </a:t>
            </a:r>
            <a:r>
              <a:rPr lang="fr-FR" dirty="0" err="1"/>
              <a:t>tool</a:t>
            </a:r>
            <a:r>
              <a:rPr lang="fr-FR" dirty="0"/>
              <a:t> </a:t>
            </a:r>
            <a:r>
              <a:rPr lang="fr-FR" dirty="0" err="1"/>
              <a:t>evaluation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fr-FR" b="1" dirty="0"/>
              <a:t>CCLM off</a:t>
            </a:r>
          </a:p>
          <a:p>
            <a:pPr marL="0" indent="0">
              <a:buNone/>
            </a:pPr>
            <a:r>
              <a:rPr lang="en-US" dirty="0"/>
              <a:t>           actual shared rate method		proposed separated rate method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D4962B-B1CD-4549-851B-CF7283C92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6574" y="1845993"/>
            <a:ext cx="5064919" cy="18598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FA18D4-D6D5-481B-94BD-CC329E530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982" y="1818337"/>
            <a:ext cx="5140233" cy="188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Example of </a:t>
            </a:r>
            <a:r>
              <a:rPr lang="fr-FR" dirty="0" err="1"/>
              <a:t>tool</a:t>
            </a:r>
            <a:r>
              <a:rPr lang="fr-FR" dirty="0"/>
              <a:t> </a:t>
            </a:r>
            <a:r>
              <a:rPr lang="fr-FR" dirty="0" err="1"/>
              <a:t>evaluation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fr-FR" b="1" dirty="0"/>
              <a:t>Joint </a:t>
            </a:r>
            <a:r>
              <a:rPr lang="fr-FR" b="1" dirty="0" err="1"/>
              <a:t>coding</a:t>
            </a:r>
            <a:r>
              <a:rPr lang="fr-FR" b="1" dirty="0"/>
              <a:t> Cb-Cr off</a:t>
            </a:r>
          </a:p>
          <a:p>
            <a:pPr marL="0" indent="0">
              <a:buNone/>
            </a:pPr>
            <a:r>
              <a:rPr lang="en-US" dirty="0"/>
              <a:t>           actual shared rate method		proposed separated rate method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43F82F-E68B-4C9B-8B9D-4AE91D4A7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9565" y="1826180"/>
            <a:ext cx="5160376" cy="18949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860102-93A0-4307-AA92-E29F68F43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554" y="1826180"/>
            <a:ext cx="5160376" cy="189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7598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Example of </a:t>
            </a:r>
            <a:r>
              <a:rPr lang="fr-FR" dirty="0" err="1"/>
              <a:t>tool</a:t>
            </a:r>
            <a:r>
              <a:rPr lang="fr-FR" dirty="0"/>
              <a:t> </a:t>
            </a:r>
            <a:r>
              <a:rPr lang="fr-FR" dirty="0" err="1"/>
              <a:t>evaluation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fr-FR" b="1" dirty="0"/>
              <a:t>Contribution O0322 </a:t>
            </a:r>
            <a:r>
              <a:rPr lang="fr-FR" b="1" dirty="0" err="1"/>
              <a:t>method</a:t>
            </a:r>
            <a:r>
              <a:rPr lang="fr-FR" b="1" dirty="0"/>
              <a:t> 1</a:t>
            </a:r>
          </a:p>
          <a:p>
            <a:pPr marL="0" indent="0">
              <a:buNone/>
            </a:pPr>
            <a:r>
              <a:rPr lang="en-US" dirty="0"/>
              <a:t>           actual shared rate method		proposed separated rate method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				   proposed separated rate with pre-SAO PSNR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3F0F9F-82B9-48BE-B46F-0EAE6A9D8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92" y="1551743"/>
            <a:ext cx="3658174" cy="14779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A39D56-95D1-4EAD-A7AA-FDCB3B6A4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143" y="1551743"/>
            <a:ext cx="3658174" cy="14779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7DDF5E-2AA7-4646-9A63-518CCA086D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8143" y="3238669"/>
            <a:ext cx="3658174" cy="147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7108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US" dirty="0"/>
              <a:t>The proposed method add additional information to evaluate a tool but: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US" dirty="0"/>
              <a:t>Rate evaluation is not precise because </a:t>
            </a:r>
            <a:r>
              <a:rPr lang="en-US" dirty="0" err="1"/>
              <a:t>luma</a:t>
            </a:r>
            <a:r>
              <a:rPr lang="en-US" dirty="0"/>
              <a:t> and chroma information is interleaved</a:t>
            </a:r>
          </a:p>
          <a:p>
            <a:pPr hangingPunct="0"/>
            <a:r>
              <a:rPr lang="en-US" dirty="0"/>
              <a:t>PSNR is computed before Deblocking or before SAO</a:t>
            </a:r>
          </a:p>
          <a:p>
            <a:pPr hangingPunct="0"/>
            <a:r>
              <a:rPr lang="en-US" dirty="0"/>
              <a:t>There is still influence of chroma coding on </a:t>
            </a:r>
            <a:r>
              <a:rPr lang="en-US" dirty="0" err="1"/>
              <a:t>luma</a:t>
            </a:r>
            <a:r>
              <a:rPr lang="en-US" dirty="0"/>
              <a:t> coding so </a:t>
            </a:r>
            <a:r>
              <a:rPr lang="en-US" dirty="0" err="1"/>
              <a:t>luma</a:t>
            </a:r>
            <a:r>
              <a:rPr lang="en-US" dirty="0"/>
              <a:t> rate may vary</a:t>
            </a:r>
          </a:p>
          <a:p>
            <a:pPr hangingPunct="0"/>
            <a:r>
              <a:rPr lang="en-US" dirty="0"/>
              <a:t>Only for intra chroma tools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12250</TotalTime>
  <Words>237</Words>
  <Application>Microsoft Office PowerPoint</Application>
  <PresentationFormat>On-screen Show (16:9)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Problem</vt:lpstr>
      <vt:lpstr>Proposal </vt:lpstr>
      <vt:lpstr>Example of tool evaluation</vt:lpstr>
      <vt:lpstr>Example of tool evaluation</vt:lpstr>
      <vt:lpstr>Example of tool evaluation</vt:lpstr>
      <vt:lpstr>Discussion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Tangi Poirier</cp:lastModifiedBy>
  <cp:revision>1080</cp:revision>
  <cp:lastPrinted>2018-02-07T16:54:36Z</cp:lastPrinted>
  <dcterms:created xsi:type="dcterms:W3CDTF">2015-05-07T16:31:13Z</dcterms:created>
  <dcterms:modified xsi:type="dcterms:W3CDTF">2019-07-05T16:10:26Z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