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7"/>
  </p:notesMasterIdLst>
  <p:sldIdLst>
    <p:sldId id="268" r:id="rId2"/>
    <p:sldId id="1686" r:id="rId3"/>
    <p:sldId id="1725" r:id="rId4"/>
    <p:sldId id="1772" r:id="rId5"/>
    <p:sldId id="1724" r:id="rId6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04" autoAdjust="0"/>
    <p:restoredTop sz="91935" autoAdjust="0"/>
  </p:normalViewPr>
  <p:slideViewPr>
    <p:cSldViewPr>
      <p:cViewPr varScale="1">
        <p:scale>
          <a:sx n="83" d="100"/>
          <a:sy n="83" d="100"/>
        </p:scale>
        <p:origin x="990" y="90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2019/7/4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2019/7/4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r>
              <a:rPr lang="en-US" altLang="ja-JP" dirty="0"/>
              <a:t>JVET-N0407</a:t>
            </a:r>
            <a:br>
              <a:rPr lang="en-US" altLang="ja-JP"/>
            </a:br>
            <a:r>
              <a:rPr lang="en-US" altLang="ja-JP"/>
              <a:t>On </a:t>
            </a:r>
            <a:r>
              <a:rPr lang="en-US" altLang="ja-JP" dirty="0"/>
              <a:t>adaptive rounding offset of MIP</a:t>
            </a:r>
            <a:endParaRPr lang="ja-JP" altLang="en-US" dirty="0"/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 the proposal</a:t>
            </a:r>
          </a:p>
          <a:p>
            <a:r>
              <a:rPr lang="en-US" altLang="ja-JP" dirty="0"/>
              <a:t>Report experiment results</a:t>
            </a:r>
          </a:p>
          <a:p>
            <a:r>
              <a:rPr lang="en-US" altLang="ja-JP" dirty="0"/>
              <a:t>Conclusion</a:t>
            </a:r>
          </a:p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76C1A7-5297-4AF2-AC14-9B57AED31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Simplification </a:t>
            </a:r>
            <a:r>
              <a:rPr lang="en-US" altLang="ja-JP" dirty="0"/>
              <a:t>in up-sampling of </a:t>
            </a:r>
            <a:r>
              <a:rPr kumimoji="1" lang="en-US" altLang="ja-JP" dirty="0"/>
              <a:t>MIP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4D465DC-4F6B-4BC8-AB30-63547A093E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014BA79-9042-4D8E-9DC6-44A40D1D7C9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58F1F5-573C-4D37-82CD-4E1DB0DDA9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5D13875-82ED-4E13-B0F3-4C168FB91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347" y="1538790"/>
            <a:ext cx="8568697" cy="2819731"/>
          </a:xfrm>
          <a:prstGeom prst="rect">
            <a:avLst/>
          </a:prstGeom>
        </p:spPr>
      </p:pic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A6281FF-0890-4313-807B-D44516CF7947}"/>
              </a:ext>
            </a:extLst>
          </p:cNvPr>
          <p:cNvSpPr txBox="1"/>
          <p:nvPr/>
        </p:nvSpPr>
        <p:spPr>
          <a:xfrm>
            <a:off x="4859061" y="4599130"/>
            <a:ext cx="4515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Remove the adaptive </a:t>
            </a:r>
            <a:r>
              <a:rPr kumimoji="1" lang="en-US" altLang="ja-JP" dirty="0"/>
              <a:t>rounding offset.</a:t>
            </a:r>
          </a:p>
        </p:txBody>
      </p: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341FAB52-5FB1-481C-9D77-ED2B7563C4C4}"/>
              </a:ext>
            </a:extLst>
          </p:cNvPr>
          <p:cNvCxnSpPr/>
          <p:nvPr/>
        </p:nvCxnSpPr>
        <p:spPr>
          <a:xfrm flipV="1">
            <a:off x="6734007" y="4149080"/>
            <a:ext cx="0" cy="3150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7636B47A-6BB3-4137-9DBB-F1810C76FCAF}"/>
              </a:ext>
            </a:extLst>
          </p:cNvPr>
          <p:cNvSpPr/>
          <p:nvPr/>
        </p:nvSpPr>
        <p:spPr>
          <a:xfrm>
            <a:off x="3279141" y="5340078"/>
            <a:ext cx="6027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This simplification is proposed in also joint-proposal</a:t>
            </a:r>
          </a:p>
          <a:p>
            <a:r>
              <a:rPr lang="en-US" altLang="ja-JP" dirty="0"/>
              <a:t>JVET-O0925: Non-CE3: Simplifications of MIP.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0574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4D81B8-59C5-4D9B-8EF5-FCFE03FE4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 results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1E6470F-E0C8-45DE-BF12-495767B04A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C447C0C-0468-4AF4-8926-CFD66C01E92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4669DBC-D724-443E-81F5-6335E0F889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B7E428F9-ECC7-414B-9F1F-F8057ED467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034715"/>
              </p:ext>
            </p:extLst>
          </p:nvPr>
        </p:nvGraphicFramePr>
        <p:xfrm>
          <a:off x="702656" y="1555863"/>
          <a:ext cx="4406902" cy="20250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45898802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23425644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2857376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90806076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2548353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2505484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9755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2086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829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9576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9824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342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461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835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0390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8671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851168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A6449D01-4CDB-44DB-AE8D-FED077C34F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044927"/>
              </p:ext>
            </p:extLst>
          </p:nvPr>
        </p:nvGraphicFramePr>
        <p:xfrm>
          <a:off x="6013927" y="1418703"/>
          <a:ext cx="4406902" cy="2162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74522951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64729786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89131399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42710272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59013856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64386354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9933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1067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4984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37156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11701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2844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9154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8762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8975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3841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2713943"/>
                  </a:ext>
                </a:extLst>
              </a:tr>
            </a:tbl>
          </a:graphicData>
        </a:graphic>
      </p:graphicFrame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5026F38F-51CF-4A19-8F10-28921429AB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321144"/>
              </p:ext>
            </p:extLst>
          </p:nvPr>
        </p:nvGraphicFramePr>
        <p:xfrm>
          <a:off x="716887" y="4028632"/>
          <a:ext cx="4406902" cy="20250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68207836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29031993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65360869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39525581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49924633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0101284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24272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356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0742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400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66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3723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93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9746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714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3464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2595733"/>
                  </a:ext>
                </a:extLst>
              </a:tr>
            </a:tbl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7C06FDE-5CED-4550-9F72-937D1CEAB91A}"/>
              </a:ext>
            </a:extLst>
          </p:cNvPr>
          <p:cNvSpPr txBox="1"/>
          <p:nvPr/>
        </p:nvSpPr>
        <p:spPr>
          <a:xfrm>
            <a:off x="5406228" y="4452902"/>
            <a:ext cx="6348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For BD-rate and runtime, the impacts are almost zero.</a:t>
            </a:r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D834475-57FC-426C-A7DB-6636CDF2A9E4}"/>
              </a:ext>
            </a:extLst>
          </p:cNvPr>
          <p:cNvSpPr txBox="1"/>
          <p:nvPr/>
        </p:nvSpPr>
        <p:spPr>
          <a:xfrm>
            <a:off x="6621895" y="5617872"/>
            <a:ext cx="4136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Thank HHI for this cross-check!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92452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29605-ABC8-4291-9F99-9BD7B22C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BA7650-1ECF-412F-96B0-5E0DC95BD2E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Introduced the proposal</a:t>
            </a:r>
          </a:p>
          <a:p>
            <a:pPr lvl="1"/>
            <a:r>
              <a:rPr lang="en-US" altLang="ja-JP" dirty="0"/>
              <a:t>This simplification is proposed in also JVET-O0925.</a:t>
            </a:r>
          </a:p>
          <a:p>
            <a:r>
              <a:rPr kumimoji="1" lang="en-US" altLang="ja-JP" dirty="0"/>
              <a:t>Reported</a:t>
            </a:r>
            <a:r>
              <a:rPr lang="en-US" altLang="ja-JP" dirty="0"/>
              <a:t> experiment results</a:t>
            </a:r>
          </a:p>
          <a:p>
            <a:r>
              <a:rPr lang="en-US" altLang="ja-JP" dirty="0"/>
              <a:t>Recommendation</a:t>
            </a:r>
          </a:p>
          <a:p>
            <a:pPr lvl="1"/>
            <a:r>
              <a:rPr lang="en-US" altLang="ja-JP" dirty="0"/>
              <a:t>This simplification is adopted in the next version of VTM.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FDE8B74-6EC2-4E6E-AD82-7E48CA5A3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54D8D6-C069-4521-8D63-4427BFD7EC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EF3F44-DE1E-4DDD-92C1-967AC0942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44579215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410</Words>
  <Application>Microsoft Office PowerPoint</Application>
  <PresentationFormat>ユーザー設定</PresentationFormat>
  <Paragraphs>219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4" baseType="lpstr">
      <vt:lpstr>HGP創英角ｺﾞｼｯｸUB</vt:lpstr>
      <vt:lpstr>Meiryo UI</vt:lpstr>
      <vt:lpstr>ＭＳ Ｐゴシック</vt:lpstr>
      <vt:lpstr>ＭＳ Ｐ明朝</vt:lpstr>
      <vt:lpstr>メイリオ</vt:lpstr>
      <vt:lpstr>Arial</vt:lpstr>
      <vt:lpstr>Calibri</vt:lpstr>
      <vt:lpstr>Wingdings</vt:lpstr>
      <vt:lpstr>VTD_template</vt:lpstr>
      <vt:lpstr> JVET-N0407 On adaptive rounding offset of MIP</vt:lpstr>
      <vt:lpstr>Summary</vt:lpstr>
      <vt:lpstr>Simplification in up-sampling of MIP</vt:lpstr>
      <vt:lpstr>Experiment results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2019-07-04T08:27:45Z</dcterms:modified>
</cp:coreProperties>
</file>