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67" r:id="rId4"/>
    <p:sldId id="268" r:id="rId5"/>
    <p:sldId id="261" r:id="rId6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1" autoAdjust="0"/>
    <p:restoredTop sz="71176" autoAdjust="0"/>
  </p:normalViewPr>
  <p:slideViewPr>
    <p:cSldViewPr snapToGrid="0">
      <p:cViewPr varScale="1">
        <p:scale>
          <a:sx n="83" d="100"/>
          <a:sy n="83" d="100"/>
        </p:scale>
        <p:origin x="2148" y="7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3975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6224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769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2019-07-04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ko-KR" dirty="0"/>
              <a:t>Chroma block size restriction in dual tree intra coding</a:t>
            </a:r>
            <a:r>
              <a:rPr lang="fr-FR" altLang="ko-KR" dirty="0" smtClean="0"/>
              <a:t/>
            </a:r>
            <a:br>
              <a:rPr lang="fr-FR" altLang="ko-KR" dirty="0" smtClean="0"/>
            </a:br>
            <a:r>
              <a:rPr lang="en-US" altLang="ko-KR" dirty="0" smtClean="0"/>
              <a:t>(</a:t>
            </a:r>
            <a:r>
              <a:rPr lang="en-US" altLang="ko-KR" dirty="0" smtClean="0"/>
              <a:t>JVET-O0398)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Jangwon Choi (jangwon84.choi@lge.com)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Autofit/>
          </a:bodyPr>
          <a:lstStyle/>
          <a:p>
            <a:r>
              <a:rPr lang="en-US" altLang="ko-KR" dirty="0" smtClean="0"/>
              <a:t>Chroma </a:t>
            </a:r>
            <a:r>
              <a:rPr lang="en-US" altLang="ko-KR" dirty="0"/>
              <a:t>block size restriction in dual tree intra coding</a:t>
            </a:r>
            <a:endParaRPr lang="en-CA" altLang="ko-KR" dirty="0" smtClean="0"/>
          </a:p>
          <a:p>
            <a:pPr lvl="1"/>
            <a:r>
              <a:rPr lang="en-US" altLang="ko-KR" dirty="0" smtClean="0"/>
              <a:t>Restrict </a:t>
            </a:r>
            <a:r>
              <a:rPr lang="en-US" altLang="ko-KR" dirty="0" err="1"/>
              <a:t>chroma</a:t>
            </a:r>
            <a:r>
              <a:rPr lang="en-US" altLang="ko-KR" dirty="0"/>
              <a:t> 2xN block in dual tree of intra coding.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2xN </a:t>
            </a:r>
            <a:r>
              <a:rPr lang="en-US" altLang="ko-KR" dirty="0"/>
              <a:t>pixel process of </a:t>
            </a:r>
            <a:r>
              <a:rPr lang="en-US" altLang="ko-KR" dirty="0" err="1"/>
              <a:t>chroma</a:t>
            </a:r>
            <a:r>
              <a:rPr lang="en-US" altLang="ko-KR" dirty="0"/>
              <a:t> coding is removed in the dual tree block structure. 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This </a:t>
            </a:r>
            <a:r>
              <a:rPr lang="en-US" altLang="ko-KR" dirty="0"/>
              <a:t>restriction can help hardware implementation in terms of pipeline management and </a:t>
            </a:r>
            <a:r>
              <a:rPr lang="en-US" altLang="ko-KR" dirty="0" smtClean="0"/>
              <a:t>latency.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sz="1200" dirty="0"/>
          </a:p>
          <a:p>
            <a:endParaRPr lang="en-US" altLang="ko-KR" dirty="0" smtClean="0"/>
          </a:p>
          <a:p>
            <a:r>
              <a:rPr lang="en-US" altLang="ko-KR" dirty="0" smtClean="0"/>
              <a:t>Crosscheck : </a:t>
            </a:r>
            <a:r>
              <a:rPr lang="en-US" altLang="ko-KR" dirty="0" smtClean="0"/>
              <a:t>ETRI </a:t>
            </a:r>
            <a:r>
              <a:rPr lang="en-US" altLang="ko-KR" dirty="0" smtClean="0"/>
              <a:t>(</a:t>
            </a:r>
            <a:r>
              <a:rPr lang="en-US" altLang="ko-KR" dirty="0" smtClean="0"/>
              <a:t>JVET-O1031)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802348"/>
              </p:ext>
            </p:extLst>
          </p:nvPr>
        </p:nvGraphicFramePr>
        <p:xfrm>
          <a:off x="269703" y="2822437"/>
          <a:ext cx="4677781" cy="2652552"/>
        </p:xfrm>
        <a:graphic>
          <a:graphicData uri="http://schemas.openxmlformats.org/drawingml/2006/table">
            <a:tbl>
              <a:tblPr firstRow="1" firstCol="1" bandRow="1"/>
              <a:tblGrid>
                <a:gridCol w="1097846"/>
                <a:gridCol w="715987"/>
                <a:gridCol w="715987"/>
                <a:gridCol w="715987"/>
                <a:gridCol w="715987"/>
                <a:gridCol w="715987"/>
              </a:tblGrid>
              <a:tr h="230890">
                <a:tc>
                  <a:txBody>
                    <a:bodyPr/>
                    <a:lstStyle/>
                    <a:p>
                      <a:endParaRPr lang="ko-KR" sz="16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2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20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</a:t>
                      </a:r>
                      <a:r>
                        <a:rPr lang="en-US" sz="1400" b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Intra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24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927">
                <a:tc>
                  <a:txBody>
                    <a:bodyPr/>
                    <a:lstStyle/>
                    <a:p>
                      <a:endParaRPr lang="ko-KR" sz="16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69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9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9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0.72%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0.87%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6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-0.28%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0.34%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0.38%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37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1.12%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68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0.55%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95%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69812"/>
              </p:ext>
            </p:extLst>
          </p:nvPr>
        </p:nvGraphicFramePr>
        <p:xfrm>
          <a:off x="5109309" y="2939967"/>
          <a:ext cx="4677781" cy="2538612"/>
        </p:xfrm>
        <a:graphic>
          <a:graphicData uri="http://schemas.openxmlformats.org/drawingml/2006/table">
            <a:tbl>
              <a:tblPr firstRow="1" firstCol="1" bandRow="1"/>
              <a:tblGrid>
                <a:gridCol w="1097846"/>
                <a:gridCol w="715987"/>
                <a:gridCol w="715987"/>
                <a:gridCol w="715987"/>
                <a:gridCol w="715987"/>
                <a:gridCol w="715987"/>
              </a:tblGrid>
              <a:tr h="330432">
                <a:tc>
                  <a:txBody>
                    <a:bodyPr/>
                    <a:lstStyle/>
                    <a:p>
                      <a:endParaRPr lang="ko-KR" sz="16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2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20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400" b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</a:t>
                      </a:r>
                      <a:r>
                        <a:rPr lang="en-US" altLang="ko-KR" sz="1400" b="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 access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24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굴림" panose="020B0600000101010101" pitchFamily="50" charset="-127"/>
                        </a:rPr>
                        <a:t>　</a:t>
                      </a:r>
                      <a:endParaRPr lang="ko-KR" sz="20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288">
                <a:tc>
                  <a:txBody>
                    <a:bodyPr/>
                    <a:lstStyle/>
                    <a:p>
                      <a:endParaRPr lang="ko-KR" sz="1600" b="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1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51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0.55%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0.44%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51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0.33%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51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0.27%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53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2000" b="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2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20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1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0.27%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0.27%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14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0.58%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0.69%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275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  <a:endParaRPr lang="ko-KR" sz="2000" b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0.47%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2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직사각형 15"/>
          <p:cNvSpPr/>
          <p:nvPr/>
        </p:nvSpPr>
        <p:spPr>
          <a:xfrm>
            <a:off x="1632460" y="5472886"/>
            <a:ext cx="1647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/>
              <a:t>Test </a:t>
            </a:r>
            <a:r>
              <a:rPr lang="en-US" altLang="ko-KR" b="1" dirty="0" smtClean="0"/>
              <a:t>result in AI</a:t>
            </a:r>
            <a:endParaRPr lang="ko-KR" altLang="en-US" b="1"/>
          </a:p>
        </p:txBody>
      </p:sp>
      <p:sp>
        <p:nvSpPr>
          <p:cNvPr id="17" name="직사각형 16"/>
          <p:cNvSpPr/>
          <p:nvPr/>
        </p:nvSpPr>
        <p:spPr>
          <a:xfrm>
            <a:off x="6327701" y="5472886"/>
            <a:ext cx="17161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b="1" dirty="0" smtClean="0"/>
              <a:t>Test result </a:t>
            </a:r>
            <a:r>
              <a:rPr lang="en-US" altLang="ko-KR" b="1" dirty="0" smtClean="0"/>
              <a:t>in RA</a:t>
            </a:r>
            <a:endParaRPr lang="ko-KR" altLang="en-US" b="1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Autofit/>
          </a:bodyPr>
          <a:lstStyle/>
          <a:p>
            <a:r>
              <a:rPr lang="en-US" altLang="ko-KR" dirty="0" smtClean="0"/>
              <a:t>Chroma </a:t>
            </a:r>
            <a:r>
              <a:rPr lang="en-US" altLang="ko-KR" dirty="0"/>
              <a:t>block size restriction in dual tree intra coding</a:t>
            </a:r>
            <a:endParaRPr lang="en-CA" altLang="ko-KR" dirty="0" smtClean="0"/>
          </a:p>
          <a:p>
            <a:pPr lvl="1"/>
            <a:r>
              <a:rPr lang="en-CA" altLang="ko-KR" dirty="0"/>
              <a:t>2xN </a:t>
            </a:r>
            <a:r>
              <a:rPr lang="en-CA" altLang="ko-KR" dirty="0" err="1"/>
              <a:t>chroma</a:t>
            </a:r>
            <a:r>
              <a:rPr lang="en-CA" altLang="ko-KR" dirty="0"/>
              <a:t> block restriction is applied in the dual tree of intra coding to remove the 2xN pixel process. </a:t>
            </a:r>
            <a:endParaRPr lang="en-CA" altLang="ko-KR" dirty="0" smtClean="0"/>
          </a:p>
          <a:p>
            <a:pPr lvl="1"/>
            <a:r>
              <a:rPr lang="en-CA" altLang="ko-KR" dirty="0" smtClean="0"/>
              <a:t>To </a:t>
            </a:r>
            <a:r>
              <a:rPr lang="en-CA" altLang="ko-KR" dirty="0"/>
              <a:t>restrict the 2xN </a:t>
            </a:r>
            <a:r>
              <a:rPr lang="en-CA" altLang="ko-KR" dirty="0" err="1"/>
              <a:t>chroma</a:t>
            </a:r>
            <a:r>
              <a:rPr lang="en-CA" altLang="ko-KR" dirty="0"/>
              <a:t> block, the additional block split condition is added as below:</a:t>
            </a:r>
            <a:endParaRPr lang="en-US" altLang="ko-KR" dirty="0" smtClean="0"/>
          </a:p>
          <a:p>
            <a:endParaRPr lang="en-US" altLang="ko-KR" dirty="0"/>
          </a:p>
          <a:p>
            <a:pPr marL="0" indent="0">
              <a:buNone/>
            </a:pPr>
            <a:endParaRPr lang="en-US" altLang="ko-KR" dirty="0" smtClean="0"/>
          </a:p>
          <a:p>
            <a:pPr marL="0" indent="0">
              <a:buNone/>
            </a:pPr>
            <a:r>
              <a:rPr lang="en-US" altLang="ko-KR" dirty="0" smtClean="0"/>
              <a:t/>
            </a:r>
            <a:br>
              <a:rPr lang="en-US" altLang="ko-KR" dirty="0" smtClean="0"/>
            </a:br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sz="12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20" name="그림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965" y="1835836"/>
            <a:ext cx="6571255" cy="520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44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Tool-on test in VTM5.0 with CTC condition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689" y="2116508"/>
            <a:ext cx="8748311" cy="3369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30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Tool-on test in VTM5.0 with CTC condition</a:t>
            </a:r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626" y="970613"/>
            <a:ext cx="7927337" cy="3053649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7626" y="3677460"/>
            <a:ext cx="7927338" cy="305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3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2947</TotalTime>
  <Words>346</Words>
  <Application>Microsoft Office PowerPoint</Application>
  <PresentationFormat>A4 용지(210x297mm)</PresentationFormat>
  <Paragraphs>160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굴림</vt:lpstr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Chroma block size restriction in dual tree intra coding (JVET-O0398)</vt:lpstr>
      <vt:lpstr>Summary</vt:lpstr>
      <vt:lpstr>Proposed method</vt:lpstr>
      <vt:lpstr>Experimental results</vt:lpstr>
      <vt:lpstr>Experimental results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최장원/선임연구원/차세대표준(연)AMT팀(jangwon84.choi@lge.com)</cp:lastModifiedBy>
  <cp:revision>164</cp:revision>
  <dcterms:created xsi:type="dcterms:W3CDTF">2016-10-06T06:23:02Z</dcterms:created>
  <dcterms:modified xsi:type="dcterms:W3CDTF">2019-07-04T08:25:21Z</dcterms:modified>
</cp:coreProperties>
</file>