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15"/>
  </p:notesMasterIdLst>
  <p:sldIdLst>
    <p:sldId id="370" r:id="rId8"/>
    <p:sldId id="373" r:id="rId9"/>
    <p:sldId id="419" r:id="rId10"/>
    <p:sldId id="413" r:id="rId11"/>
    <p:sldId id="421" r:id="rId12"/>
    <p:sldId id="417" r:id="rId13"/>
    <p:sldId id="3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79181" autoAdjust="0"/>
  </p:normalViewPr>
  <p:slideViewPr>
    <p:cSldViewPr>
      <p:cViewPr varScale="1">
        <p:scale>
          <a:sx n="69" d="100"/>
          <a:sy n="69" d="100"/>
        </p:scale>
        <p:origin x="2078" y="67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2019/6/27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Hi, </a:t>
            </a:r>
            <a:r>
              <a:rPr lang="en-US" altLang="zh-CN" dirty="0" smtClean="0"/>
              <a:t>everyone.</a:t>
            </a:r>
            <a:r>
              <a:rPr lang="en-US" altLang="zh-CN" baseline="0" dirty="0" smtClean="0"/>
              <a:t> I </a:t>
            </a:r>
            <a:r>
              <a:rPr lang="en-US" altLang="zh-CN" baseline="0" dirty="0" err="1" smtClean="0"/>
              <a:t>amd</a:t>
            </a:r>
            <a:r>
              <a:rPr lang="en-US" altLang="zh-CN" baseline="0" dirty="0" smtClean="0"/>
              <a:t> Xu </a:t>
            </a:r>
            <a:r>
              <a:rPr lang="en-US" altLang="zh-CN" baseline="0" dirty="0" err="1" smtClean="0"/>
              <a:t>Liying</a:t>
            </a:r>
            <a:r>
              <a:rPr lang="en-US" altLang="zh-CN" baseline="0" dirty="0" smtClean="0"/>
              <a:t> from </a:t>
            </a:r>
            <a:r>
              <a:rPr lang="en-US" altLang="zh-CN" baseline="0" dirty="0" err="1" smtClean="0"/>
              <a:t>hikvision</a:t>
            </a:r>
            <a:r>
              <a:rPr lang="en-US" altLang="zh-CN" baseline="0" dirty="0" smtClean="0"/>
              <a:t>. Here, I’d like to introduce you a method to construct merge candidate list under P configuration for merge mode under the configuration of P slice.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80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 PPT</a:t>
            </a:r>
            <a:r>
              <a:rPr lang="en-US" altLang="zh-CN" baseline="0" dirty="0" smtClean="0"/>
              <a:t> would be shown from four aspects. Firstly, introduction. Then, proposed method. Thirdly, experimental results. At last, conclusion.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7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74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694491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5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08962" y="2613152"/>
            <a:ext cx="8235038" cy="139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JVET-O0377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Context Reduction for CCLM related Syntax Element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282279" y="4182256"/>
            <a:ext cx="67828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Liying Xu, Xiaoqiang Cao, Fangdong Chen, Li Wang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Proposed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Conclusion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351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syntax </a:t>
            </a:r>
            <a:r>
              <a:rPr lang="en-CA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intra_chroma_pred_mode</a:t>
            </a: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represents the </a:t>
            </a:r>
            <a:r>
              <a:rPr lang="en-CA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mode.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current scheme,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intra_chroma_pred_mode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as the following table.</a:t>
            </a:r>
            <a:endParaRPr lang="en-US" altLang="zh-CN" sz="1400" dirty="0" smtClean="0"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671267"/>
              </p:ext>
            </p:extLst>
          </p:nvPr>
        </p:nvGraphicFramePr>
        <p:xfrm>
          <a:off x="250825" y="2024844"/>
          <a:ext cx="8173601" cy="2103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7810">
                  <a:extLst>
                    <a:ext uri="{9D8B030D-6E8A-4147-A177-3AD203B41FA5}">
                      <a16:colId xmlns:a16="http://schemas.microsoft.com/office/drawing/2014/main" val="3480781432"/>
                    </a:ext>
                  </a:extLst>
                </a:gridCol>
                <a:gridCol w="1758146">
                  <a:extLst>
                    <a:ext uri="{9D8B030D-6E8A-4147-A177-3AD203B41FA5}">
                      <a16:colId xmlns:a16="http://schemas.microsoft.com/office/drawing/2014/main" val="1289898814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2607796730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1730993424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4119686753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661160286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1999148387"/>
                    </a:ext>
                  </a:extLst>
                </a:gridCol>
              </a:tblGrid>
              <a:tr h="169945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Idx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371161"/>
                  </a:ext>
                </a:extLst>
              </a:tr>
              <a:tr h="169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76649736"/>
                  </a:ext>
                </a:extLst>
              </a:tr>
              <a:tr h="4885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intra_chroma_pred_mode[ ][ ]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sps_cclm_enabled_flag = = 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853172752"/>
                  </a:ext>
                </a:extLst>
              </a:tr>
              <a:tr h="63729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intra_chroma_pred_mode[ ][ ] 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sps_cclm_enabled_flag = = 1 &amp;&amp; 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at binIdx equal to 2 = = 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361940958"/>
                  </a:ext>
                </a:extLst>
              </a:tr>
              <a:tr h="63729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intra_chroma_pred_mode[ ][ ] 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sps_cclm_enabled_flag = = 1 &amp;&amp; 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at binIdx equal to 2 = = 1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59405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36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Method1</a:t>
            </a: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proposed scheme,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intra_chroma_pred_mode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coded as the following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Table. The third and forth bin is coded by bypass.</a:t>
            </a: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422972"/>
              </p:ext>
            </p:extLst>
          </p:nvPr>
        </p:nvGraphicFramePr>
        <p:xfrm>
          <a:off x="250825" y="2564904"/>
          <a:ext cx="8173601" cy="2103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7810">
                  <a:extLst>
                    <a:ext uri="{9D8B030D-6E8A-4147-A177-3AD203B41FA5}">
                      <a16:colId xmlns:a16="http://schemas.microsoft.com/office/drawing/2014/main" val="3480781432"/>
                    </a:ext>
                  </a:extLst>
                </a:gridCol>
                <a:gridCol w="1758146">
                  <a:extLst>
                    <a:ext uri="{9D8B030D-6E8A-4147-A177-3AD203B41FA5}">
                      <a16:colId xmlns:a16="http://schemas.microsoft.com/office/drawing/2014/main" val="1289898814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2607796730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1730993424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4119686753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661160286"/>
                    </a:ext>
                  </a:extLst>
                </a:gridCol>
                <a:gridCol w="867529">
                  <a:extLst>
                    <a:ext uri="{9D8B030D-6E8A-4147-A177-3AD203B41FA5}">
                      <a16:colId xmlns:a16="http://schemas.microsoft.com/office/drawing/2014/main" val="1999148387"/>
                    </a:ext>
                  </a:extLst>
                </a:gridCol>
              </a:tblGrid>
              <a:tr h="169945">
                <a:tc row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Syntax element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Idx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371161"/>
                  </a:ext>
                </a:extLst>
              </a:tr>
              <a:tr h="169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76649736"/>
                  </a:ext>
                </a:extLst>
              </a:tr>
              <a:tr h="48859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intra_chroma_pred_mode[ ][ ]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sps_cclm_enabled_flag = = 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853172752"/>
                  </a:ext>
                </a:extLst>
              </a:tr>
              <a:tr h="63729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intra_chroma_pred_mode[ ][ ] 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sps_cclm_enabled_flag = = 1 &amp;&amp; 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at binIdx equal to 2 = = 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361940958"/>
                  </a:ext>
                </a:extLst>
              </a:tr>
              <a:tr h="63729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intra_chroma_pred_mode[ ][ ] 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sps_cclm_enabled_flag = = 1 &amp;&amp; </a:t>
                      </a:r>
                      <a:b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at binIdx equal to 2 = = 1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bypass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</a:t>
                      </a:r>
                      <a:endParaRPr lang="zh-CN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7305" marR="73025" marT="0" marB="0"/>
                </a:tc>
                <a:extLst>
                  <a:ext uri="{0D108BD9-81ED-4DB2-BD59-A6C34878D82A}">
                    <a16:rowId xmlns:a16="http://schemas.microsoft.com/office/drawing/2014/main" val="1059405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234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96" y="1016732"/>
            <a:ext cx="454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0020" y="6165304"/>
            <a:ext cx="3223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Sharp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033" y="1386064"/>
            <a:ext cx="5269842" cy="461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39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24334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CA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contribution </a:t>
            </a:r>
            <a:r>
              <a:rPr lang="en-CA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proposes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to reduce the number of CABAC contexts.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modifications almost have no impact on the coding efficiency, it is recommendable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 adopted in the next version of VTM.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51098</TotalTime>
  <Words>286</Words>
  <Application>Microsoft Office PowerPoint</Application>
  <PresentationFormat>全屏显示(4:3)</PresentationFormat>
  <Paragraphs>93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PowerPoint 演示文稿</vt:lpstr>
      <vt:lpstr>Outline</vt:lpstr>
      <vt:lpstr>Background</vt:lpstr>
      <vt:lpstr>Proposed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徐丽英5</cp:lastModifiedBy>
  <cp:revision>763</cp:revision>
  <cp:lastPrinted>2018-10-05T01:26:16Z</cp:lastPrinted>
  <dcterms:created xsi:type="dcterms:W3CDTF">2015-04-03T00:45:22Z</dcterms:created>
  <dcterms:modified xsi:type="dcterms:W3CDTF">2019-06-27T08:39:51Z</dcterms:modified>
  <cp:contentStatus/>
</cp:coreProperties>
</file>