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7">
  <p:sldMasterIdLst>
    <p:sldMasterId id="2147483648" r:id="rId1"/>
  </p:sldMasterIdLst>
  <p:notesMasterIdLst>
    <p:notesMasterId r:id="rId8"/>
  </p:notesMasterIdLst>
  <p:handoutMasterIdLst>
    <p:handoutMasterId r:id="rId9"/>
  </p:handoutMasterIdLst>
  <p:sldIdLst>
    <p:sldId id="573" r:id="rId2"/>
    <p:sldId id="890" r:id="rId3"/>
    <p:sldId id="891" r:id="rId4"/>
    <p:sldId id="893" r:id="rId5"/>
    <p:sldId id="894" r:id="rId6"/>
    <p:sldId id="884"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FD5"/>
    <a:srgbClr val="F816D8"/>
    <a:srgbClr val="E05050"/>
    <a:srgbClr val="19000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EAEB99-8F10-4763-8705-47928967693F}" v="117" dt="2019-07-05T19:01:01.6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833" autoAdjust="0"/>
  </p:normalViewPr>
  <p:slideViewPr>
    <p:cSldViewPr snapToGrid="0">
      <p:cViewPr varScale="1">
        <p:scale>
          <a:sx n="88" d="100"/>
          <a:sy n="88" d="100"/>
        </p:scale>
        <p:origin x="114" y="84"/>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an Nalci" userId="3445231b-e25f-46d5-ab80-ec6a24fc70e7" providerId="ADAL" clId="{76EAEB99-8F10-4763-8705-47928967693F}"/>
    <pc:docChg chg="undo custSel addSld delSld modSld">
      <pc:chgData name="Alican Nalci" userId="3445231b-e25f-46d5-ab80-ec6a24fc70e7" providerId="ADAL" clId="{76EAEB99-8F10-4763-8705-47928967693F}" dt="2019-07-05T19:01:06.307" v="1379" actId="1076"/>
      <pc:docMkLst>
        <pc:docMk/>
      </pc:docMkLst>
      <pc:sldChg chg="modSp">
        <pc:chgData name="Alican Nalci" userId="3445231b-e25f-46d5-ab80-ec6a24fc70e7" providerId="ADAL" clId="{76EAEB99-8F10-4763-8705-47928967693F}" dt="2019-07-05T18:47:06.892" v="1372" actId="20577"/>
        <pc:sldMkLst>
          <pc:docMk/>
          <pc:sldMk cId="3810703501" sldId="573"/>
        </pc:sldMkLst>
        <pc:spChg chg="mod">
          <ac:chgData name="Alican Nalci" userId="3445231b-e25f-46d5-ab80-ec6a24fc70e7" providerId="ADAL" clId="{76EAEB99-8F10-4763-8705-47928967693F}" dt="2019-07-03T08:36:52.811" v="1202" actId="20577"/>
          <ac:spMkLst>
            <pc:docMk/>
            <pc:sldMk cId="3810703501" sldId="573"/>
            <ac:spMk id="3" creationId="{2584845F-75C2-415A-8317-9BE337A0A649}"/>
          </ac:spMkLst>
        </pc:spChg>
        <pc:spChg chg="mod">
          <ac:chgData name="Alican Nalci" userId="3445231b-e25f-46d5-ab80-ec6a24fc70e7" providerId="ADAL" clId="{76EAEB99-8F10-4763-8705-47928967693F}" dt="2019-07-05T18:47:06.892" v="1372" actId="20577"/>
          <ac:spMkLst>
            <pc:docMk/>
            <pc:sldMk cId="3810703501" sldId="573"/>
            <ac:spMk id="4" creationId="{9C268D51-E845-4D3E-9C57-41D00F271CB5}"/>
          </ac:spMkLst>
        </pc:spChg>
        <pc:spChg chg="mod">
          <ac:chgData name="Alican Nalci" userId="3445231b-e25f-46d5-ab80-ec6a24fc70e7" providerId="ADAL" clId="{76EAEB99-8F10-4763-8705-47928967693F}" dt="2019-06-30T01:44:10.140" v="737" actId="20577"/>
          <ac:spMkLst>
            <pc:docMk/>
            <pc:sldMk cId="3810703501" sldId="573"/>
            <ac:spMk id="47" creationId="{938A968C-5DDC-4091-9567-74EF32CFAE27}"/>
          </ac:spMkLst>
        </pc:spChg>
      </pc:sldChg>
      <pc:sldChg chg="modSp add modAnim">
        <pc:chgData name="Alican Nalci" userId="3445231b-e25f-46d5-ab80-ec6a24fc70e7" providerId="ADAL" clId="{76EAEB99-8F10-4763-8705-47928967693F}" dt="2019-07-05T19:01:06.307" v="1379" actId="1076"/>
        <pc:sldMkLst>
          <pc:docMk/>
          <pc:sldMk cId="3938932983" sldId="890"/>
        </pc:sldMkLst>
        <pc:spChg chg="mod">
          <ac:chgData name="Alican Nalci" userId="3445231b-e25f-46d5-ab80-ec6a24fc70e7" providerId="ADAL" clId="{76EAEB99-8F10-4763-8705-47928967693F}" dt="2019-06-30T02:08:58.856" v="1199" actId="20577"/>
          <ac:spMkLst>
            <pc:docMk/>
            <pc:sldMk cId="3938932983" sldId="890"/>
            <ac:spMk id="5" creationId="{33552B40-C14C-41B9-B31C-8ABEF02B950D}"/>
          </ac:spMkLst>
        </pc:spChg>
        <pc:spChg chg="mod">
          <ac:chgData name="Alican Nalci" userId="3445231b-e25f-46d5-ab80-ec6a24fc70e7" providerId="ADAL" clId="{76EAEB99-8F10-4763-8705-47928967693F}" dt="2019-07-05T19:01:01.652" v="1378" actId="20577"/>
          <ac:spMkLst>
            <pc:docMk/>
            <pc:sldMk cId="3938932983" sldId="890"/>
            <ac:spMk id="8" creationId="{3C686AC6-5FD1-4ACE-B966-EBA48C395B9B}"/>
          </ac:spMkLst>
        </pc:spChg>
        <pc:graphicFrameChg chg="mod modGraphic">
          <ac:chgData name="Alican Nalci" userId="3445231b-e25f-46d5-ab80-ec6a24fc70e7" providerId="ADAL" clId="{76EAEB99-8F10-4763-8705-47928967693F}" dt="2019-07-05T19:01:06.307" v="1379" actId="1076"/>
          <ac:graphicFrameMkLst>
            <pc:docMk/>
            <pc:sldMk cId="3938932983" sldId="890"/>
            <ac:graphicFrameMk id="9" creationId="{AD93FAA5-10B7-4E9B-9B32-23A3F141502F}"/>
          </ac:graphicFrameMkLst>
        </pc:graphicFrameChg>
        <pc:graphicFrameChg chg="mod modGraphic">
          <ac:chgData name="Alican Nalci" userId="3445231b-e25f-46d5-ab80-ec6a24fc70e7" providerId="ADAL" clId="{76EAEB99-8F10-4763-8705-47928967693F}" dt="2019-06-30T01:45:23.063" v="763" actId="14734"/>
          <ac:graphicFrameMkLst>
            <pc:docMk/>
            <pc:sldMk cId="3938932983" sldId="890"/>
            <ac:graphicFrameMk id="13" creationId="{D58FB0B6-7B77-4C0B-8DC6-E7006943F9E5}"/>
          </ac:graphicFrameMkLst>
        </pc:graphicFrameChg>
      </pc:sldChg>
      <pc:sldChg chg="addSp delSp modSp add modAnim">
        <pc:chgData name="Alican Nalci" userId="3445231b-e25f-46d5-ab80-ec6a24fc70e7" providerId="ADAL" clId="{76EAEB99-8F10-4763-8705-47928967693F}" dt="2019-07-04T08:19:32.238" v="1229"/>
        <pc:sldMkLst>
          <pc:docMk/>
          <pc:sldMk cId="186896054" sldId="891"/>
        </pc:sldMkLst>
        <pc:spChg chg="add mod">
          <ac:chgData name="Alican Nalci" userId="3445231b-e25f-46d5-ab80-ec6a24fc70e7" providerId="ADAL" clId="{76EAEB99-8F10-4763-8705-47928967693F}" dt="2019-06-30T01:50:29.592" v="848" actId="1076"/>
          <ac:spMkLst>
            <pc:docMk/>
            <pc:sldMk cId="186896054" sldId="891"/>
            <ac:spMk id="3" creationId="{43BF807F-A6DA-4149-B0F3-742742BC484F}"/>
          </ac:spMkLst>
        </pc:spChg>
        <pc:spChg chg="mod">
          <ac:chgData name="Alican Nalci" userId="3445231b-e25f-46d5-ab80-ec6a24fc70e7" providerId="ADAL" clId="{76EAEB99-8F10-4763-8705-47928967693F}" dt="2019-06-30T01:46:10.075" v="780" actId="1076"/>
          <ac:spMkLst>
            <pc:docMk/>
            <pc:sldMk cId="186896054" sldId="891"/>
            <ac:spMk id="5" creationId="{33552B40-C14C-41B9-B31C-8ABEF02B950D}"/>
          </ac:spMkLst>
        </pc:spChg>
        <pc:spChg chg="del mod">
          <ac:chgData name="Alican Nalci" userId="3445231b-e25f-46d5-ab80-ec6a24fc70e7" providerId="ADAL" clId="{76EAEB99-8F10-4763-8705-47928967693F}" dt="2019-06-30T01:46:18.512" v="781" actId="478"/>
          <ac:spMkLst>
            <pc:docMk/>
            <pc:sldMk cId="186896054" sldId="891"/>
            <ac:spMk id="8" creationId="{3C686AC6-5FD1-4ACE-B966-EBA48C395B9B}"/>
          </ac:spMkLst>
        </pc:spChg>
        <pc:graphicFrameChg chg="add mod modGraphic">
          <ac:chgData name="Alican Nalci" userId="3445231b-e25f-46d5-ab80-ec6a24fc70e7" providerId="ADAL" clId="{76EAEB99-8F10-4763-8705-47928967693F}" dt="2019-06-30T01:50:29.592" v="848" actId="1076"/>
          <ac:graphicFrameMkLst>
            <pc:docMk/>
            <pc:sldMk cId="186896054" sldId="891"/>
            <ac:graphicFrameMk id="9" creationId="{0883F46F-3085-40BB-B091-33363B98A0FF}"/>
          </ac:graphicFrameMkLst>
        </pc:graphicFrameChg>
        <pc:graphicFrameChg chg="del">
          <ac:chgData name="Alican Nalci" userId="3445231b-e25f-46d5-ab80-ec6a24fc70e7" providerId="ADAL" clId="{76EAEB99-8F10-4763-8705-47928967693F}" dt="2019-06-30T01:46:28.629" v="783" actId="478"/>
          <ac:graphicFrameMkLst>
            <pc:docMk/>
            <pc:sldMk cId="186896054" sldId="891"/>
            <ac:graphicFrameMk id="13" creationId="{D58FB0B6-7B77-4C0B-8DC6-E7006943F9E5}"/>
          </ac:graphicFrameMkLst>
        </pc:graphicFrameChg>
      </pc:sldChg>
      <pc:sldChg chg="addSp delSp modSp add">
        <pc:chgData name="Alican Nalci" userId="3445231b-e25f-46d5-ab80-ec6a24fc70e7" providerId="ADAL" clId="{76EAEB99-8F10-4763-8705-47928967693F}" dt="2019-06-30T02:08:16.637" v="1198" actId="1076"/>
        <pc:sldMkLst>
          <pc:docMk/>
          <pc:sldMk cId="745862739" sldId="893"/>
        </pc:sldMkLst>
        <pc:spChg chg="mod">
          <ac:chgData name="Alican Nalci" userId="3445231b-e25f-46d5-ab80-ec6a24fc70e7" providerId="ADAL" clId="{76EAEB99-8F10-4763-8705-47928967693F}" dt="2019-06-30T01:56:21.860" v="985" actId="1076"/>
          <ac:spMkLst>
            <pc:docMk/>
            <pc:sldMk cId="745862739" sldId="893"/>
            <ac:spMk id="2" creationId="{D4AE8784-CD6E-46B2-8482-386F738E77D2}"/>
          </ac:spMkLst>
        </pc:spChg>
        <pc:spChg chg="del">
          <ac:chgData name="Alican Nalci" userId="3445231b-e25f-46d5-ab80-ec6a24fc70e7" providerId="ADAL" clId="{76EAEB99-8F10-4763-8705-47928967693F}" dt="2019-06-30T01:53:45.016" v="962" actId="478"/>
          <ac:spMkLst>
            <pc:docMk/>
            <pc:sldMk cId="745862739" sldId="893"/>
            <ac:spMk id="3" creationId="{9F8536E9-FB7A-4F5A-898C-75735B4E0255}"/>
          </ac:spMkLst>
        </pc:spChg>
        <pc:spChg chg="mod">
          <ac:chgData name="Alican Nalci" userId="3445231b-e25f-46d5-ab80-ec6a24fc70e7" providerId="ADAL" clId="{76EAEB99-8F10-4763-8705-47928967693F}" dt="2019-06-30T02:04:39.005" v="1105" actId="1076"/>
          <ac:spMkLst>
            <pc:docMk/>
            <pc:sldMk cId="745862739" sldId="893"/>
            <ac:spMk id="4" creationId="{29950C7A-410D-4043-98DC-DB6042ABA76F}"/>
          </ac:spMkLst>
        </pc:spChg>
        <pc:spChg chg="del">
          <ac:chgData name="Alican Nalci" userId="3445231b-e25f-46d5-ab80-ec6a24fc70e7" providerId="ADAL" clId="{76EAEB99-8F10-4763-8705-47928967693F}" dt="2019-06-30T01:57:14.142" v="995" actId="478"/>
          <ac:spMkLst>
            <pc:docMk/>
            <pc:sldMk cId="745862739" sldId="893"/>
            <ac:spMk id="5" creationId="{D805AB8D-FE72-4001-86F6-0FFC1BE7B6DF}"/>
          </ac:spMkLst>
        </pc:spChg>
        <pc:spChg chg="add del">
          <ac:chgData name="Alican Nalci" userId="3445231b-e25f-46d5-ab80-ec6a24fc70e7" providerId="ADAL" clId="{76EAEB99-8F10-4763-8705-47928967693F}" dt="2019-06-30T01:54:06.356" v="964"/>
          <ac:spMkLst>
            <pc:docMk/>
            <pc:sldMk cId="745862739" sldId="893"/>
            <ac:spMk id="7" creationId="{68CB38BD-9F73-4BDC-BC91-00B8D3E12845}"/>
          </ac:spMkLst>
        </pc:spChg>
        <pc:graphicFrameChg chg="add del">
          <ac:chgData name="Alican Nalci" userId="3445231b-e25f-46d5-ab80-ec6a24fc70e7" providerId="ADAL" clId="{76EAEB99-8F10-4763-8705-47928967693F}" dt="2019-06-30T01:54:06.356" v="964"/>
          <ac:graphicFrameMkLst>
            <pc:docMk/>
            <pc:sldMk cId="745862739" sldId="893"/>
            <ac:graphicFrameMk id="6" creationId="{0E1A93C1-CE1A-4967-A0B7-233F1581FD5B}"/>
          </ac:graphicFrameMkLst>
        </pc:graphicFrameChg>
        <pc:graphicFrameChg chg="add del modGraphic">
          <ac:chgData name="Alican Nalci" userId="3445231b-e25f-46d5-ab80-ec6a24fc70e7" providerId="ADAL" clId="{76EAEB99-8F10-4763-8705-47928967693F}" dt="2019-06-30T02:00:49.664" v="1033" actId="478"/>
          <ac:graphicFrameMkLst>
            <pc:docMk/>
            <pc:sldMk cId="745862739" sldId="893"/>
            <ac:graphicFrameMk id="11" creationId="{414335DC-0B94-4671-A9D9-0ABE54F6B27D}"/>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2" creationId="{02E9B247-661A-4551-B606-E5AEFC6F167B}"/>
          </ac:graphicFrameMkLst>
        </pc:graphicFrameChg>
        <pc:graphicFrameChg chg="add del">
          <ac:chgData name="Alican Nalci" userId="3445231b-e25f-46d5-ab80-ec6a24fc70e7" providerId="ADAL" clId="{76EAEB99-8F10-4763-8705-47928967693F}" dt="2019-06-30T02:01:09.986" v="1040"/>
          <ac:graphicFrameMkLst>
            <pc:docMk/>
            <pc:sldMk cId="745862739" sldId="893"/>
            <ac:graphicFrameMk id="13" creationId="{B5425AD3-A9A8-4242-A57F-2BFE2660C124}"/>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4" creationId="{09AC31E4-E2A7-4A1B-9AB8-420300DF96BB}"/>
          </ac:graphicFrameMkLst>
        </pc:graphicFrameChg>
        <pc:graphicFrameChg chg="add del">
          <ac:chgData name="Alican Nalci" userId="3445231b-e25f-46d5-ab80-ec6a24fc70e7" providerId="ADAL" clId="{76EAEB99-8F10-4763-8705-47928967693F}" dt="2019-06-30T02:01:23.423" v="1046"/>
          <ac:graphicFrameMkLst>
            <pc:docMk/>
            <pc:sldMk cId="745862739" sldId="893"/>
            <ac:graphicFrameMk id="15" creationId="{C1CA24DA-DB26-42B4-ACE6-AB228637F1F2}"/>
          </ac:graphicFrameMkLst>
        </pc:graphicFrameChg>
        <pc:graphicFrameChg chg="add mod modGraphic">
          <ac:chgData name="Alican Nalci" userId="3445231b-e25f-46d5-ab80-ec6a24fc70e7" providerId="ADAL" clId="{76EAEB99-8F10-4763-8705-47928967693F}" dt="2019-06-30T02:08:14.129" v="1197" actId="1076"/>
          <ac:graphicFrameMkLst>
            <pc:docMk/>
            <pc:sldMk cId="745862739" sldId="893"/>
            <ac:graphicFrameMk id="16" creationId="{4E48B053-A1A0-4DAC-9390-7F4EE8B1DCC0}"/>
          </ac:graphicFrameMkLst>
        </pc:graphicFrameChg>
        <pc:picChg chg="add del mod">
          <ac:chgData name="Alican Nalci" userId="3445231b-e25f-46d5-ab80-ec6a24fc70e7" providerId="ADAL" clId="{76EAEB99-8F10-4763-8705-47928967693F}" dt="2019-06-30T02:00:04.996" v="1028" actId="478"/>
          <ac:picMkLst>
            <pc:docMk/>
            <pc:sldMk cId="745862739" sldId="893"/>
            <ac:picMk id="8" creationId="{75749F54-CADC-4289-A91E-622DC23BFCA7}"/>
          </ac:picMkLst>
        </pc:picChg>
        <pc:picChg chg="add del mod modCrop">
          <ac:chgData name="Alican Nalci" userId="3445231b-e25f-46d5-ab80-ec6a24fc70e7" providerId="ADAL" clId="{76EAEB99-8F10-4763-8705-47928967693F}" dt="2019-06-30T02:00:04.660" v="1027" actId="478"/>
          <ac:picMkLst>
            <pc:docMk/>
            <pc:sldMk cId="745862739" sldId="893"/>
            <ac:picMk id="9" creationId="{CB1DB5F8-E5EE-4B03-AC1E-574A6B38DE63}"/>
          </ac:picMkLst>
        </pc:picChg>
        <pc:picChg chg="add del mod">
          <ac:chgData name="Alican Nalci" userId="3445231b-e25f-46d5-ab80-ec6a24fc70e7" providerId="ADAL" clId="{76EAEB99-8F10-4763-8705-47928967693F}" dt="2019-06-30T02:00:03.816" v="1026" actId="478"/>
          <ac:picMkLst>
            <pc:docMk/>
            <pc:sldMk cId="745862739" sldId="893"/>
            <ac:picMk id="10" creationId="{000A2F79-F258-46DE-A9E2-E9E39B86959F}"/>
          </ac:picMkLst>
        </pc:picChg>
      </pc:sldChg>
      <pc:sldChg chg="addSp delSp modSp add">
        <pc:chgData name="Alican Nalci" userId="3445231b-e25f-46d5-ab80-ec6a24fc70e7" providerId="ADAL" clId="{76EAEB99-8F10-4763-8705-47928967693F}" dt="2019-07-04T15:41:11.068" v="1302" actId="114"/>
        <pc:sldMkLst>
          <pc:docMk/>
          <pc:sldMk cId="779962407" sldId="894"/>
        </pc:sldMkLst>
        <pc:spChg chg="mod">
          <ac:chgData name="Alican Nalci" userId="3445231b-e25f-46d5-ab80-ec6a24fc70e7" providerId="ADAL" clId="{76EAEB99-8F10-4763-8705-47928967693F}" dt="2019-06-30T02:03:51.011" v="1095" actId="20577"/>
          <ac:spMkLst>
            <pc:docMk/>
            <pc:sldMk cId="779962407" sldId="894"/>
            <ac:spMk id="2" creationId="{D4AE8784-CD6E-46B2-8482-386F738E77D2}"/>
          </ac:spMkLst>
        </pc:spChg>
        <pc:spChg chg="del">
          <ac:chgData name="Alican Nalci" userId="3445231b-e25f-46d5-ab80-ec6a24fc70e7" providerId="ADAL" clId="{76EAEB99-8F10-4763-8705-47928967693F}" dt="2019-06-30T02:03:53.881" v="1096" actId="478"/>
          <ac:spMkLst>
            <pc:docMk/>
            <pc:sldMk cId="779962407" sldId="894"/>
            <ac:spMk id="4" creationId="{29950C7A-410D-4043-98DC-DB6042ABA76F}"/>
          </ac:spMkLst>
        </pc:spChg>
        <pc:spChg chg="add del mod">
          <ac:chgData name="Alican Nalci" userId="3445231b-e25f-46d5-ab80-ec6a24fc70e7" providerId="ADAL" clId="{76EAEB99-8F10-4763-8705-47928967693F}" dt="2019-06-30T02:03:56.126" v="1097" actId="478"/>
          <ac:spMkLst>
            <pc:docMk/>
            <pc:sldMk cId="779962407" sldId="894"/>
            <ac:spMk id="6" creationId="{98A513F4-00B4-47D2-A76D-B6B580F69655}"/>
          </ac:spMkLst>
        </pc:spChg>
        <pc:spChg chg="add mod">
          <ac:chgData name="Alican Nalci" userId="3445231b-e25f-46d5-ab80-ec6a24fc70e7" providerId="ADAL" clId="{76EAEB99-8F10-4763-8705-47928967693F}" dt="2019-07-04T15:41:11.068" v="1302" actId="114"/>
          <ac:spMkLst>
            <pc:docMk/>
            <pc:sldMk cId="779962407" sldId="894"/>
            <ac:spMk id="10" creationId="{87021F14-D530-46B6-9010-982A15F3CB5E}"/>
          </ac:spMkLst>
        </pc:spChg>
        <pc:picChg chg="add del mod">
          <ac:chgData name="Alican Nalci" userId="3445231b-e25f-46d5-ab80-ec6a24fc70e7" providerId="ADAL" clId="{76EAEB99-8F10-4763-8705-47928967693F}" dt="2019-06-30T02:03:58.319" v="1098" actId="478"/>
          <ac:picMkLst>
            <pc:docMk/>
            <pc:sldMk cId="779962407" sldId="894"/>
            <ac:picMk id="3" creationId="{2A7B660D-E155-4528-9162-F3983DFA0F35}"/>
          </ac:picMkLst>
        </pc:picChg>
        <pc:picChg chg="del">
          <ac:chgData name="Alican Nalci" userId="3445231b-e25f-46d5-ab80-ec6a24fc70e7" providerId="ADAL" clId="{76EAEB99-8F10-4763-8705-47928967693F}" dt="2019-06-30T01:57:53.881" v="1013" actId="478"/>
          <ac:picMkLst>
            <pc:docMk/>
            <pc:sldMk cId="779962407" sldId="894"/>
            <ac:picMk id="8" creationId="{75749F54-CADC-4289-A91E-622DC23BFCA7}"/>
          </ac:picMkLst>
        </pc:picChg>
        <pc:picChg chg="del">
          <ac:chgData name="Alican Nalci" userId="3445231b-e25f-46d5-ab80-ec6a24fc70e7" providerId="ADAL" clId="{76EAEB99-8F10-4763-8705-47928967693F}" dt="2019-06-30T01:57:54.596" v="1014" actId="478"/>
          <ac:picMkLst>
            <pc:docMk/>
            <pc:sldMk cId="779962407" sldId="894"/>
            <ac:picMk id="9" creationId="{CB1DB5F8-E5EE-4B03-AC1E-574A6B38DE6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245780" y="1977729"/>
            <a:ext cx="8220862" cy="1461939"/>
          </a:xfrm>
        </p:spPr>
        <p:txBody>
          <a:bodyPr/>
          <a:lstStyle/>
          <a:p>
            <a:r>
              <a:rPr lang="en-CA" sz="4200" b="1" dirty="0"/>
              <a:t>JVET-O0372:</a:t>
            </a:r>
            <a:br>
              <a:rPr lang="en-CA" sz="4200" b="1" dirty="0"/>
            </a:br>
            <a:r>
              <a:rPr lang="en-CA" sz="4200" b="1" dirty="0"/>
              <a:t>A Simplification for </a:t>
            </a:r>
            <a:br>
              <a:rPr lang="en-CA" sz="4200" b="1" dirty="0"/>
            </a:br>
            <a:r>
              <a:rPr lang="en-CA" sz="4200" b="1" dirty="0"/>
              <a:t>MTS Index Signaling</a:t>
            </a:r>
            <a:endParaRPr lang="en-US" sz="4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8" y="4195085"/>
            <a:ext cx="7667189" cy="1828210"/>
          </a:xfrm>
        </p:spPr>
        <p:txBody>
          <a:bodyPr/>
          <a:lstStyle/>
          <a:p>
            <a:pPr hangingPunct="0"/>
            <a:r>
              <a:rPr lang="en-US" dirty="0"/>
              <a:t>Alican Nalci, </a:t>
            </a:r>
            <a:r>
              <a:rPr lang="en-CA" dirty="0"/>
              <a:t>Hilmi E. Egilmez, Amir Said, </a:t>
            </a:r>
          </a:p>
          <a:p>
            <a:pPr hangingPunct="0"/>
            <a:r>
              <a:rPr lang="en-CA" dirty="0"/>
              <a:t>Muhammed Coban, Vadim </a:t>
            </a:r>
            <a:r>
              <a:rPr lang="en-US" dirty="0"/>
              <a:t>Seregin </a:t>
            </a:r>
            <a:r>
              <a:rPr lang="en-CA" dirty="0"/>
              <a:t>and </a:t>
            </a:r>
            <a:r>
              <a:rPr lang="en-US" dirty="0"/>
              <a:t>Marta</a:t>
            </a:r>
            <a:r>
              <a:rPr lang="en-CA" dirty="0"/>
              <a:t> Karczewicz </a:t>
            </a:r>
            <a:endParaRPr lang="en-US" dirty="0"/>
          </a:p>
          <a:p>
            <a:endParaRPr lang="en-US" dirty="0"/>
          </a:p>
          <a:p>
            <a:pPr lvl="1"/>
            <a:endParaRPr lang="en-US" dirty="0"/>
          </a:p>
          <a:p>
            <a:pPr lvl="1"/>
            <a:r>
              <a:rPr lang="en-US" dirty="0"/>
              <a:t>Qualcomm Inc.</a:t>
            </a:r>
          </a:p>
        </p:txBody>
      </p:sp>
      <p:sp>
        <p:nvSpPr>
          <p:cNvPr id="4" name="Text Placeholder 3">
            <a:extLst>
              <a:ext uri="{FF2B5EF4-FFF2-40B4-BE49-F238E27FC236}">
                <a16:creationId xmlns:a16="http://schemas.microsoft.com/office/drawing/2014/main" id="{9C268D51-E845-4D3E-9C57-41D00F271CB5}"/>
              </a:ext>
            </a:extLst>
          </p:cNvPr>
          <p:cNvSpPr>
            <a:spLocks noGrp="1"/>
          </p:cNvSpPr>
          <p:nvPr>
            <p:ph type="body" sz="quarter" idx="13"/>
          </p:nvPr>
        </p:nvSpPr>
        <p:spPr>
          <a:xfrm>
            <a:off x="495300" y="381611"/>
            <a:ext cx="2604032" cy="262176"/>
          </a:xfrm>
        </p:spPr>
        <p:txBody>
          <a:bodyPr/>
          <a:lstStyle/>
          <a:p>
            <a:r>
              <a:rPr lang="en-US" dirty="0"/>
              <a:t>Date: 7/5/19</a:t>
            </a:r>
          </a:p>
        </p:txBody>
      </p:sp>
      <p:sp>
        <p:nvSpPr>
          <p:cNvPr id="15" name="Text Placeholder 14">
            <a:extLst>
              <a:ext uri="{FF2B5EF4-FFF2-40B4-BE49-F238E27FC236}">
                <a16:creationId xmlns:a16="http://schemas.microsoft.com/office/drawing/2014/main" id="{2EFDC189-CD20-4DA6-8A0F-A2DF278B8EAD}"/>
              </a:ext>
            </a:extLst>
          </p:cNvPr>
          <p:cNvSpPr>
            <a:spLocks noGrp="1"/>
          </p:cNvSpPr>
          <p:nvPr>
            <p:ph type="body" sz="quarter" idx="14"/>
          </p:nvPr>
        </p:nvSpPr>
        <p:spPr/>
        <p:txBody>
          <a:bodyPr/>
          <a:lstStyle/>
          <a:p>
            <a:r>
              <a:rPr lang="en-US" dirty="0"/>
              <a:t>Gothenburg, SE</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495300" y="410342"/>
            <a:ext cx="11187112" cy="429028"/>
          </a:xfrm>
        </p:spPr>
        <p:txBody>
          <a:bodyPr/>
          <a:lstStyle/>
          <a:p>
            <a:r>
              <a:rPr lang="en-US" b="1" dirty="0">
                <a:solidFill>
                  <a:schemeClr val="accent1"/>
                </a:solidFill>
              </a:rPr>
              <a:t>Multiple Transform Selection (MTS)</a:t>
            </a:r>
          </a:p>
        </p:txBody>
      </p:sp>
      <p:sp>
        <p:nvSpPr>
          <p:cNvPr id="8" name="Content Placeholder 7">
            <a:extLst>
              <a:ext uri="{FF2B5EF4-FFF2-40B4-BE49-F238E27FC236}">
                <a16:creationId xmlns:a16="http://schemas.microsoft.com/office/drawing/2014/main" id="{3C686AC6-5FD1-4ACE-B966-EBA48C395B9B}"/>
              </a:ext>
            </a:extLst>
          </p:cNvPr>
          <p:cNvSpPr>
            <a:spLocks noGrp="1"/>
          </p:cNvSpPr>
          <p:nvPr>
            <p:ph sz="quarter" idx="12"/>
          </p:nvPr>
        </p:nvSpPr>
        <p:spPr>
          <a:xfrm>
            <a:off x="500634" y="1105227"/>
            <a:ext cx="11190732" cy="4647545"/>
          </a:xfrm>
        </p:spPr>
        <p:txBody>
          <a:bodyPr/>
          <a:lstStyle/>
          <a:p>
            <a:r>
              <a:rPr lang="en-US" dirty="0"/>
              <a:t>MTS (or primary transform) is used for residual coding (intra/inter blocks).</a:t>
            </a:r>
          </a:p>
          <a:p>
            <a:r>
              <a:rPr lang="en-US" dirty="0"/>
              <a:t>In VTM-5.0, MTS index is context coded:</a:t>
            </a:r>
          </a:p>
          <a:p>
            <a:endParaRPr lang="en-US" dirty="0"/>
          </a:p>
          <a:p>
            <a:endParaRPr lang="en-US" dirty="0"/>
          </a:p>
          <a:p>
            <a:endParaRPr lang="en-US" dirty="0"/>
          </a:p>
          <a:p>
            <a:pPr marL="0" indent="0">
              <a:buNone/>
            </a:pPr>
            <a:endParaRPr lang="en-US" dirty="0"/>
          </a:p>
          <a:p>
            <a:pPr marL="0" indent="0">
              <a:buNone/>
            </a:pPr>
            <a:endParaRPr lang="en-US" dirty="0"/>
          </a:p>
          <a:p>
            <a:r>
              <a:rPr lang="en-US" dirty="0"/>
              <a:t>Bin index “0” corresponds to a selection of DCT-2 (applied both horizontally and vertically).</a:t>
            </a:r>
          </a:p>
          <a:p>
            <a:r>
              <a:rPr lang="en-US" dirty="0"/>
              <a:t>This bin is encoded based on the CU-level quad tree depth (5 contexts).</a:t>
            </a:r>
          </a:p>
          <a:p>
            <a:endParaRPr lang="en-US" dirty="0"/>
          </a:p>
          <a:p>
            <a:endParaRPr lang="en-US" dirty="0"/>
          </a:p>
        </p:txBody>
      </p:sp>
      <p:graphicFrame>
        <p:nvGraphicFramePr>
          <p:cNvPr id="9" name="Table 8">
            <a:extLst>
              <a:ext uri="{FF2B5EF4-FFF2-40B4-BE49-F238E27FC236}">
                <a16:creationId xmlns:a16="http://schemas.microsoft.com/office/drawing/2014/main" id="{AD93FAA5-10B7-4E9B-9B32-23A3F141502F}"/>
              </a:ext>
            </a:extLst>
          </p:cNvPr>
          <p:cNvGraphicFramePr>
            <a:graphicFrameLocks noGrp="1"/>
          </p:cNvGraphicFramePr>
          <p:nvPr>
            <p:extLst>
              <p:ext uri="{D42A27DB-BD31-4B8C-83A1-F6EECF244321}">
                <p14:modId xmlns:p14="http://schemas.microsoft.com/office/powerpoint/2010/main" val="1000008263"/>
              </p:ext>
            </p:extLst>
          </p:nvPr>
        </p:nvGraphicFramePr>
        <p:xfrm>
          <a:off x="919601" y="2489928"/>
          <a:ext cx="9656112" cy="1592216"/>
        </p:xfrm>
        <a:graphic>
          <a:graphicData uri="http://schemas.openxmlformats.org/drawingml/2006/table">
            <a:tbl>
              <a:tblPr firstRow="1" firstCol="1" bandRow="1">
                <a:effectLst/>
                <a:tableStyleId>{5C22544A-7EE6-4342-B048-85BDC9FD1C3A}</a:tableStyleId>
              </a:tblPr>
              <a:tblGrid>
                <a:gridCol w="2454678">
                  <a:extLst>
                    <a:ext uri="{9D8B030D-6E8A-4147-A177-3AD203B41FA5}">
                      <a16:colId xmlns:a16="http://schemas.microsoft.com/office/drawing/2014/main" val="2890070295"/>
                    </a:ext>
                  </a:extLst>
                </a:gridCol>
                <a:gridCol w="3452322">
                  <a:extLst>
                    <a:ext uri="{9D8B030D-6E8A-4147-A177-3AD203B41FA5}">
                      <a16:colId xmlns:a16="http://schemas.microsoft.com/office/drawing/2014/main" val="1979243246"/>
                    </a:ext>
                  </a:extLst>
                </a:gridCol>
                <a:gridCol w="809020">
                  <a:extLst>
                    <a:ext uri="{9D8B030D-6E8A-4147-A177-3AD203B41FA5}">
                      <a16:colId xmlns:a16="http://schemas.microsoft.com/office/drawing/2014/main" val="2039238684"/>
                    </a:ext>
                  </a:extLst>
                </a:gridCol>
                <a:gridCol w="690626">
                  <a:extLst>
                    <a:ext uri="{9D8B030D-6E8A-4147-A177-3AD203B41FA5}">
                      <a16:colId xmlns:a16="http://schemas.microsoft.com/office/drawing/2014/main" val="1920233532"/>
                    </a:ext>
                  </a:extLst>
                </a:gridCol>
                <a:gridCol w="680760">
                  <a:extLst>
                    <a:ext uri="{9D8B030D-6E8A-4147-A177-3AD203B41FA5}">
                      <a16:colId xmlns:a16="http://schemas.microsoft.com/office/drawing/2014/main" val="497063152"/>
                    </a:ext>
                  </a:extLst>
                </a:gridCol>
                <a:gridCol w="799153">
                  <a:extLst>
                    <a:ext uri="{9D8B030D-6E8A-4147-A177-3AD203B41FA5}">
                      <a16:colId xmlns:a16="http://schemas.microsoft.com/office/drawing/2014/main" val="190792279"/>
                    </a:ext>
                  </a:extLst>
                </a:gridCol>
                <a:gridCol w="769553">
                  <a:extLst>
                    <a:ext uri="{9D8B030D-6E8A-4147-A177-3AD203B41FA5}">
                      <a16:colId xmlns:a16="http://schemas.microsoft.com/office/drawing/2014/main" val="2638647778"/>
                    </a:ext>
                  </a:extLst>
                </a:gridCol>
              </a:tblGrid>
              <a:tr h="351645">
                <a:tc rowSpan="2">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Syntax element</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binIdx</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0554821"/>
                  </a:ext>
                </a:extLst>
              </a:tr>
              <a:tr h="537281">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0</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1</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2</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3</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4</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&gt;=  5</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9916325"/>
                  </a:ext>
                </a:extLst>
              </a:tr>
              <a:tr h="70329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highlight>
                            <a:srgbClr val="FFFF00"/>
                          </a:highlight>
                        </a:rPr>
                        <a:t>tu_mts_idx</a:t>
                      </a:r>
                      <a:r>
                        <a:rPr lang="en-CA" sz="2000" dirty="0">
                          <a:solidFill>
                            <a:schemeClr val="tx1"/>
                          </a:solidFill>
                          <a:effectLst/>
                          <a:highlight>
                            <a:srgbClr val="FFFF00"/>
                          </a:highlight>
                        </a:rPr>
                        <a:t>[ ][ ]</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b="1" strike="noStrike" dirty="0" err="1">
                          <a:solidFill>
                            <a:schemeClr val="tx1"/>
                          </a:solidFill>
                          <a:effectLst/>
                          <a:highlight>
                            <a:srgbClr val="FFFF00"/>
                          </a:highlight>
                        </a:rPr>
                        <a:t>cqtDepth</a:t>
                      </a:r>
                      <a:r>
                        <a:rPr lang="en-CA" sz="2000" b="1" strike="noStrike" dirty="0">
                          <a:solidFill>
                            <a:schemeClr val="tx1"/>
                          </a:solidFill>
                          <a:effectLst/>
                          <a:highlight>
                            <a:srgbClr val="FFFF00"/>
                          </a:highlight>
                        </a:rPr>
                        <a:t> (5 contexts)</a:t>
                      </a:r>
                      <a:endParaRPr lang="en-US" sz="2000" b="1" strike="noStrike"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6</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7</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8</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na</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na</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0182311"/>
                  </a:ext>
                </a:extLst>
              </a:tr>
            </a:tbl>
          </a:graphicData>
        </a:graphic>
      </p:graphicFrame>
    </p:spTree>
    <p:extLst>
      <p:ext uri="{BB962C8B-B14F-4D97-AF65-F5344CB8AC3E}">
        <p14:creationId xmlns:p14="http://schemas.microsoft.com/office/powerpoint/2010/main" val="3938932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BF807F-A6DA-4149-B0F3-742742BC484F}"/>
              </a:ext>
            </a:extLst>
          </p:cNvPr>
          <p:cNvSpPr>
            <a:spLocks noGrp="1"/>
          </p:cNvSpPr>
          <p:nvPr>
            <p:ph sz="quarter" idx="12"/>
          </p:nvPr>
        </p:nvSpPr>
        <p:spPr>
          <a:xfrm>
            <a:off x="500634" y="1106191"/>
            <a:ext cx="11190732" cy="3109860"/>
          </a:xfrm>
        </p:spPr>
        <p:txBody>
          <a:bodyPr/>
          <a:lstStyle/>
          <a:p>
            <a:pPr hangingPunct="0"/>
            <a:r>
              <a:rPr lang="en-CA" dirty="0"/>
              <a:t>Remove the quad-tree depth dependency when signaling the MTS index.</a:t>
            </a:r>
          </a:p>
          <a:p>
            <a:pPr hangingPunct="0"/>
            <a:endParaRPr lang="en-CA" dirty="0"/>
          </a:p>
          <a:p>
            <a:pPr hangingPunct="0"/>
            <a:endParaRPr lang="en-CA" dirty="0"/>
          </a:p>
          <a:p>
            <a:pPr marL="0" indent="0" hangingPunct="0">
              <a:buNone/>
            </a:pPr>
            <a:endParaRPr lang="en-CA" dirty="0"/>
          </a:p>
          <a:p>
            <a:pPr marL="0" indent="0" hangingPunct="0">
              <a:buNone/>
            </a:pPr>
            <a:endParaRPr lang="en-CA" dirty="0"/>
          </a:p>
          <a:p>
            <a:pPr hangingPunct="0"/>
            <a:r>
              <a:rPr lang="en-CA" dirty="0"/>
              <a:t>In this case, whether a DCT-2 or an alternative transform applied is context coded with the same context index of ‘0’ regardless of the quad-tree depth.  </a:t>
            </a:r>
          </a:p>
          <a:p>
            <a:pPr marL="0" indent="0" hangingPunct="0">
              <a:buNone/>
            </a:pPr>
            <a:endParaRPr lang="en-US" dirty="0"/>
          </a:p>
          <a:p>
            <a:endParaRPr lang="en-US" dirty="0"/>
          </a:p>
        </p:txBody>
      </p:sp>
      <p:sp>
        <p:nvSpPr>
          <p:cNvPr id="6" name="Title 4">
            <a:extLst>
              <a:ext uri="{FF2B5EF4-FFF2-40B4-BE49-F238E27FC236}">
                <a16:creationId xmlns:a16="http://schemas.microsoft.com/office/drawing/2014/main" id="{1A400572-4905-4592-8A18-16C4172F0C7E}"/>
              </a:ext>
            </a:extLst>
          </p:cNvPr>
          <p:cNvSpPr txBox="1">
            <a:spLocks/>
          </p:cNvSpPr>
          <p:nvPr/>
        </p:nvSpPr>
        <p:spPr>
          <a:xfrm>
            <a:off x="495300" y="410342"/>
            <a:ext cx="114590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Proposal: Remove CU Level Quad-Tree Depth Dependency </a:t>
            </a:r>
          </a:p>
        </p:txBody>
      </p:sp>
      <p:pic>
        <p:nvPicPr>
          <p:cNvPr id="8" name="Picture 7">
            <a:extLst>
              <a:ext uri="{FF2B5EF4-FFF2-40B4-BE49-F238E27FC236}">
                <a16:creationId xmlns:a16="http://schemas.microsoft.com/office/drawing/2014/main" id="{39A94B2F-BDC5-4F98-B1EC-2227769B7354}"/>
              </a:ext>
            </a:extLst>
          </p:cNvPr>
          <p:cNvPicPr>
            <a:picLocks noChangeAspect="1"/>
          </p:cNvPicPr>
          <p:nvPr/>
        </p:nvPicPr>
        <p:blipFill>
          <a:blip r:embed="rId2"/>
          <a:stretch>
            <a:fillRect/>
          </a:stretch>
        </p:blipFill>
        <p:spPr>
          <a:xfrm>
            <a:off x="1589313" y="4325351"/>
            <a:ext cx="9234451" cy="2489107"/>
          </a:xfrm>
          <a:prstGeom prst="rect">
            <a:avLst/>
          </a:prstGeom>
        </p:spPr>
      </p:pic>
      <p:graphicFrame>
        <p:nvGraphicFramePr>
          <p:cNvPr id="11" name="Table 10">
            <a:extLst>
              <a:ext uri="{FF2B5EF4-FFF2-40B4-BE49-F238E27FC236}">
                <a16:creationId xmlns:a16="http://schemas.microsoft.com/office/drawing/2014/main" id="{F4E10175-F3D6-4613-A13D-5CB852D29362}"/>
              </a:ext>
            </a:extLst>
          </p:cNvPr>
          <p:cNvGraphicFramePr>
            <a:graphicFrameLocks noGrp="1"/>
          </p:cNvGraphicFramePr>
          <p:nvPr>
            <p:extLst>
              <p:ext uri="{D42A27DB-BD31-4B8C-83A1-F6EECF244321}">
                <p14:modId xmlns:p14="http://schemas.microsoft.com/office/powerpoint/2010/main" val="1767661212"/>
              </p:ext>
            </p:extLst>
          </p:nvPr>
        </p:nvGraphicFramePr>
        <p:xfrm>
          <a:off x="1260800" y="1695270"/>
          <a:ext cx="9656112" cy="1592216"/>
        </p:xfrm>
        <a:graphic>
          <a:graphicData uri="http://schemas.openxmlformats.org/drawingml/2006/table">
            <a:tbl>
              <a:tblPr firstRow="1" firstCol="1" bandRow="1">
                <a:effectLst/>
                <a:tableStyleId>{5C22544A-7EE6-4342-B048-85BDC9FD1C3A}</a:tableStyleId>
              </a:tblPr>
              <a:tblGrid>
                <a:gridCol w="2454678">
                  <a:extLst>
                    <a:ext uri="{9D8B030D-6E8A-4147-A177-3AD203B41FA5}">
                      <a16:colId xmlns:a16="http://schemas.microsoft.com/office/drawing/2014/main" val="2890070295"/>
                    </a:ext>
                  </a:extLst>
                </a:gridCol>
                <a:gridCol w="3452322">
                  <a:extLst>
                    <a:ext uri="{9D8B030D-6E8A-4147-A177-3AD203B41FA5}">
                      <a16:colId xmlns:a16="http://schemas.microsoft.com/office/drawing/2014/main" val="1979243246"/>
                    </a:ext>
                  </a:extLst>
                </a:gridCol>
                <a:gridCol w="809020">
                  <a:extLst>
                    <a:ext uri="{9D8B030D-6E8A-4147-A177-3AD203B41FA5}">
                      <a16:colId xmlns:a16="http://schemas.microsoft.com/office/drawing/2014/main" val="2039238684"/>
                    </a:ext>
                  </a:extLst>
                </a:gridCol>
                <a:gridCol w="690626">
                  <a:extLst>
                    <a:ext uri="{9D8B030D-6E8A-4147-A177-3AD203B41FA5}">
                      <a16:colId xmlns:a16="http://schemas.microsoft.com/office/drawing/2014/main" val="1920233532"/>
                    </a:ext>
                  </a:extLst>
                </a:gridCol>
                <a:gridCol w="680760">
                  <a:extLst>
                    <a:ext uri="{9D8B030D-6E8A-4147-A177-3AD203B41FA5}">
                      <a16:colId xmlns:a16="http://schemas.microsoft.com/office/drawing/2014/main" val="497063152"/>
                    </a:ext>
                  </a:extLst>
                </a:gridCol>
                <a:gridCol w="799153">
                  <a:extLst>
                    <a:ext uri="{9D8B030D-6E8A-4147-A177-3AD203B41FA5}">
                      <a16:colId xmlns:a16="http://schemas.microsoft.com/office/drawing/2014/main" val="190792279"/>
                    </a:ext>
                  </a:extLst>
                </a:gridCol>
                <a:gridCol w="769553">
                  <a:extLst>
                    <a:ext uri="{9D8B030D-6E8A-4147-A177-3AD203B41FA5}">
                      <a16:colId xmlns:a16="http://schemas.microsoft.com/office/drawing/2014/main" val="2638647778"/>
                    </a:ext>
                  </a:extLst>
                </a:gridCol>
              </a:tblGrid>
              <a:tr h="351645">
                <a:tc rowSpan="2">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Syntax element</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binIdx</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0554821"/>
                  </a:ext>
                </a:extLst>
              </a:tr>
              <a:tr h="537281">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0</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1</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2</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3</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a:solidFill>
                            <a:schemeClr val="tx1"/>
                          </a:solidFill>
                          <a:effectLst/>
                        </a:rPr>
                        <a:t>4</a:t>
                      </a:r>
                      <a:endParaRPr lang="en-US" sz="200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&gt;=  5</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9916325"/>
                  </a:ext>
                </a:extLst>
              </a:tr>
              <a:tr h="70329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highlight>
                            <a:srgbClr val="FFFF00"/>
                          </a:highlight>
                        </a:rPr>
                        <a:t>tu_mts_idx</a:t>
                      </a:r>
                      <a:r>
                        <a:rPr lang="en-CA" sz="2000" dirty="0">
                          <a:solidFill>
                            <a:schemeClr val="tx1"/>
                          </a:solidFill>
                          <a:effectLst/>
                          <a:highlight>
                            <a:srgbClr val="FFFF00"/>
                          </a:highlight>
                        </a:rPr>
                        <a:t>[ ][ ]</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b="1" strike="sngStrike" dirty="0" err="1">
                          <a:solidFill>
                            <a:srgbClr val="FF0000"/>
                          </a:solidFill>
                          <a:effectLst/>
                          <a:highlight>
                            <a:srgbClr val="FFFF00"/>
                          </a:highlight>
                        </a:rPr>
                        <a:t>cqtDepth</a:t>
                      </a:r>
                      <a:r>
                        <a:rPr lang="en-CA" sz="2000" b="1" strike="sngStrike" dirty="0">
                          <a:solidFill>
                            <a:srgbClr val="FF0000"/>
                          </a:solidFill>
                          <a:effectLst/>
                          <a:highlight>
                            <a:srgbClr val="FFFF00"/>
                          </a:highlight>
                        </a:rPr>
                        <a:t> (5 contexts) </a:t>
                      </a:r>
                      <a:r>
                        <a:rPr lang="en-CA" sz="2200" b="1" strike="noStrike" dirty="0">
                          <a:solidFill>
                            <a:srgbClr val="00B050"/>
                          </a:solidFill>
                          <a:effectLst/>
                          <a:highlight>
                            <a:srgbClr val="FFFF00"/>
                          </a:highlight>
                        </a:rPr>
                        <a:t> 0</a:t>
                      </a:r>
                      <a:endParaRPr lang="en-US" sz="2200" b="1" strike="sngStrike" dirty="0">
                        <a:solidFill>
                          <a:srgbClr val="00B050"/>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6</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7</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chemeClr val="tx1"/>
                          </a:solidFill>
                          <a:effectLst/>
                        </a:rPr>
                        <a:t>8</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na</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err="1">
                          <a:solidFill>
                            <a:schemeClr val="tx1"/>
                          </a:solidFill>
                          <a:effectLst/>
                        </a:rPr>
                        <a:t>na</a:t>
                      </a:r>
                      <a:endParaRPr lang="en-US" sz="2000" dirty="0">
                        <a:solidFill>
                          <a:schemeClr val="tx1"/>
                        </a:solidFill>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0182311"/>
                  </a:ext>
                </a:extLst>
              </a:tr>
            </a:tbl>
          </a:graphicData>
        </a:graphic>
      </p:graphicFrame>
    </p:spTree>
    <p:extLst>
      <p:ext uri="{BB962C8B-B14F-4D97-AF65-F5344CB8AC3E}">
        <p14:creationId xmlns:p14="http://schemas.microsoft.com/office/powerpoint/2010/main" val="186896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02E9B247-661A-4551-B606-E5AEFC6F167B}"/>
              </a:ext>
            </a:extLst>
          </p:cNvPr>
          <p:cNvGraphicFramePr>
            <a:graphicFrameLocks noGrp="1"/>
          </p:cNvGraphicFramePr>
          <p:nvPr>
            <p:extLst>
              <p:ext uri="{D42A27DB-BD31-4B8C-83A1-F6EECF244321}">
                <p14:modId xmlns:p14="http://schemas.microsoft.com/office/powerpoint/2010/main" val="4102166823"/>
              </p:ext>
            </p:extLst>
          </p:nvPr>
        </p:nvGraphicFramePr>
        <p:xfrm>
          <a:off x="128601" y="889127"/>
          <a:ext cx="5827250" cy="2849880"/>
        </p:xfrm>
        <a:graphic>
          <a:graphicData uri="http://schemas.openxmlformats.org/drawingml/2006/table">
            <a:tbl>
              <a:tblPr firstRow="1" firstCol="1" bandRow="1"/>
              <a:tblGrid>
                <a:gridCol w="982974">
                  <a:extLst>
                    <a:ext uri="{9D8B030D-6E8A-4147-A177-3AD203B41FA5}">
                      <a16:colId xmlns:a16="http://schemas.microsoft.com/office/drawing/2014/main" val="809029725"/>
                    </a:ext>
                  </a:extLst>
                </a:gridCol>
                <a:gridCol w="947230">
                  <a:extLst>
                    <a:ext uri="{9D8B030D-6E8A-4147-A177-3AD203B41FA5}">
                      <a16:colId xmlns:a16="http://schemas.microsoft.com/office/drawing/2014/main" val="1050206566"/>
                    </a:ext>
                  </a:extLst>
                </a:gridCol>
                <a:gridCol w="947230">
                  <a:extLst>
                    <a:ext uri="{9D8B030D-6E8A-4147-A177-3AD203B41FA5}">
                      <a16:colId xmlns:a16="http://schemas.microsoft.com/office/drawing/2014/main" val="3777618425"/>
                    </a:ext>
                  </a:extLst>
                </a:gridCol>
                <a:gridCol w="1055356">
                  <a:extLst>
                    <a:ext uri="{9D8B030D-6E8A-4147-A177-3AD203B41FA5}">
                      <a16:colId xmlns:a16="http://schemas.microsoft.com/office/drawing/2014/main" val="1657154573"/>
                    </a:ext>
                  </a:extLst>
                </a:gridCol>
                <a:gridCol w="947230">
                  <a:extLst>
                    <a:ext uri="{9D8B030D-6E8A-4147-A177-3AD203B41FA5}">
                      <a16:colId xmlns:a16="http://schemas.microsoft.com/office/drawing/2014/main" val="1043845764"/>
                    </a:ext>
                  </a:extLst>
                </a:gridCol>
                <a:gridCol w="947230">
                  <a:extLst>
                    <a:ext uri="{9D8B030D-6E8A-4147-A177-3AD203B41FA5}">
                      <a16:colId xmlns:a16="http://schemas.microsoft.com/office/drawing/2014/main" val="3766502179"/>
                    </a:ext>
                  </a:extLst>
                </a:gridCol>
              </a:tblGrid>
              <a:tr h="19592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effectLst/>
                          <a:latin typeface="Times New Roman" panose="02020603050405020304" pitchFamily="18" charset="0"/>
                          <a:ea typeface="Times New Roman" panose="02020603050405020304" pitchFamily="18" charset="0"/>
                        </a:rPr>
                        <a:t>All Intra Main10</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6081695"/>
                  </a:ext>
                </a:extLst>
              </a:tr>
              <a:tr h="19592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dirty="0">
                          <a:effectLst/>
                          <a:latin typeface="Times New Roman" panose="02020603050405020304" pitchFamily="18" charset="0"/>
                          <a:ea typeface="Times New Roman" panose="02020603050405020304" pitchFamily="18" charset="0"/>
                        </a:rPr>
                        <a:t>Over VTM-5.0</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5319612"/>
                  </a:ext>
                </a:extLst>
              </a:tr>
              <a:tr h="19592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Y</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U</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V</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err="1">
                          <a:effectLst/>
                          <a:latin typeface="Times New Roman" panose="02020603050405020304" pitchFamily="18" charset="0"/>
                          <a:ea typeface="Times New Roman" panose="02020603050405020304" pitchFamily="18" charset="0"/>
                        </a:rPr>
                        <a:t>EncT</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DecT</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0283800"/>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-0.04%</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0.03%</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80853359"/>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-0.05%</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-0.04%</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102%</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106%</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63556328"/>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-0.05%</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0.01%</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6187630"/>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-0.11%</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-0.03%</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101%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101%</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8799770"/>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-0.04%</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-0.05%</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103%</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267882"/>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effectLst/>
                          <a:latin typeface="Times New Roman" panose="02020603050405020304" pitchFamily="18" charset="0"/>
                          <a:ea typeface="Times New Roman" panose="02020603050405020304" pitchFamily="18" charset="0"/>
                        </a:rPr>
                        <a:t>Overall</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0.00%</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-0.06%</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-0.01%</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1987377"/>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0.05%</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98%</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49831260"/>
                  </a:ext>
                </a:extLst>
              </a:tr>
              <a:tr h="19592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Class 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0.02%</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0.06%</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99%</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9116"/>
                  </a:ext>
                </a:extLst>
              </a:tr>
            </a:tbl>
          </a:graphicData>
        </a:graphic>
      </p:graphicFrame>
      <p:graphicFrame>
        <p:nvGraphicFramePr>
          <p:cNvPr id="14" name="Table 13">
            <a:extLst>
              <a:ext uri="{FF2B5EF4-FFF2-40B4-BE49-F238E27FC236}">
                <a16:creationId xmlns:a16="http://schemas.microsoft.com/office/drawing/2014/main" id="{09AC31E4-E2A7-4A1B-9AB8-420300DF96BB}"/>
              </a:ext>
            </a:extLst>
          </p:cNvPr>
          <p:cNvGraphicFramePr>
            <a:graphicFrameLocks noGrp="1"/>
          </p:cNvGraphicFramePr>
          <p:nvPr>
            <p:extLst>
              <p:ext uri="{D42A27DB-BD31-4B8C-83A1-F6EECF244321}">
                <p14:modId xmlns:p14="http://schemas.microsoft.com/office/powerpoint/2010/main" val="728390832"/>
              </p:ext>
            </p:extLst>
          </p:nvPr>
        </p:nvGraphicFramePr>
        <p:xfrm>
          <a:off x="6236151" y="889127"/>
          <a:ext cx="5827250" cy="2849880"/>
        </p:xfrm>
        <a:graphic>
          <a:graphicData uri="http://schemas.openxmlformats.org/drawingml/2006/table">
            <a:tbl>
              <a:tblPr firstRow="1" firstCol="1" bandRow="1"/>
              <a:tblGrid>
                <a:gridCol w="982974">
                  <a:extLst>
                    <a:ext uri="{9D8B030D-6E8A-4147-A177-3AD203B41FA5}">
                      <a16:colId xmlns:a16="http://schemas.microsoft.com/office/drawing/2014/main" val="749884478"/>
                    </a:ext>
                  </a:extLst>
                </a:gridCol>
                <a:gridCol w="947230">
                  <a:extLst>
                    <a:ext uri="{9D8B030D-6E8A-4147-A177-3AD203B41FA5}">
                      <a16:colId xmlns:a16="http://schemas.microsoft.com/office/drawing/2014/main" val="4287990725"/>
                    </a:ext>
                  </a:extLst>
                </a:gridCol>
                <a:gridCol w="947230">
                  <a:extLst>
                    <a:ext uri="{9D8B030D-6E8A-4147-A177-3AD203B41FA5}">
                      <a16:colId xmlns:a16="http://schemas.microsoft.com/office/drawing/2014/main" val="2832844718"/>
                    </a:ext>
                  </a:extLst>
                </a:gridCol>
                <a:gridCol w="1055356">
                  <a:extLst>
                    <a:ext uri="{9D8B030D-6E8A-4147-A177-3AD203B41FA5}">
                      <a16:colId xmlns:a16="http://schemas.microsoft.com/office/drawing/2014/main" val="2759803166"/>
                    </a:ext>
                  </a:extLst>
                </a:gridCol>
                <a:gridCol w="947230">
                  <a:extLst>
                    <a:ext uri="{9D8B030D-6E8A-4147-A177-3AD203B41FA5}">
                      <a16:colId xmlns:a16="http://schemas.microsoft.com/office/drawing/2014/main" val="114320659"/>
                    </a:ext>
                  </a:extLst>
                </a:gridCol>
                <a:gridCol w="947230">
                  <a:extLst>
                    <a:ext uri="{9D8B030D-6E8A-4147-A177-3AD203B41FA5}">
                      <a16:colId xmlns:a16="http://schemas.microsoft.com/office/drawing/2014/main" val="1963300648"/>
                    </a:ext>
                  </a:extLst>
                </a:gridCol>
              </a:tblGrid>
              <a:tr h="25459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dirty="0">
                          <a:effectLst/>
                          <a:latin typeface="Times New Roman" panose="02020603050405020304" pitchFamily="18" charset="0"/>
                          <a:ea typeface="Times New Roman" panose="02020603050405020304" pitchFamily="18" charset="0"/>
                        </a:rPr>
                        <a:t>Random access Main10 </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3678626"/>
                  </a:ext>
                </a:extLst>
              </a:tr>
              <a:tr h="25459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effectLst/>
                          <a:latin typeface="Times New Roman" panose="02020603050405020304" pitchFamily="18" charset="0"/>
                          <a:ea typeface="Times New Roman" panose="02020603050405020304" pitchFamily="18" charset="0"/>
                        </a:rPr>
                        <a:t>Over VTM-5.0</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52316721"/>
                  </a:ext>
                </a:extLst>
              </a:tr>
              <a:tr h="254596">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Y</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U</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V</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EncT</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DecT</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4808084"/>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-0.15%</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0.11%</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103%</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80785414"/>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-0.05%</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-0.07%</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98%</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99%</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56121674"/>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0.06%</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-0.11%</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102%</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49426582"/>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-0.04%</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-0.36%</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99%</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97%</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4600843"/>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700" dirty="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1576067"/>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effectLst/>
                          <a:latin typeface="Times New Roman" panose="02020603050405020304" pitchFamily="18" charset="0"/>
                          <a:ea typeface="Times New Roman" panose="02020603050405020304" pitchFamily="18" charset="0"/>
                        </a:rPr>
                        <a:t>Overall</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-0.01%</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-0.12%</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dirty="0">
                          <a:solidFill>
                            <a:srgbClr val="0070C0"/>
                          </a:solidFill>
                          <a:effectLst/>
                          <a:latin typeface="Times New Roman" panose="02020603050405020304" pitchFamily="18" charset="0"/>
                          <a:ea typeface="Times New Roman" panose="02020603050405020304" pitchFamily="18" charset="0"/>
                        </a:rPr>
                        <a:t>-0.05%</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59916"/>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-0.05%</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0.19%</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-0.07%</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2811141"/>
                  </a:ext>
                </a:extLst>
              </a:tr>
              <a:tr h="25459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-0.05%</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0.13%</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-0.06%</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98%</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98%</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8765644"/>
                  </a:ext>
                </a:extLst>
              </a:tr>
            </a:tbl>
          </a:graphicData>
        </a:graphic>
      </p:graphicFrame>
      <p:graphicFrame>
        <p:nvGraphicFramePr>
          <p:cNvPr id="16" name="Table 15">
            <a:extLst>
              <a:ext uri="{FF2B5EF4-FFF2-40B4-BE49-F238E27FC236}">
                <a16:creationId xmlns:a16="http://schemas.microsoft.com/office/drawing/2014/main" id="{4E48B053-A1A0-4DAC-9390-7F4EE8B1DCC0}"/>
              </a:ext>
            </a:extLst>
          </p:cNvPr>
          <p:cNvGraphicFramePr>
            <a:graphicFrameLocks noGrp="1"/>
          </p:cNvGraphicFramePr>
          <p:nvPr>
            <p:extLst>
              <p:ext uri="{D42A27DB-BD31-4B8C-83A1-F6EECF244321}">
                <p14:modId xmlns:p14="http://schemas.microsoft.com/office/powerpoint/2010/main" val="905920097"/>
              </p:ext>
            </p:extLst>
          </p:nvPr>
        </p:nvGraphicFramePr>
        <p:xfrm>
          <a:off x="2809200" y="3875132"/>
          <a:ext cx="5827250" cy="2849880"/>
        </p:xfrm>
        <a:graphic>
          <a:graphicData uri="http://schemas.openxmlformats.org/drawingml/2006/table">
            <a:tbl>
              <a:tblPr firstRow="1" firstCol="1" bandRow="1"/>
              <a:tblGrid>
                <a:gridCol w="982974">
                  <a:extLst>
                    <a:ext uri="{9D8B030D-6E8A-4147-A177-3AD203B41FA5}">
                      <a16:colId xmlns:a16="http://schemas.microsoft.com/office/drawing/2014/main" val="2220550305"/>
                    </a:ext>
                  </a:extLst>
                </a:gridCol>
                <a:gridCol w="947230">
                  <a:extLst>
                    <a:ext uri="{9D8B030D-6E8A-4147-A177-3AD203B41FA5}">
                      <a16:colId xmlns:a16="http://schemas.microsoft.com/office/drawing/2014/main" val="3139700361"/>
                    </a:ext>
                  </a:extLst>
                </a:gridCol>
                <a:gridCol w="947230">
                  <a:extLst>
                    <a:ext uri="{9D8B030D-6E8A-4147-A177-3AD203B41FA5}">
                      <a16:colId xmlns:a16="http://schemas.microsoft.com/office/drawing/2014/main" val="3655189105"/>
                    </a:ext>
                  </a:extLst>
                </a:gridCol>
                <a:gridCol w="1055356">
                  <a:extLst>
                    <a:ext uri="{9D8B030D-6E8A-4147-A177-3AD203B41FA5}">
                      <a16:colId xmlns:a16="http://schemas.microsoft.com/office/drawing/2014/main" val="607295735"/>
                    </a:ext>
                  </a:extLst>
                </a:gridCol>
                <a:gridCol w="947230">
                  <a:extLst>
                    <a:ext uri="{9D8B030D-6E8A-4147-A177-3AD203B41FA5}">
                      <a16:colId xmlns:a16="http://schemas.microsoft.com/office/drawing/2014/main" val="2496216959"/>
                    </a:ext>
                  </a:extLst>
                </a:gridCol>
                <a:gridCol w="947230">
                  <a:extLst>
                    <a:ext uri="{9D8B030D-6E8A-4147-A177-3AD203B41FA5}">
                      <a16:colId xmlns:a16="http://schemas.microsoft.com/office/drawing/2014/main" val="4220414949"/>
                    </a:ext>
                  </a:extLst>
                </a:gridCol>
              </a:tblGrid>
              <a:tr h="182864">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dirty="0">
                          <a:effectLst/>
                          <a:latin typeface="Times New Roman" panose="02020603050405020304" pitchFamily="18" charset="0"/>
                          <a:ea typeface="Times New Roman" panose="02020603050405020304" pitchFamily="18" charset="0"/>
                        </a:rPr>
                        <a:t>Low delay B Main10</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6532142"/>
                  </a:ext>
                </a:extLst>
              </a:tr>
              <a:tr h="182864">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dirty="0">
                          <a:effectLst/>
                          <a:latin typeface="Times New Roman" panose="02020603050405020304" pitchFamily="18" charset="0"/>
                          <a:ea typeface="Times New Roman" panose="02020603050405020304" pitchFamily="18" charset="0"/>
                        </a:rPr>
                        <a:t>Over VTM-5.0</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3369803"/>
                  </a:ext>
                </a:extLst>
              </a:tr>
              <a:tr h="182864">
                <a:tc>
                  <a:txBody>
                    <a:bodyPr/>
                    <a:lstStyle/>
                    <a:p>
                      <a:endParaRPr lang="en-US" sz="17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Y</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U</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V</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EncT</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err="1">
                          <a:effectLst/>
                          <a:latin typeface="Times New Roman" panose="02020603050405020304" pitchFamily="18" charset="0"/>
                          <a:ea typeface="Times New Roman" panose="02020603050405020304" pitchFamily="18" charset="0"/>
                        </a:rPr>
                        <a:t>DecT</a:t>
                      </a:r>
                      <a:endParaRPr lang="en-US" sz="17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8443119"/>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24483717"/>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A2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7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 </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2094585"/>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0.02%</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0.04%</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0.14%</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99%</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1936906"/>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0.04%</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-0.01%</a:t>
                      </a: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0.05%</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99%</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94%</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00205486"/>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-0.20%</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0.56%</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97%</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6700759"/>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effectLst/>
                          <a:latin typeface="Times New Roman" panose="02020603050405020304" pitchFamily="18" charset="0"/>
                          <a:ea typeface="Times New Roman" panose="02020603050405020304" pitchFamily="18" charset="0"/>
                        </a:rPr>
                        <a:t>Overall</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0.02%</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-0.04%</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b="1">
                          <a:solidFill>
                            <a:srgbClr val="0070C0"/>
                          </a:solidFill>
                          <a:effectLst/>
                          <a:latin typeface="Times New Roman" panose="02020603050405020304" pitchFamily="18" charset="0"/>
                          <a:ea typeface="Times New Roman" panose="02020603050405020304" pitchFamily="18" charset="0"/>
                        </a:rPr>
                        <a:t>0.22%</a:t>
                      </a:r>
                      <a:endParaRPr lang="en-US" sz="17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100%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96%</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4109699"/>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0.04%</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-0.07%</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0.09%</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101%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99%</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13039728"/>
                  </a:ext>
                </a:extLst>
              </a:tr>
              <a:tr h="182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Class 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-0.06%</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-0.11%</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a:effectLst/>
                          <a:latin typeface="Times New Roman" panose="02020603050405020304" pitchFamily="18" charset="0"/>
                          <a:ea typeface="Times New Roman" panose="02020603050405020304" pitchFamily="18" charset="0"/>
                        </a:rPr>
                        <a:t>0.40%</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96%</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700" dirty="0">
                          <a:effectLst/>
                          <a:latin typeface="Times New Roman" panose="02020603050405020304" pitchFamily="18" charset="0"/>
                          <a:ea typeface="Times New Roman" panose="02020603050405020304" pitchFamily="18" charset="0"/>
                        </a:rPr>
                        <a:t>95%</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4191187"/>
                  </a:ext>
                </a:extLst>
              </a:tr>
            </a:tbl>
          </a:graphicData>
        </a:graphic>
      </p:graphicFrame>
      <p:sp>
        <p:nvSpPr>
          <p:cNvPr id="7" name="Title 4">
            <a:extLst>
              <a:ext uri="{FF2B5EF4-FFF2-40B4-BE49-F238E27FC236}">
                <a16:creationId xmlns:a16="http://schemas.microsoft.com/office/drawing/2014/main" id="{78A7039D-5EE4-446A-ADCB-23627308CAAC}"/>
              </a:ext>
            </a:extLst>
          </p:cNvPr>
          <p:cNvSpPr txBox="1">
            <a:spLocks/>
          </p:cNvSpPr>
          <p:nvPr/>
        </p:nvSpPr>
        <p:spPr>
          <a:xfrm>
            <a:off x="362296" y="226003"/>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Results: Over VTM-5.0 under CTC conditions</a:t>
            </a:r>
          </a:p>
        </p:txBody>
      </p:sp>
    </p:spTree>
    <p:extLst>
      <p:ext uri="{BB962C8B-B14F-4D97-AF65-F5344CB8AC3E}">
        <p14:creationId xmlns:p14="http://schemas.microsoft.com/office/powerpoint/2010/main" val="74586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7021F14-D530-46B6-9010-982A15F3CB5E}"/>
              </a:ext>
            </a:extLst>
          </p:cNvPr>
          <p:cNvSpPr>
            <a:spLocks noGrp="1"/>
          </p:cNvSpPr>
          <p:nvPr>
            <p:ph sz="quarter" idx="12"/>
          </p:nvPr>
        </p:nvSpPr>
        <p:spPr>
          <a:xfrm>
            <a:off x="500634" y="1408556"/>
            <a:ext cx="11190732" cy="5449443"/>
          </a:xfrm>
        </p:spPr>
        <p:txBody>
          <a:bodyPr/>
          <a:lstStyle/>
          <a:p>
            <a:pPr hangingPunct="0"/>
            <a:r>
              <a:rPr lang="en-CA" dirty="0"/>
              <a:t>In this contribution, a </a:t>
            </a:r>
            <a:r>
              <a:rPr lang="en-CA" b="1" dirty="0">
                <a:solidFill>
                  <a:srgbClr val="00B050"/>
                </a:solidFill>
              </a:rPr>
              <a:t>simplification</a:t>
            </a:r>
            <a:r>
              <a:rPr lang="en-CA" dirty="0"/>
              <a:t> for MTS index signaling is proposed. </a:t>
            </a:r>
          </a:p>
          <a:p>
            <a:pPr hangingPunct="0"/>
            <a:r>
              <a:rPr lang="en-CA" dirty="0"/>
              <a:t>This approach </a:t>
            </a:r>
            <a:r>
              <a:rPr lang="en-CA" b="1" dirty="0">
                <a:solidFill>
                  <a:srgbClr val="00B050"/>
                </a:solidFill>
              </a:rPr>
              <a:t>removes</a:t>
            </a:r>
            <a:r>
              <a:rPr lang="en-CA" dirty="0"/>
              <a:t> the CU level quad-tree depth dependency for MTS index coding. </a:t>
            </a:r>
          </a:p>
          <a:p>
            <a:pPr hangingPunct="0"/>
            <a:r>
              <a:rPr lang="en-CA" dirty="0"/>
              <a:t>Also reduces the number of MTS contexts by</a:t>
            </a:r>
            <a:r>
              <a:rPr lang="en-CA" b="1" dirty="0">
                <a:solidFill>
                  <a:srgbClr val="00B050"/>
                </a:solidFill>
              </a:rPr>
              <a:t> 5</a:t>
            </a:r>
            <a:r>
              <a:rPr lang="en-CA" dirty="0"/>
              <a:t>.</a:t>
            </a:r>
          </a:p>
          <a:p>
            <a:pPr hangingPunct="0"/>
            <a:endParaRPr lang="en-US" dirty="0"/>
          </a:p>
          <a:p>
            <a:pPr marL="0" indent="0" hangingPunct="0">
              <a:buNone/>
            </a:pPr>
            <a:endParaRPr lang="en-CA" dirty="0"/>
          </a:p>
          <a:p>
            <a:pPr marL="0" indent="0" hangingPunct="0">
              <a:buNone/>
            </a:pPr>
            <a:endParaRPr lang="en-CA" dirty="0"/>
          </a:p>
          <a:p>
            <a:pPr marL="0" indent="0" hangingPunct="0">
              <a:buNone/>
            </a:pPr>
            <a:r>
              <a:rPr lang="en-US" dirty="0"/>
              <a:t>Thanks to Samsung for crosscheck. </a:t>
            </a:r>
          </a:p>
          <a:p>
            <a:pPr marL="0" indent="0" hangingPunct="0">
              <a:buNone/>
            </a:pPr>
            <a:endParaRPr lang="en-CA" dirty="0"/>
          </a:p>
        </p:txBody>
      </p:sp>
      <p:sp>
        <p:nvSpPr>
          <p:cNvPr id="4" name="Title 4">
            <a:extLst>
              <a:ext uri="{FF2B5EF4-FFF2-40B4-BE49-F238E27FC236}">
                <a16:creationId xmlns:a16="http://schemas.microsoft.com/office/drawing/2014/main" id="{9E91F5FA-376E-415F-8355-E735B0C21C4B}"/>
              </a:ext>
            </a:extLst>
          </p:cNvPr>
          <p:cNvSpPr txBox="1">
            <a:spLocks/>
          </p:cNvSpPr>
          <p:nvPr/>
        </p:nvSpPr>
        <p:spPr>
          <a:xfrm>
            <a:off x="495300" y="410342"/>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b="1" dirty="0">
                <a:solidFill>
                  <a:schemeClr val="accent1"/>
                </a:solidFill>
              </a:rPr>
              <a:t>Conclusion</a:t>
            </a:r>
          </a:p>
        </p:txBody>
      </p:sp>
    </p:spTree>
    <p:extLst>
      <p:ext uri="{BB962C8B-B14F-4D97-AF65-F5344CB8AC3E}">
        <p14:creationId xmlns:p14="http://schemas.microsoft.com/office/powerpoint/2010/main" val="779962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198</TotalTime>
  <Words>569</Words>
  <Application>Microsoft Office PowerPoint</Application>
  <PresentationFormat>Widescreen</PresentationFormat>
  <Paragraphs>228</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vt:lpstr>
      <vt:lpstr>JVET-O0372: A Simplification for  MTS Index Signaling</vt:lpstr>
      <vt:lpstr>Multiple Transform Selection (MTS)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Alican Nalci</dc:creator>
  <cp:lastModifiedBy>Alican Nalci</cp:lastModifiedBy>
  <cp:revision>7</cp:revision>
  <dcterms:created xsi:type="dcterms:W3CDTF">2019-06-28T21:24:09Z</dcterms:created>
  <dcterms:modified xsi:type="dcterms:W3CDTF">2019-07-05T19:01:09Z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