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74" r:id="rId2"/>
    <p:sldMasterId id="2147483686" r:id="rId3"/>
    <p:sldMasterId id="2147483698" r:id="rId4"/>
    <p:sldMasterId id="2147483712" r:id="rId5"/>
    <p:sldMasterId id="2147483724" r:id="rId6"/>
    <p:sldMasterId id="2147483737" r:id="rId7"/>
  </p:sldMasterIdLst>
  <p:notesMasterIdLst>
    <p:notesMasterId r:id="rId15"/>
  </p:notesMasterIdLst>
  <p:sldIdLst>
    <p:sldId id="370" r:id="rId8"/>
    <p:sldId id="373" r:id="rId9"/>
    <p:sldId id="419" r:id="rId10"/>
    <p:sldId id="413" r:id="rId11"/>
    <p:sldId id="421" r:id="rId12"/>
    <p:sldId id="417" r:id="rId13"/>
    <p:sldId id="36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D8D8"/>
    <a:srgbClr val="A40000"/>
    <a:srgbClr val="FF8F8F"/>
    <a:srgbClr val="C00000"/>
    <a:srgbClr val="C4261D"/>
    <a:srgbClr val="66FF66"/>
    <a:srgbClr val="CCFF66"/>
    <a:srgbClr val="0099CC"/>
    <a:srgbClr val="FFFF99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79181" autoAdjust="0"/>
  </p:normalViewPr>
  <p:slideViewPr>
    <p:cSldViewPr>
      <p:cViewPr varScale="1">
        <p:scale>
          <a:sx n="69" d="100"/>
          <a:sy n="69" d="100"/>
        </p:scale>
        <p:origin x="2078" y="67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E14BB-D708-4BDA-BFB2-95048022EDBC}" type="datetimeFigureOut">
              <a:rPr lang="zh-CN" altLang="en-US" smtClean="0"/>
              <a:t>2019/6/27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1369B-E235-4F78-9BDC-681D7E499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54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Hi, </a:t>
            </a:r>
            <a:r>
              <a:rPr lang="en-US" altLang="zh-CN" dirty="0" smtClean="0"/>
              <a:t>everyone.</a:t>
            </a:r>
            <a:r>
              <a:rPr lang="en-US" altLang="zh-CN" baseline="0" dirty="0" smtClean="0"/>
              <a:t> I </a:t>
            </a:r>
            <a:r>
              <a:rPr lang="en-US" altLang="zh-CN" baseline="0" dirty="0" err="1" smtClean="0"/>
              <a:t>amd</a:t>
            </a:r>
            <a:r>
              <a:rPr lang="en-US" altLang="zh-CN" baseline="0" dirty="0" smtClean="0"/>
              <a:t> Xu </a:t>
            </a:r>
            <a:r>
              <a:rPr lang="en-US" altLang="zh-CN" baseline="0" dirty="0" err="1" smtClean="0"/>
              <a:t>Liying</a:t>
            </a:r>
            <a:r>
              <a:rPr lang="en-US" altLang="zh-CN" baseline="0" dirty="0" smtClean="0"/>
              <a:t> from </a:t>
            </a:r>
            <a:r>
              <a:rPr lang="en-US" altLang="zh-CN" baseline="0" dirty="0" err="1" smtClean="0"/>
              <a:t>hikvision</a:t>
            </a:r>
            <a:r>
              <a:rPr lang="en-US" altLang="zh-CN" baseline="0" dirty="0" smtClean="0"/>
              <a:t>. Here, I’d like to introduce you a method to construct merge candidate list under P configuration for merge mode under the configuration of P slice.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80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The PPT</a:t>
            </a:r>
            <a:r>
              <a:rPr lang="en-US" altLang="zh-CN" baseline="0" dirty="0" smtClean="0"/>
              <a:t> would be shown from four aspects. Firstly, introduction. Then, proposed method. Thirdly, experimental results. At last, conclusion.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675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774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50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6326144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7F70F61B-A541-4C4A-B19D-6ABEF832F86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55843F25-7868-4B19-9911-2F5EDFB59A2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E87B75F6-D526-4C02-A57D-28A17E6F50BD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913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9134"/>
            <a:ext cx="2895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8175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96944912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0F61B-A541-4C4A-B19D-6ABEF832F86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43F25-7868-4B19-9911-2F5EDFB59A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B75F6-D526-4C02-A57D-28A17E6F50B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70A93-828B-425F-8C10-C9E43ADE6EB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F9768-CF8E-4F4E-B2CC-926AB4D38CD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857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6163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8914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438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69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804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022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309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7630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623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7326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01841" y="5065146"/>
            <a:ext cx="5774266" cy="573943"/>
          </a:xfrm>
          <a:prstGeom prst="rect">
            <a:avLst/>
          </a:prstGeom>
        </p:spPr>
        <p:txBody>
          <a:bodyPr/>
          <a:lstStyle>
            <a:lvl1pPr algn="l">
              <a:defRPr sz="2800" b="0" i="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/>
              </a:defRPr>
            </a:lvl1pPr>
          </a:lstStyle>
          <a:p>
            <a:r>
              <a:rPr lang="it-IT" dirty="0" smtClean="0"/>
              <a:t>Fare clic per modificare stile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1556933"/>
      </p:ext>
    </p:extLst>
  </p:cSld>
  <p:clrMapOvr>
    <a:masterClrMapping/>
  </p:clrMapOvr>
  <p:transition spd="slow">
    <p:wip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820656"/>
      </p:ext>
    </p:extLst>
  </p:cSld>
  <p:clrMapOvr>
    <a:masterClrMapping/>
  </p:clrMapOvr>
  <p:transition spd="slow">
    <p:wip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8081155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36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52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40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213930" y="33206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49430" y="2613152"/>
            <a:ext cx="8235038" cy="139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JVET-O0369</a:t>
            </a:r>
          </a:p>
          <a:p>
            <a:pPr>
              <a:lnSpc>
                <a:spcPct val="120000"/>
              </a:lnSpc>
            </a:pPr>
            <a:r>
              <a:rPr lang="en-US" altLang="zh-CN" sz="32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Context Reduction for ISP related Syntax Element</a:t>
            </a: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1282279" y="4182256"/>
            <a:ext cx="67828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Hikvision</a:t>
            </a:r>
          </a:p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Liying Xu, Xiaoqiang Cao, Fangdong Chen, Li Wang</a:t>
            </a:r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568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Outline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Introduction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Proposed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Method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Experimental Results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Conclusion</a:t>
            </a: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8351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Background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syntax </a:t>
            </a:r>
            <a:r>
              <a:rPr lang="en-CA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intra_subpartitions_split_flag</a:t>
            </a:r>
            <a:r>
              <a:rPr lang="en-CA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represents the split direction for ISP block.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current scheme, </a:t>
            </a:r>
            <a:r>
              <a:rPr lang="en-CA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intra_subpartitions_split_flag</a:t>
            </a: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coded by CABAC.</a:t>
            </a:r>
            <a:endParaRPr lang="en-US" altLang="zh-CN" sz="1400" dirty="0" smtClean="0">
              <a:latin typeface="Times New Roman" panose="02020603050405020304" pitchFamily="18" charset="0"/>
              <a:ea typeface="等线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602805"/>
              </p:ext>
            </p:extLst>
          </p:nvPr>
        </p:nvGraphicFramePr>
        <p:xfrm>
          <a:off x="503548" y="2348880"/>
          <a:ext cx="7812867" cy="13793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61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05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2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92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92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92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924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9894">
                <a:tc rowSpan="2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Syntax element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/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>
                          <a:effectLst/>
                        </a:rPr>
                        <a:t>Bin </a:t>
                      </a:r>
                      <a:r>
                        <a:rPr lang="en-CA" sz="800" dirty="0" err="1">
                          <a:effectLst/>
                        </a:rPr>
                        <a:t>Idx</a:t>
                      </a:r>
                      <a:endParaRPr lang="zh-CN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27305" marR="73025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8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978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intra_subpartitions_mode_flag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78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intra_subpartitions_split_flag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3681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Method1</a:t>
            </a:r>
          </a:p>
          <a:p>
            <a:pPr marL="685800" lv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proposed scheme,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intra_subpartitions_split_flag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coded by bypass..</a:t>
            </a:r>
            <a:endParaRPr lang="en-US" altLang="zh-CN" sz="20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34186"/>
              </p:ext>
            </p:extLst>
          </p:nvPr>
        </p:nvGraphicFramePr>
        <p:xfrm>
          <a:off x="503548" y="2348880"/>
          <a:ext cx="7812867" cy="13793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61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05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2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92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92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92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924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9894">
                <a:tc rowSpan="2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Syntax element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/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dirty="0">
                          <a:effectLst/>
                        </a:rPr>
                        <a:t>Bin </a:t>
                      </a:r>
                      <a:r>
                        <a:rPr lang="en-CA" sz="800" dirty="0" err="1">
                          <a:effectLst/>
                        </a:rPr>
                        <a:t>Idx</a:t>
                      </a:r>
                      <a:endParaRPr lang="zh-CN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27305" marR="73025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8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978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intra_subpartitions_mode_flag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78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intra_subpartitions_split_flag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bypass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2347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496" y="1016732"/>
            <a:ext cx="4549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Method1 VS 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VTM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5.0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88875" y="6165304"/>
            <a:ext cx="31662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 Sharp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crosscheck.</a:t>
            </a: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348136"/>
            <a:ext cx="5313139" cy="4654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5391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 bwMode="auto">
          <a:xfrm>
            <a:off x="243346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CA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This contribution </a:t>
            </a:r>
            <a:r>
              <a:rPr lang="en-CA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proposes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to reduce the number of CABAC contexts.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modifications almost have no impact on the coding efficiency, it is recommendable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to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be adopted in the next version of VTM.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405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7295" y="2420888"/>
            <a:ext cx="66096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8000" b="1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000" b="1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zh-CN" altLang="en-US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cap="none" spc="0" dirty="0">
              <a:ln w="0"/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3874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HK1</Template>
  <TotalTime>51091</TotalTime>
  <Words>254</Words>
  <Application>Microsoft Office PowerPoint</Application>
  <PresentationFormat>全屏显示(4:3)</PresentationFormat>
  <Paragraphs>80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Wingdings</vt:lpstr>
      <vt:lpstr>HK1</vt:lpstr>
      <vt:lpstr>1_默认设计模板</vt:lpstr>
      <vt:lpstr>自定义设计方案</vt:lpstr>
      <vt:lpstr>1_HK1</vt:lpstr>
      <vt:lpstr>2_默认设计模板</vt:lpstr>
      <vt:lpstr>1_自定义设计方案</vt:lpstr>
      <vt:lpstr>Office 主题​​</vt:lpstr>
      <vt:lpstr>PowerPoint 演示文稿</vt:lpstr>
      <vt:lpstr>Outline</vt:lpstr>
      <vt:lpstr>Background</vt:lpstr>
      <vt:lpstr>Proposed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周璐璐</dc:creator>
  <cp:lastModifiedBy>徐丽英5</cp:lastModifiedBy>
  <cp:revision>762</cp:revision>
  <cp:lastPrinted>2018-10-05T01:26:16Z</cp:lastPrinted>
  <dcterms:created xsi:type="dcterms:W3CDTF">2015-04-03T00:45:22Z</dcterms:created>
  <dcterms:modified xsi:type="dcterms:W3CDTF">2019-06-27T08:34:58Z</dcterms:modified>
  <cp:contentStatus/>
</cp:coreProperties>
</file>