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16"/>
  </p:notesMasterIdLst>
  <p:sldIdLst>
    <p:sldId id="370" r:id="rId8"/>
    <p:sldId id="373" r:id="rId9"/>
    <p:sldId id="419" r:id="rId10"/>
    <p:sldId id="413" r:id="rId11"/>
    <p:sldId id="421" r:id="rId12"/>
    <p:sldId id="407" r:id="rId13"/>
    <p:sldId id="417" r:id="rId14"/>
    <p:sldId id="36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79181" autoAdjust="0"/>
  </p:normalViewPr>
  <p:slideViewPr>
    <p:cSldViewPr>
      <p:cViewPr varScale="1">
        <p:scale>
          <a:sx n="69" d="100"/>
          <a:sy n="69" d="100"/>
        </p:scale>
        <p:origin x="2078" y="67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Hi, </a:t>
            </a:r>
            <a:r>
              <a:rPr lang="en-US" altLang="zh-CN" dirty="0" smtClean="0"/>
              <a:t>everyone.</a:t>
            </a:r>
            <a:r>
              <a:rPr lang="en-US" altLang="zh-CN" baseline="0" dirty="0" smtClean="0"/>
              <a:t> I </a:t>
            </a:r>
            <a:r>
              <a:rPr lang="en-US" altLang="zh-CN" baseline="0" dirty="0" err="1" smtClean="0"/>
              <a:t>amd</a:t>
            </a:r>
            <a:r>
              <a:rPr lang="en-US" altLang="zh-CN" baseline="0" dirty="0" smtClean="0"/>
              <a:t> Xu </a:t>
            </a:r>
            <a:r>
              <a:rPr lang="en-US" altLang="zh-CN" baseline="0" dirty="0" err="1" smtClean="0"/>
              <a:t>Liying</a:t>
            </a:r>
            <a:r>
              <a:rPr lang="en-US" altLang="zh-CN" baseline="0" dirty="0" smtClean="0"/>
              <a:t> from </a:t>
            </a:r>
            <a:r>
              <a:rPr lang="en-US" altLang="zh-CN" baseline="0" dirty="0" err="1" smtClean="0"/>
              <a:t>hikvision</a:t>
            </a:r>
            <a:r>
              <a:rPr lang="en-US" altLang="zh-CN" baseline="0" dirty="0" smtClean="0"/>
              <a:t>. Here, I’d like to introduce you a method to construct merge candidate list under P configuration for merge mode under the configuration of P slice.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PPT</a:t>
            </a:r>
            <a:r>
              <a:rPr lang="en-US" altLang="zh-CN" baseline="0" dirty="0" smtClean="0"/>
              <a:t> would be shown from four aspects. Firstly, introduction. Then, proposed method. Thirdly, experimental results. At last, conclusion.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7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75556" y="2613152"/>
            <a:ext cx="8235038" cy="13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JVET-O0365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Simplification of Multi-reference line prediction scheme</a:t>
            </a:r>
            <a:endParaRPr lang="en-US" altLang="zh-CN" sz="3200" kern="0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282279" y="4182256"/>
            <a:ext cx="67828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Liying Xu, Xiaoqiang Cao, Fangdong Chen, Li Wang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syntax </a:t>
            </a:r>
            <a:r>
              <a:rPr lang="en-CA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intra_luma_ref_idx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represents the ref-line of current coding block.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current scheme, </a:t>
            </a:r>
            <a:r>
              <a:rPr lang="en-CA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intra_luma_ref_idx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by CABAC with two contexts.</a:t>
            </a:r>
            <a:endParaRPr lang="en-US" altLang="zh-CN" sz="1400" dirty="0" smtClean="0"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Beside,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current VTM5.0,  MRL is enabled for 4x4 coding block which has quite computation cost to have a try for every 4x4.</a:t>
            </a:r>
            <a:endParaRPr lang="en-CA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689387"/>
              </p:ext>
            </p:extLst>
          </p:nvPr>
        </p:nvGraphicFramePr>
        <p:xfrm>
          <a:off x="359533" y="3370737"/>
          <a:ext cx="8172909" cy="1066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7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7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5458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Idx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4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intra_luma_ref_idx</a:t>
                      </a: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][ ]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Method1</a:t>
            </a: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proposed scheme,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disable the MRL for a 4x4 block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Method2</a:t>
            </a:r>
          </a:p>
          <a:p>
            <a:pPr marL="685800" lvl="1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proposed scheme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second bin of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intra_luma_ref_idx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by bypass.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014419"/>
              </p:ext>
            </p:extLst>
          </p:nvPr>
        </p:nvGraphicFramePr>
        <p:xfrm>
          <a:off x="359533" y="3370737"/>
          <a:ext cx="8172909" cy="1066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7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7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74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5458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Idx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4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intra_luma_ref_idx</a:t>
                      </a: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][ ]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508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3991" y="6165304"/>
            <a:ext cx="3256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Xidian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8137"/>
            <a:ext cx="5313139" cy="465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39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4" y="1016732"/>
            <a:ext cx="4607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 Method2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5137" y="6165304"/>
            <a:ext cx="3313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</a:t>
            </a:r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Xidian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8136"/>
            <a:ext cx="5313139" cy="465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217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24334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CA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contribution </a:t>
            </a:r>
            <a:r>
              <a:rPr lang="en-CA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to reduce the number of CABAC contexts.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Besides, 4x4 is disabled for MRL for simplification.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modifications almost have no impact on the coding efficiency, it is recommendable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 adopted in the next version of VTM.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50982</TotalTime>
  <Words>320</Words>
  <Application>Microsoft Office PowerPoint</Application>
  <PresentationFormat>全屏显示(4:3)</PresentationFormat>
  <Paragraphs>75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Outline</vt:lpstr>
      <vt:lpstr>Background</vt:lpstr>
      <vt:lpstr>Proposed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徐丽英5</cp:lastModifiedBy>
  <cp:revision>759</cp:revision>
  <cp:lastPrinted>2018-10-05T01:26:16Z</cp:lastPrinted>
  <dcterms:created xsi:type="dcterms:W3CDTF">2015-04-03T00:45:22Z</dcterms:created>
  <dcterms:modified xsi:type="dcterms:W3CDTF">2019-06-27T08:34:29Z</dcterms:modified>
  <cp:contentStatus/>
</cp:coreProperties>
</file>