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1"/>
  </p:handoutMasterIdLst>
  <p:sldIdLst>
    <p:sldId id="289" r:id="rId3"/>
    <p:sldId id="291" r:id="rId4"/>
    <p:sldId id="292" r:id="rId5"/>
    <p:sldId id="295" r:id="rId6"/>
    <p:sldId id="311" r:id="rId7"/>
    <p:sldId id="270" r:id="rId8"/>
    <p:sldId id="313" r:id="rId9"/>
    <p:sldId id="314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" y="2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zh-CN" dirty="0"/>
              <a:t>JVET-O0320 </a:t>
            </a:r>
            <a:br>
              <a:rPr lang="en-CA" altLang="zh-CN" dirty="0"/>
            </a:br>
            <a:r>
              <a:rPr lang="en-CA" altLang="zh-CN" dirty="0"/>
              <a:t>Non-CE3: CCLM S</a:t>
            </a:r>
            <a:r>
              <a:rPr lang="en-US" altLang="zh-CN" dirty="0" err="1"/>
              <a:t>implification</a:t>
            </a:r>
            <a:endParaRPr lang="zh-CN" altLang="en-US" dirty="0"/>
          </a:p>
        </p:txBody>
      </p:sp>
      <p:sp>
        <p:nvSpPr>
          <p:cNvPr id="5" name="副标题 2"/>
          <p:cNvSpPr txBox="1">
            <a:spLocks/>
          </p:cNvSpPr>
          <p:nvPr/>
        </p:nvSpPr>
        <p:spPr bwMode="auto">
          <a:xfrm>
            <a:off x="1410912" y="4079875"/>
            <a:ext cx="632373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ctr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257175" indent="0" algn="ctr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None/>
              <a:defRPr sz="1125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514350" indent="0" algn="ctr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None/>
              <a:defRPr sz="1015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771525" indent="0" algn="ctr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028700" indent="0" algn="ctr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285875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 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</a:t>
            </a:r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 </a:t>
            </a:r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Liu</a:t>
            </a:r>
          </a:p>
          <a:p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July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2019</a:t>
            </a:r>
            <a:endParaRPr lang="zh-CN" altLang="en-US" dirty="0" smtClean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Current CCLM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1484313"/>
            <a:ext cx="8428723" cy="4692650"/>
          </a:xfrm>
        </p:spPr>
        <p:txBody>
          <a:bodyPr/>
          <a:lstStyle/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/>
              <a:t>In current VVC, </a:t>
            </a:r>
            <a:r>
              <a:rPr lang="en-CA" altLang="zh-CN" dirty="0"/>
              <a:t>three different operations are employed according to </a:t>
            </a:r>
            <a:r>
              <a:rPr lang="en-CA" altLang="zh-CN" i="1" dirty="0" err="1">
                <a:solidFill>
                  <a:schemeClr val="accent1"/>
                </a:solidFill>
              </a:rPr>
              <a:t>numSampT</a:t>
            </a:r>
            <a:r>
              <a:rPr lang="en-CA" altLang="zh-CN" dirty="0"/>
              <a:t>, </a:t>
            </a:r>
            <a:r>
              <a:rPr lang="en-CA" altLang="zh-CN" i="1" dirty="0" err="1">
                <a:solidFill>
                  <a:schemeClr val="accent1"/>
                </a:solidFill>
              </a:rPr>
              <a:t>numSampL</a:t>
            </a:r>
            <a:r>
              <a:rPr lang="en-CA" altLang="zh-CN" dirty="0"/>
              <a:t>, </a:t>
            </a:r>
            <a:r>
              <a:rPr lang="en-CA" altLang="zh-CN" i="1" dirty="0" err="1">
                <a:solidFill>
                  <a:schemeClr val="accent1"/>
                </a:solidFill>
              </a:rPr>
              <a:t>cntT</a:t>
            </a:r>
            <a:r>
              <a:rPr lang="en-CA" altLang="zh-CN" dirty="0"/>
              <a:t> and </a:t>
            </a:r>
            <a:r>
              <a:rPr lang="en-CA" altLang="zh-CN" i="1" dirty="0" err="1">
                <a:solidFill>
                  <a:schemeClr val="accent1"/>
                </a:solidFill>
              </a:rPr>
              <a:t>cntL</a:t>
            </a:r>
            <a:r>
              <a:rPr lang="en-CA" altLang="zh-CN" dirty="0"/>
              <a:t>, as shown in Figure 1.</a:t>
            </a:r>
            <a:endParaRPr lang="zh-CN" altLang="zh-CN" dirty="0"/>
          </a:p>
          <a:p>
            <a:pPr marL="0" indent="0">
              <a:buNone/>
            </a:pP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31520" y="1484312"/>
            <a:ext cx="12319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3" y="1530031"/>
            <a:ext cx="8734697" cy="328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Proposed Method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CA" altLang="zh-CN" dirty="0"/>
              <a:t>The CCLM is performed only when </a:t>
            </a:r>
            <a:r>
              <a:rPr lang="en-CA" altLang="zh-CN" i="1" dirty="0" err="1" smtClean="0">
                <a:solidFill>
                  <a:schemeClr val="accent1"/>
                </a:solidFill>
              </a:rPr>
              <a:t>numSampT</a:t>
            </a:r>
            <a:r>
              <a:rPr lang="en-CA" altLang="zh-CN" i="1" dirty="0" err="1" smtClean="0"/>
              <a:t>+</a:t>
            </a:r>
            <a:r>
              <a:rPr lang="en-CA" altLang="zh-CN" i="1" dirty="0" err="1" smtClean="0">
                <a:solidFill>
                  <a:schemeClr val="accent1"/>
                </a:solidFill>
              </a:rPr>
              <a:t>numSampL</a:t>
            </a:r>
            <a:r>
              <a:rPr lang="en-CA" altLang="zh-CN" dirty="0" smtClean="0"/>
              <a:t>&gt;=4.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14743"/>
            <a:ext cx="8134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 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899270"/>
              </p:ext>
            </p:extLst>
          </p:nvPr>
        </p:nvGraphicFramePr>
        <p:xfrm>
          <a:off x="750773" y="1020292"/>
          <a:ext cx="7613580" cy="5274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All Intra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RandomAccess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</a:t>
                      </a:r>
                      <a:r>
                        <a:rPr lang="en-US" sz="1400" kern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400" kern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0.01%</a:t>
                      </a: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endParaRPr lang="zh-CN" altLang="en-US" sz="1400" ker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0.42%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0.02%</a:t>
                      </a: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0.05%</a:t>
                      </a:r>
                      <a:endParaRPr lang="en-US" altLang="zh-CN" sz="1400" kern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kern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4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09549D-B124-44E7-B2D1-1B30A037D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49" y="1018458"/>
            <a:ext cx="8619854" cy="4791105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CA" altLang="zh-CN" dirty="0"/>
              <a:t>Unify the number of samples used for </a:t>
            </a:r>
            <a:r>
              <a:rPr lang="en-CA" altLang="zh-CN" dirty="0" smtClean="0"/>
              <a:t>CCLM;</a:t>
            </a:r>
          </a:p>
          <a:p>
            <a:pPr marL="0" indent="0">
              <a:buNone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CA" altLang="zh-CN" dirty="0"/>
              <a:t>Reduce the computational complexity:</a:t>
            </a:r>
          </a:p>
          <a:p>
            <a:pPr marL="0" indent="0">
              <a:buNone/>
            </a:pP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</a:p>
          <a:p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en-CA" altLang="zh-CN" dirty="0"/>
              <a:t>Remove additional copy operations when</a:t>
            </a: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CA" altLang="zh-CN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cntT+cntL</a:t>
            </a: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=2</a:t>
            </a:r>
            <a:r>
              <a:rPr lang="en-CA" altLang="zh-CN" dirty="0" smtClean="0"/>
              <a:t>;</a:t>
            </a:r>
            <a:endParaRPr lang="en-CA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en-CA" altLang="zh-CN" dirty="0"/>
              <a:t>Remove </a:t>
            </a:r>
            <a:r>
              <a:rPr lang="en-CA" altLang="zh-CN" dirty="0" smtClean="0"/>
              <a:t>comparisons</a:t>
            </a:r>
            <a:r>
              <a:rPr lang="en-CA" altLang="zh-CN" dirty="0"/>
              <a:t>, grouping, </a:t>
            </a:r>
            <a:r>
              <a:rPr lang="en-CA" altLang="zh-CN" dirty="0" smtClean="0"/>
              <a:t>averaging, parameter derivation</a:t>
            </a:r>
            <a:r>
              <a:rPr lang="en-CA" altLang="zh-CN" dirty="0"/>
              <a:t>, and </a:t>
            </a:r>
            <a:r>
              <a:rPr lang="en-CA" altLang="zh-CN" dirty="0" smtClean="0"/>
              <a:t>linear </a:t>
            </a:r>
            <a:r>
              <a:rPr lang="en-CA" altLang="zh-CN" dirty="0"/>
              <a:t>calculations  when</a:t>
            </a: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CA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cntT+cntL</a:t>
            </a:r>
            <a:r>
              <a:rPr lang="en-CA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=2</a:t>
            </a: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;   </a:t>
            </a:r>
            <a:endParaRPr lang="en-CA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CA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Almost no performance loss </a:t>
            </a:r>
            <a:r>
              <a:rPr lang="en-CA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;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buNone/>
            </a:pP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ja-JP" dirty="0" smtClean="0"/>
              <a:t> We </a:t>
            </a:r>
            <a:r>
              <a:rPr lang="en-US" altLang="ja-JP" dirty="0"/>
              <a:t>recommend to include the proposed method to the next version of WD and VTM.</a:t>
            </a:r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10944" y="873574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smtClean="0"/>
              <a:t>Draft modification: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99" y="1766901"/>
            <a:ext cx="8281851" cy="13667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99" y="4344965"/>
            <a:ext cx="8142043" cy="1280771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0" y="3823063"/>
            <a:ext cx="9083040" cy="2612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10944" y="873574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smtClean="0"/>
              <a:t>Draft modification: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44" y="1732869"/>
            <a:ext cx="7914454" cy="236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1172</TotalTime>
  <Words>347</Words>
  <Application>Microsoft Office PowerPoint</Application>
  <PresentationFormat>全屏显示(4:3)</PresentationFormat>
  <Paragraphs>175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 Unicode MS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Calibri</vt:lpstr>
      <vt:lpstr>Times New Roman</vt:lpstr>
      <vt:lpstr>Wingdings</vt:lpstr>
      <vt:lpstr>新实验室模板</vt:lpstr>
      <vt:lpstr>1_新实验室模板</vt:lpstr>
      <vt:lpstr>JVET-O0320  Non-CE3: CCLM Simplification</vt:lpstr>
      <vt:lpstr>Current CCLM </vt:lpstr>
      <vt:lpstr>Proposed Method</vt:lpstr>
      <vt:lpstr>Experimental results  </vt:lpstr>
      <vt:lpstr>Conclusion</vt:lpstr>
      <vt:lpstr>PowerPoint 演示文稿</vt:lpstr>
      <vt:lpstr>Appendix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214</cp:revision>
  <dcterms:created xsi:type="dcterms:W3CDTF">2018-12-28T13:08:00Z</dcterms:created>
  <dcterms:modified xsi:type="dcterms:W3CDTF">2019-07-03T08:57:55Z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